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62"/>
  </p:notesMasterIdLst>
  <p:handoutMasterIdLst>
    <p:handoutMasterId r:id="rId63"/>
  </p:handoutMasterIdLst>
  <p:sldIdLst>
    <p:sldId id="498" r:id="rId2"/>
    <p:sldId id="497" r:id="rId3"/>
    <p:sldId id="434" r:id="rId4"/>
    <p:sldId id="435" r:id="rId5"/>
    <p:sldId id="470" r:id="rId6"/>
    <p:sldId id="483" r:id="rId7"/>
    <p:sldId id="436" r:id="rId8"/>
    <p:sldId id="473" r:id="rId9"/>
    <p:sldId id="499" r:id="rId10"/>
    <p:sldId id="482" r:id="rId11"/>
    <p:sldId id="504" r:id="rId12"/>
    <p:sldId id="505" r:id="rId13"/>
    <p:sldId id="474" r:id="rId14"/>
    <p:sldId id="475" r:id="rId15"/>
    <p:sldId id="477" r:id="rId16"/>
    <p:sldId id="478" r:id="rId17"/>
    <p:sldId id="501" r:id="rId18"/>
    <p:sldId id="437" r:id="rId19"/>
    <p:sldId id="484" r:id="rId20"/>
    <p:sldId id="438" r:id="rId21"/>
    <p:sldId id="485" r:id="rId22"/>
    <p:sldId id="486" r:id="rId23"/>
    <p:sldId id="439" r:id="rId24"/>
    <p:sldId id="440" r:id="rId25"/>
    <p:sldId id="441" r:id="rId26"/>
    <p:sldId id="487" r:id="rId27"/>
    <p:sldId id="442" r:id="rId28"/>
    <p:sldId id="443" r:id="rId29"/>
    <p:sldId id="444" r:id="rId30"/>
    <p:sldId id="445" r:id="rId31"/>
    <p:sldId id="488" r:id="rId32"/>
    <p:sldId id="454" r:id="rId33"/>
    <p:sldId id="455" r:id="rId34"/>
    <p:sldId id="489" r:id="rId35"/>
    <p:sldId id="457" r:id="rId36"/>
    <p:sldId id="490" r:id="rId37"/>
    <p:sldId id="502" r:id="rId38"/>
    <p:sldId id="506" r:id="rId39"/>
    <p:sldId id="458" r:id="rId40"/>
    <p:sldId id="491" r:id="rId41"/>
    <p:sldId id="492" r:id="rId42"/>
    <p:sldId id="459" r:id="rId43"/>
    <p:sldId id="493" r:id="rId44"/>
    <p:sldId id="507" r:id="rId45"/>
    <p:sldId id="460" r:id="rId46"/>
    <p:sldId id="503" r:id="rId47"/>
    <p:sldId id="461" r:id="rId48"/>
    <p:sldId id="479" r:id="rId49"/>
    <p:sldId id="494" r:id="rId50"/>
    <p:sldId id="462" r:id="rId51"/>
    <p:sldId id="463" r:id="rId52"/>
    <p:sldId id="495" r:id="rId53"/>
    <p:sldId id="464" r:id="rId54"/>
    <p:sldId id="465" r:id="rId55"/>
    <p:sldId id="466" r:id="rId56"/>
    <p:sldId id="496" r:id="rId57"/>
    <p:sldId id="467" r:id="rId58"/>
    <p:sldId id="468" r:id="rId59"/>
    <p:sldId id="472" r:id="rId60"/>
    <p:sldId id="508" r:id="rId61"/>
  </p:sldIdLst>
  <p:sldSz cx="9144000" cy="6858000" type="screen4x3"/>
  <p:notesSz cx="9144000" cy="6858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Times"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128"/>
        <a:cs typeface="+mn-cs"/>
      </a:defRPr>
    </a:lvl5pPr>
    <a:lvl6pPr marL="2286000" algn="l" defTabSz="914400" rtl="0" eaLnBrk="1" latinLnBrk="0" hangingPunct="1">
      <a:defRPr sz="2400" kern="1200">
        <a:solidFill>
          <a:schemeClr val="tx1"/>
        </a:solidFill>
        <a:latin typeface="Times" charset="0"/>
        <a:ea typeface="ＭＳ Ｐゴシック" charset="-128"/>
        <a:cs typeface="+mn-cs"/>
      </a:defRPr>
    </a:lvl6pPr>
    <a:lvl7pPr marL="2743200" algn="l" defTabSz="914400" rtl="0" eaLnBrk="1" latinLnBrk="0" hangingPunct="1">
      <a:defRPr sz="2400" kern="1200">
        <a:solidFill>
          <a:schemeClr val="tx1"/>
        </a:solidFill>
        <a:latin typeface="Times" charset="0"/>
        <a:ea typeface="ＭＳ Ｐゴシック" charset="-128"/>
        <a:cs typeface="+mn-cs"/>
      </a:defRPr>
    </a:lvl7pPr>
    <a:lvl8pPr marL="3200400" algn="l" defTabSz="914400" rtl="0" eaLnBrk="1" latinLnBrk="0" hangingPunct="1">
      <a:defRPr sz="2400" kern="1200">
        <a:solidFill>
          <a:schemeClr val="tx1"/>
        </a:solidFill>
        <a:latin typeface="Times" charset="0"/>
        <a:ea typeface="ＭＳ Ｐゴシック" charset="-128"/>
        <a:cs typeface="+mn-cs"/>
      </a:defRPr>
    </a:lvl8pPr>
    <a:lvl9pPr marL="3657600" algn="l" defTabSz="914400" rtl="0" eaLnBrk="1" latinLnBrk="0" hangingPunct="1">
      <a:defRPr sz="2400" kern="1200">
        <a:solidFill>
          <a:schemeClr val="tx1"/>
        </a:solidFill>
        <a:latin typeface="Times"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66FF66"/>
    <a:srgbClr val="969696"/>
    <a:srgbClr val="FFFF66"/>
    <a:srgbClr val="CCFFCC"/>
    <a:srgbClr val="FFCC99"/>
    <a:srgbClr val="CC9966"/>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096"/>
    <p:restoredTop sz="79927"/>
  </p:normalViewPr>
  <p:slideViewPr>
    <p:cSldViewPr>
      <p:cViewPr varScale="1">
        <p:scale>
          <a:sx n="69" d="100"/>
          <a:sy n="69" d="100"/>
        </p:scale>
        <p:origin x="1720" y="184"/>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200" d="100"/>
        <a:sy n="200" d="100"/>
      </p:scale>
      <p:origin x="0" y="547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ea typeface="ＭＳ Ｐゴシック" charset="0"/>
                <a:cs typeface="+mn-cs"/>
              </a:defRPr>
            </a:lvl1pPr>
          </a:lstStyle>
          <a:p>
            <a:pPr>
              <a:defRPr/>
            </a:pPr>
            <a:endParaRPr lang="en-US"/>
          </a:p>
        </p:txBody>
      </p:sp>
      <p:sp>
        <p:nvSpPr>
          <p:cNvPr id="3" name="Datumsplatzhalter 2"/>
          <p:cNvSpPr>
            <a:spLocks noGrp="1"/>
          </p:cNvSpPr>
          <p:nvPr>
            <p:ph type="dt" sz="quarter" idx="1"/>
          </p:nvPr>
        </p:nvSpPr>
        <p:spPr>
          <a:xfrm>
            <a:off x="5180013" y="0"/>
            <a:ext cx="3962400" cy="3429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75528FD1-EF55-3045-80F4-6400652DE92D}" type="datetimeFigureOut">
              <a:rPr lang="de-DE" altLang="de-DE"/>
              <a:pPr/>
              <a:t>18.11.20</a:t>
            </a:fld>
            <a:endParaRPr lang="en-US" altLang="de-DE"/>
          </a:p>
        </p:txBody>
      </p:sp>
      <p:sp>
        <p:nvSpPr>
          <p:cNvPr id="4" name="Fußzeilenplatzhalt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ea typeface="ＭＳ Ｐゴシック" charset="0"/>
                <a:cs typeface="+mn-cs"/>
              </a:defRPr>
            </a:lvl1pPr>
          </a:lstStyle>
          <a:p>
            <a:pPr>
              <a:defRPr/>
            </a:pPr>
            <a:endParaRPr lang="en-US"/>
          </a:p>
        </p:txBody>
      </p:sp>
      <p:sp>
        <p:nvSpPr>
          <p:cNvPr id="5" name="Foliennummernplatzhalter 4"/>
          <p:cNvSpPr>
            <a:spLocks noGrp="1"/>
          </p:cNvSpPr>
          <p:nvPr>
            <p:ph type="sldNum" sz="quarter" idx="3"/>
          </p:nvPr>
        </p:nvSpPr>
        <p:spPr>
          <a:xfrm>
            <a:off x="5180013" y="6513513"/>
            <a:ext cx="3962400" cy="3429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651A046A-1EB1-0641-B388-84F08DE7975E}" type="slidenum">
              <a:rPr lang="en-US" altLang="de-DE"/>
              <a:pPr/>
              <a:t>‹Nr.›</a:t>
            </a:fld>
            <a:endParaRPr lang="en-US" altLang="de-DE"/>
          </a:p>
        </p:txBody>
      </p:sp>
    </p:spTree>
    <p:extLst>
      <p:ext uri="{BB962C8B-B14F-4D97-AF65-F5344CB8AC3E}">
        <p14:creationId xmlns:p14="http://schemas.microsoft.com/office/powerpoint/2010/main" val="151797267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3962400" cy="3810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200">
                <a:ea typeface="ＭＳ Ｐゴシック" charset="0"/>
                <a:cs typeface="+mn-cs"/>
              </a:defRPr>
            </a:lvl1pPr>
          </a:lstStyle>
          <a:p>
            <a:pPr>
              <a:defRPr/>
            </a:pPr>
            <a:endParaRPr lang="en-US"/>
          </a:p>
        </p:txBody>
      </p:sp>
      <p:sp>
        <p:nvSpPr>
          <p:cNvPr id="97283" name="Rectangle 3"/>
          <p:cNvSpPr>
            <a:spLocks noGrp="1" noChangeArrowheads="1"/>
          </p:cNvSpPr>
          <p:nvPr>
            <p:ph type="dt" idx="1"/>
          </p:nvPr>
        </p:nvSpPr>
        <p:spPr bwMode="auto">
          <a:xfrm>
            <a:off x="5181600" y="0"/>
            <a:ext cx="3962400" cy="3810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200">
                <a:ea typeface="ＭＳ Ｐゴシック" charset="0"/>
                <a:cs typeface="+mn-cs"/>
              </a:defRPr>
            </a:lvl1pPr>
          </a:lstStyle>
          <a:p>
            <a:pPr>
              <a:defRPr/>
            </a:pPr>
            <a:endParaRPr lang="en-US"/>
          </a:p>
        </p:txBody>
      </p:sp>
      <p:sp>
        <p:nvSpPr>
          <p:cNvPr id="97284" name="Rectangle 4"/>
          <p:cNvSpPr>
            <a:spLocks noGrp="1" noRot="1" noChangeAspect="1" noChangeArrowheads="1" noTextEdit="1"/>
          </p:cNvSpPr>
          <p:nvPr>
            <p:ph type="sldImg" idx="2"/>
          </p:nvPr>
        </p:nvSpPr>
        <p:spPr bwMode="auto">
          <a:xfrm>
            <a:off x="2844800" y="533400"/>
            <a:ext cx="3454400" cy="25908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97285" name="Rectangle 5"/>
          <p:cNvSpPr>
            <a:spLocks noGrp="1" noChangeArrowheads="1"/>
          </p:cNvSpPr>
          <p:nvPr>
            <p:ph type="body" sz="quarter" idx="3"/>
          </p:nvPr>
        </p:nvSpPr>
        <p:spPr bwMode="auto">
          <a:xfrm>
            <a:off x="1219200" y="3276600"/>
            <a:ext cx="6705600" cy="30480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7286" name="Rectangle 6"/>
          <p:cNvSpPr>
            <a:spLocks noGrp="1" noChangeArrowheads="1"/>
          </p:cNvSpPr>
          <p:nvPr>
            <p:ph type="ftr" sz="quarter" idx="4"/>
          </p:nvPr>
        </p:nvSpPr>
        <p:spPr bwMode="auto">
          <a:xfrm>
            <a:off x="0" y="6477000"/>
            <a:ext cx="3962400" cy="3810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defRPr sz="1200">
                <a:ea typeface="ＭＳ Ｐゴシック" charset="0"/>
                <a:cs typeface="+mn-cs"/>
              </a:defRPr>
            </a:lvl1pPr>
          </a:lstStyle>
          <a:p>
            <a:pPr>
              <a:defRPr/>
            </a:pPr>
            <a:endParaRPr lang="en-US"/>
          </a:p>
        </p:txBody>
      </p:sp>
      <p:sp>
        <p:nvSpPr>
          <p:cNvPr id="97287" name="Rectangle 7"/>
          <p:cNvSpPr>
            <a:spLocks noGrp="1" noChangeArrowheads="1"/>
          </p:cNvSpPr>
          <p:nvPr>
            <p:ph type="sldNum" sz="quarter" idx="5"/>
          </p:nvPr>
        </p:nvSpPr>
        <p:spPr bwMode="auto">
          <a:xfrm>
            <a:off x="5181600" y="6477000"/>
            <a:ext cx="3962400" cy="3810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36B3886-9F18-F540-ABF8-9D389DE1CF7C}" type="slidenum">
              <a:rPr lang="en-US" altLang="de-DE"/>
              <a:pPr/>
              <a:t>‹Nr.›</a:t>
            </a:fld>
            <a:endParaRPr lang="en-US" altLang="de-DE"/>
          </a:p>
        </p:txBody>
      </p:sp>
    </p:spTree>
    <p:extLst>
      <p:ext uri="{BB962C8B-B14F-4D97-AF65-F5344CB8AC3E}">
        <p14:creationId xmlns:p14="http://schemas.microsoft.com/office/powerpoint/2010/main" val="32578412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docs.oracle.com/javase/specs/jls/se8/html/jls-15.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baseline="0" dirty="0"/>
              <a:t>Classes form hierarchies; each class can have one (in Java) superclass and an arbitrary number of subclasses.</a:t>
            </a:r>
          </a:p>
          <a:p>
            <a:pPr marL="228600" indent="-228600">
              <a:buFont typeface="+mj-lt"/>
              <a:buAutoNum type="arabicPeriod"/>
              <a:defRPr/>
            </a:pPr>
            <a:r>
              <a:rPr lang="en-US" dirty="0"/>
              <a:t>Origin is top left, coordinates given in pixels,</a:t>
            </a:r>
            <a:r>
              <a:rPr lang="en-US" baseline="0" dirty="0"/>
              <a:t> </a:t>
            </a:r>
            <a:r>
              <a:rPr lang="en-US" dirty="0"/>
              <a:t>x-coordinates</a:t>
            </a:r>
            <a:r>
              <a:rPr lang="en-US" baseline="0" dirty="0"/>
              <a:t> increase to the right, </a:t>
            </a:r>
            <a:r>
              <a:rPr lang="en-US" dirty="0"/>
              <a:t>y-coordinates</a:t>
            </a:r>
            <a:r>
              <a:rPr lang="en-US" baseline="0" dirty="0"/>
              <a:t> increase downwards</a:t>
            </a:r>
            <a:endParaRPr lang="en-US" dirty="0"/>
          </a:p>
          <a:p>
            <a:pPr marL="228600" indent="-228600">
              <a:buFont typeface="+mj-lt"/>
              <a:buAutoNum type="arabicPeriod"/>
              <a:defRPr/>
            </a:pPr>
            <a:r>
              <a:rPr lang="en-US" dirty="0"/>
              <a:t>At</a:t>
            </a:r>
            <a:r>
              <a:rPr lang="en-US" baseline="0" dirty="0"/>
              <a:t> a given coordinate you always see what is placed there last; objects become visible again when other things on top of them get removed</a:t>
            </a:r>
          </a:p>
          <a:p>
            <a:pPr marL="228600" indent="-228600">
              <a:buFont typeface="+mj-lt"/>
              <a:buAutoNum type="arabicPeriod"/>
              <a:defRPr/>
            </a:pPr>
            <a:r>
              <a:rPr lang="en-US" baseline="0" dirty="0"/>
              <a:t>A context free grammar (CFG) consists of a set of nonterminal characters/variables (V), an alphabet/set of terminals (</a:t>
            </a:r>
            <a:r>
              <a:rPr lang="en-US" baseline="0" dirty="0" err="1"/>
              <a:t>Σ</a:t>
            </a:r>
            <a:r>
              <a:rPr lang="en-US" baseline="0" dirty="0"/>
              <a:t>), a set of rewrite rules/productions (R), and a start symbol (S). It is useful for precisely defining the syntax of a language, including programming languages (or at least significant </a:t>
            </a:r>
            <a:r>
              <a:rPr lang="en-US" baseline="0"/>
              <a:t>parts thereof) such </a:t>
            </a:r>
            <a:r>
              <a:rPr lang="en-US" baseline="0" dirty="0"/>
              <a:t>as Java.</a:t>
            </a:r>
          </a:p>
          <a:p>
            <a:pPr marL="228600" indent="-228600">
              <a:buFont typeface="+mj-lt"/>
              <a:buAutoNum type="arabicPeriod"/>
              <a:defRPr/>
            </a:pPr>
            <a:r>
              <a:rPr lang="en-US" baseline="0" dirty="0"/>
              <a:t>The language of a CFG is the set of strings over </a:t>
            </a:r>
            <a:r>
              <a:rPr lang="en-US" baseline="0" dirty="0" err="1"/>
              <a:t>Σ</a:t>
            </a:r>
            <a:r>
              <a:rPr lang="en-US" baseline="0" dirty="0"/>
              <a:t>* that can be derived from S via an arbitrary number of derivations using R.</a:t>
            </a:r>
            <a:endParaRPr lang="en-US" dirty="0"/>
          </a:p>
        </p:txBody>
      </p:sp>
      <p:sp>
        <p:nvSpPr>
          <p:cNvPr id="4" name="Foliennummernplatzhalter 3"/>
          <p:cNvSpPr>
            <a:spLocks noGrp="1"/>
          </p:cNvSpPr>
          <p:nvPr>
            <p:ph type="sldNum" sz="quarter" idx="10"/>
          </p:nvPr>
        </p:nvSpPr>
        <p:spPr/>
        <p:txBody>
          <a:bodyPr/>
          <a:lstStyle/>
          <a:p>
            <a:fld id="{F0BF17C5-ECE6-3F44-BC9E-784FAD76C09E}" type="slidenum">
              <a:rPr lang="en-US" altLang="de-DE" smtClean="0"/>
              <a:pPr/>
              <a:t>1</a:t>
            </a:fld>
            <a:endParaRPr lang="en-US" altLang="de-DE"/>
          </a:p>
        </p:txBody>
      </p:sp>
    </p:spTree>
    <p:extLst>
      <p:ext uri="{BB962C8B-B14F-4D97-AF65-F5344CB8AC3E}">
        <p14:creationId xmlns:p14="http://schemas.microsoft.com/office/powerpoint/2010/main" val="5179050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B2942E72-02F1-854E-91BE-A5DEABA4AC97}" type="slidenum">
              <a:rPr lang="en-US" altLang="de-DE" sz="1200"/>
              <a:pPr/>
              <a:t>13</a:t>
            </a:fld>
            <a:endParaRPr lang="en-US" altLang="de-DE" sz="1200"/>
          </a:p>
        </p:txBody>
      </p:sp>
      <p:sp>
        <p:nvSpPr>
          <p:cNvPr id="444418"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4441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277878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67D0DE30-9EF5-D742-B66A-CFB8A70258B6}" type="slidenum">
              <a:rPr lang="en-US" altLang="de-DE" sz="1200"/>
              <a:pPr/>
              <a:t>14</a:t>
            </a:fld>
            <a:endParaRPr lang="en-US" altLang="de-DE" sz="1200"/>
          </a:p>
        </p:txBody>
      </p:sp>
      <p:sp>
        <p:nvSpPr>
          <p:cNvPr id="45056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5056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6714252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96FB95A5-43B4-4C42-9946-FF1D89E23DE2}" type="slidenum">
              <a:rPr lang="en-US" altLang="de-DE" sz="1200"/>
              <a:pPr/>
              <a:t>15</a:t>
            </a:fld>
            <a:endParaRPr lang="en-US" altLang="de-DE" sz="1200"/>
          </a:p>
        </p:txBody>
      </p:sp>
      <p:sp>
        <p:nvSpPr>
          <p:cNvPr id="432130"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3213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latin typeface="Times New Roman" charset="0"/>
              </a:rPr>
              <a:t>The </a:t>
            </a:r>
            <a:r>
              <a:rPr lang="en-US" b="1" dirty="0">
                <a:latin typeface="Courier New" charset="0"/>
              </a:rPr>
              <a:t>switch</a:t>
            </a:r>
            <a:r>
              <a:rPr lang="en-US" dirty="0">
                <a:latin typeface="Times New Roman" charset="0"/>
              </a:rPr>
              <a:t> statement provides a convenient syntax for choosing among a set of possible paths:</a:t>
            </a:r>
          </a:p>
          <a:p>
            <a:pPr>
              <a:defRPr/>
            </a:pPr>
            <a:r>
              <a:rPr lang="en-US" dirty="0">
                <a:latin typeface="Times New Roman" charset="0"/>
              </a:rPr>
              <a:t>If none of the values in the </a:t>
            </a:r>
            <a:r>
              <a:rPr lang="en-US" b="1" dirty="0">
                <a:latin typeface="Courier New" charset="0"/>
              </a:rPr>
              <a:t>case</a:t>
            </a:r>
            <a:r>
              <a:rPr lang="en-US" dirty="0">
                <a:latin typeface="Times New Roman" charset="0"/>
              </a:rPr>
              <a:t> clauses match the expression, Java evaluates the statements in the </a:t>
            </a:r>
            <a:r>
              <a:rPr lang="en-US" b="1" dirty="0">
                <a:latin typeface="Courier New" charset="0"/>
              </a:rPr>
              <a:t>default</a:t>
            </a:r>
            <a:r>
              <a:rPr lang="en-US" dirty="0">
                <a:latin typeface="Times New Roman" charset="0"/>
              </a:rPr>
              <a:t> clause.</a:t>
            </a:r>
          </a:p>
          <a:p>
            <a:pPr>
              <a:defRPr/>
            </a:pPr>
            <a:r>
              <a:rPr lang="en-US" dirty="0">
                <a:latin typeface="Times New Roman" charset="0"/>
              </a:rPr>
              <a:t>Java evaluates the statements in a </a:t>
            </a:r>
            <a:r>
              <a:rPr lang="en-US" b="1" dirty="0">
                <a:latin typeface="Courier New" charset="0"/>
              </a:rPr>
              <a:t>case</a:t>
            </a:r>
            <a:r>
              <a:rPr lang="en-US" dirty="0">
                <a:latin typeface="Times New Roman" charset="0"/>
              </a:rPr>
              <a:t> clause until it reaches the </a:t>
            </a:r>
            <a:r>
              <a:rPr lang="en-US" b="1" dirty="0">
                <a:latin typeface="Courier New" charset="0"/>
              </a:rPr>
              <a:t>break</a:t>
            </a:r>
            <a:r>
              <a:rPr lang="en-US" dirty="0">
                <a:latin typeface="Times New Roman" charset="0"/>
              </a:rPr>
              <a:t> statement, which should appear at the end of each clause.</a:t>
            </a:r>
          </a:p>
          <a:p>
            <a:pPr>
              <a:defRPr/>
            </a:pPr>
            <a:r>
              <a:rPr lang="en-US" dirty="0">
                <a:latin typeface="Times New Roman" charset="0"/>
              </a:rPr>
              <a:t>Java then looks for a </a:t>
            </a:r>
            <a:r>
              <a:rPr lang="en-US" b="1" dirty="0">
                <a:latin typeface="Courier New" charset="0"/>
              </a:rPr>
              <a:t>case</a:t>
            </a:r>
            <a:r>
              <a:rPr lang="en-US" dirty="0">
                <a:latin typeface="Times New Roman" charset="0"/>
              </a:rPr>
              <a:t> clause that matches </a:t>
            </a:r>
            <a:r>
              <a:rPr lang="en-US" i="1" dirty="0">
                <a:latin typeface="Times New Roman" charset="0"/>
              </a:rPr>
              <a:t>expression</a:t>
            </a:r>
            <a:r>
              <a:rPr lang="en-US" dirty="0">
                <a:latin typeface="Times New Roman" charset="0"/>
              </a:rPr>
              <a:t>.  If </a:t>
            </a:r>
            <a:r>
              <a:rPr lang="en-US" i="1" dirty="0">
                <a:latin typeface="Times New Roman" charset="0"/>
              </a:rPr>
              <a:t>expression</a:t>
            </a:r>
            <a:r>
              <a:rPr lang="en-US" dirty="0">
                <a:latin typeface="Times New Roman" charset="0"/>
              </a:rPr>
              <a:t> was equal to </a:t>
            </a:r>
            <a:r>
              <a:rPr lang="en-US" i="1" dirty="0">
                <a:latin typeface="Times New Roman" charset="0"/>
              </a:rPr>
              <a:t>v</a:t>
            </a:r>
            <a:r>
              <a:rPr lang="en-US" sz="1100" baseline="-25000" dirty="0">
                <a:latin typeface="Times New Roman" charset="0"/>
              </a:rPr>
              <a:t>2</a:t>
            </a:r>
            <a:r>
              <a:rPr lang="en-US" dirty="0">
                <a:latin typeface="Times New Roman" charset="0"/>
              </a:rPr>
              <a:t>, Java would choose the second clause.</a:t>
            </a:r>
          </a:p>
          <a:p>
            <a:pPr>
              <a:defRPr/>
            </a:pPr>
            <a:r>
              <a:rPr lang="en-US" dirty="0">
                <a:latin typeface="Times New Roman" charset="0"/>
              </a:rPr>
              <a:t>When Java executes a </a:t>
            </a:r>
            <a:r>
              <a:rPr lang="en-US" b="1" dirty="0">
                <a:latin typeface="Courier New" charset="0"/>
              </a:rPr>
              <a:t>switch</a:t>
            </a:r>
            <a:r>
              <a:rPr lang="en-US" dirty="0">
                <a:latin typeface="Times New Roman" charset="0"/>
              </a:rPr>
              <a:t> statement, it begins by evaluating </a:t>
            </a:r>
            <a:r>
              <a:rPr lang="en-US" i="1" dirty="0">
                <a:latin typeface="Times New Roman" charset="0"/>
              </a:rPr>
              <a:t>expression,</a:t>
            </a:r>
            <a:r>
              <a:rPr lang="en-US" dirty="0">
                <a:latin typeface="Times New Roman" charset="0"/>
              </a:rPr>
              <a:t> which must produce an integer-like value.</a:t>
            </a:r>
          </a:p>
          <a:p>
            <a:pPr>
              <a:defRPr/>
            </a:pPr>
            <a:endParaRPr lang="en-US" dirty="0">
              <a:latin typeface="Times New Roman" charset="0"/>
            </a:endParaRPr>
          </a:p>
        </p:txBody>
      </p:sp>
    </p:spTree>
    <p:extLst>
      <p:ext uri="{BB962C8B-B14F-4D97-AF65-F5344CB8AC3E}">
        <p14:creationId xmlns:p14="http://schemas.microsoft.com/office/powerpoint/2010/main" val="532143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AB3BDD66-2316-0341-8776-2DD3C33E59DF}" type="slidenum">
              <a:rPr lang="en-US" altLang="de-DE" sz="1200"/>
              <a:pPr/>
              <a:t>16</a:t>
            </a:fld>
            <a:endParaRPr lang="en-US" altLang="de-DE" sz="1200"/>
          </a:p>
        </p:txBody>
      </p:sp>
      <p:sp>
        <p:nvSpPr>
          <p:cNvPr id="448514"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4851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latin typeface="Times New Roman" charset="0"/>
              </a:rPr>
              <a:t>The </a:t>
            </a:r>
            <a:r>
              <a:rPr lang="en-US" b="1" dirty="0">
                <a:latin typeface="Courier New" charset="0"/>
              </a:rPr>
              <a:t>switch</a:t>
            </a:r>
            <a:r>
              <a:rPr lang="en-US" dirty="0">
                <a:latin typeface="Times New Roman" charset="0"/>
              </a:rPr>
              <a:t> statement is useful when the program must choose among several cases, as in the following example:</a:t>
            </a:r>
          </a:p>
          <a:p>
            <a:pPr>
              <a:defRPr/>
            </a:pPr>
            <a:endParaRPr lang="en-US" dirty="0"/>
          </a:p>
        </p:txBody>
      </p:sp>
    </p:spTree>
    <p:extLst>
      <p:ext uri="{BB962C8B-B14F-4D97-AF65-F5344CB8AC3E}">
        <p14:creationId xmlns:p14="http://schemas.microsoft.com/office/powerpoint/2010/main" val="16121504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9D83BA7-56B7-9C4A-ABCA-952E8257FABE}" type="slidenum">
              <a:rPr lang="en-US" altLang="de-DE" sz="1200"/>
              <a:pPr/>
              <a:t>18</a:t>
            </a:fld>
            <a:endParaRPr lang="en-US" altLang="de-DE" sz="1200"/>
          </a:p>
        </p:txBody>
      </p:sp>
      <p:sp>
        <p:nvSpPr>
          <p:cNvPr id="395266"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39526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953813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D583CC-B77D-DF4B-9725-1E81F46948F5}" type="slidenum">
              <a:rPr lang="en-US" altLang="de-DE"/>
              <a:pPr/>
              <a:t>19</a:t>
            </a:fld>
            <a:endParaRPr lang="en-US" altLang="de-DE"/>
          </a:p>
        </p:txBody>
      </p:sp>
      <p:sp>
        <p:nvSpPr>
          <p:cNvPr id="39731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39731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257732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0BF97747-3241-3241-89D0-7EFDA7CEA793}" type="slidenum">
              <a:rPr lang="en-US" altLang="de-DE" sz="1200"/>
              <a:pPr/>
              <a:t>20</a:t>
            </a:fld>
            <a:endParaRPr lang="en-US" altLang="de-DE" sz="1200"/>
          </a:p>
        </p:txBody>
      </p:sp>
      <p:sp>
        <p:nvSpPr>
          <p:cNvPr id="397314"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397315" name="Rectangle 3"/>
          <p:cNvSpPr>
            <a:spLocks noGrp="1" noChangeArrowheads="1"/>
          </p:cNvSpPr>
          <p:nvPr>
            <p:ph type="body" idx="1"/>
          </p:nvPr>
        </p:nvSpPr>
        <p:spPr>
          <a:solidFill>
            <a:srgbClr val="FFFFFF"/>
          </a:solidFill>
          <a:ln>
            <a:solidFill>
              <a:srgbClr val="000000"/>
            </a:solidFill>
            <a:miter lim="800000"/>
            <a:headEnd/>
            <a:tailEnd/>
          </a:ln>
        </p:spPr>
        <p:txBody>
          <a:bodyPr/>
          <a:lstStyle/>
          <a:p>
            <a:endParaRPr lang="en-US" altLang="de-DE" dirty="0">
              <a:ea typeface="ＭＳ Ｐゴシック" charset="-128"/>
            </a:endParaRPr>
          </a:p>
        </p:txBody>
      </p:sp>
    </p:spTree>
    <p:extLst>
      <p:ext uri="{BB962C8B-B14F-4D97-AF65-F5344CB8AC3E}">
        <p14:creationId xmlns:p14="http://schemas.microsoft.com/office/powerpoint/2010/main" val="6116742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48B026-5717-C644-B11A-F86744FFA82E}" type="slidenum">
              <a:rPr lang="en-US" altLang="de-DE"/>
              <a:pPr/>
              <a:t>21</a:t>
            </a:fld>
            <a:endParaRPr lang="en-US" altLang="de-DE"/>
          </a:p>
        </p:txBody>
      </p:sp>
      <p:sp>
        <p:nvSpPr>
          <p:cNvPr id="40141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0141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8281468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48B026-5717-C644-B11A-F86744FFA82E}" type="slidenum">
              <a:rPr lang="en-US" altLang="de-DE"/>
              <a:pPr/>
              <a:t>22</a:t>
            </a:fld>
            <a:endParaRPr lang="en-US" altLang="de-DE"/>
          </a:p>
        </p:txBody>
      </p:sp>
      <p:sp>
        <p:nvSpPr>
          <p:cNvPr id="40141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0141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8209902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E33E3496-A81C-5B4F-B0F5-2C58BA3182CB}" type="slidenum">
              <a:rPr lang="en-US" altLang="de-DE" sz="1200"/>
              <a:pPr/>
              <a:t>23</a:t>
            </a:fld>
            <a:endParaRPr lang="en-US" altLang="de-DE" sz="1200"/>
          </a:p>
        </p:txBody>
      </p:sp>
      <p:sp>
        <p:nvSpPr>
          <p:cNvPr id="401410"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0141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dirty="0"/>
          </a:p>
        </p:txBody>
      </p:sp>
    </p:spTree>
    <p:extLst>
      <p:ext uri="{BB962C8B-B14F-4D97-AF65-F5344CB8AC3E}">
        <p14:creationId xmlns:p14="http://schemas.microsoft.com/office/powerpoint/2010/main" val="404884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28600" indent="-228600">
              <a:buAutoNum type="arabicPeriod"/>
            </a:pPr>
            <a:r>
              <a:rPr lang="en-US" dirty="0"/>
              <a:t>Set of variables + set of operations + (formal or informal) specification; ADT abstracts from implementation</a:t>
            </a:r>
            <a:endParaRPr lang="en-US" baseline="0" dirty="0"/>
          </a:p>
          <a:p>
            <a:pPr marL="228600" indent="-228600">
              <a:buAutoNum type="arabicPeriod"/>
            </a:pPr>
            <a:r>
              <a:rPr lang="en-US" baseline="0" dirty="0"/>
              <a:t>Expression: terms joined by operators. Term: literal/unnamed constant, variable name, method call, or expression in parentheses.</a:t>
            </a:r>
          </a:p>
          <a:p>
            <a:pPr marL="228600" indent="-228600">
              <a:buAutoNum type="arabicPeriod"/>
            </a:pPr>
            <a:r>
              <a:rPr lang="en-US" baseline="0" dirty="0"/>
              <a:t>Assignment changes value of a variable</a:t>
            </a:r>
          </a:p>
          <a:p>
            <a:pPr marL="228600" indent="-228600">
              <a:buAutoNum type="arabicPeriod"/>
            </a:pPr>
            <a:r>
              <a:rPr lang="en-US" baseline="0" dirty="0"/>
              <a:t>Precedence and associativity determine what operands belong to which operators. Precedence relates different operators, associativity relates the same operators.</a:t>
            </a:r>
          </a:p>
          <a:p>
            <a:pPr marL="228600" indent="-228600">
              <a:buAutoNum type="arabicPeriod"/>
            </a:pPr>
            <a:r>
              <a:rPr lang="en-US" baseline="0" dirty="0"/>
              <a:t>Operands are recursively evaluated left-to-right, according to operator/operand-bindings established by </a:t>
            </a:r>
            <a:r>
              <a:rPr lang="en-US" baseline="0" dirty="0" err="1"/>
              <a:t>paren's</a:t>
            </a:r>
            <a:r>
              <a:rPr lang="en-US" baseline="0" dirty="0"/>
              <a:t>, precedence and associativity.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Extra questions:</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What do you know about </a:t>
            </a:r>
            <a:r>
              <a:rPr lang="en-US" i="1" dirty="0"/>
              <a:t>Booleans</a:t>
            </a:r>
            <a:r>
              <a:rPr lang="en-US" dirty="0"/>
              <a:t>?</a:t>
            </a:r>
            <a:br>
              <a:rPr lang="en-US" baseline="0" dirty="0"/>
            </a:br>
            <a:r>
              <a:rPr lang="en-US" baseline="0" dirty="0"/>
              <a:t>Primitive data type, can be true or false, can apply logical operations (and, not, or, </a:t>
            </a:r>
            <a:r>
              <a:rPr lang="en-US" baseline="0" dirty="0" err="1"/>
              <a:t>xor</a:t>
            </a:r>
            <a:r>
              <a:rPr lang="en-US" baseline="0" dirty="0"/>
              <a:t>)</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r>
              <a:rPr lang="en-US" dirty="0"/>
              <a:t>What is a </a:t>
            </a:r>
            <a:r>
              <a:rPr lang="en-US" i="1" dirty="0"/>
              <a:t>variable declaration</a:t>
            </a:r>
            <a:r>
              <a:rPr lang="en-US" dirty="0"/>
              <a:t>?</a:t>
            </a:r>
            <a:br>
              <a:rPr lang="en-US" baseline="0" dirty="0"/>
            </a:br>
            <a:r>
              <a:rPr lang="en-US" baseline="0" dirty="0"/>
              <a:t>Declaration establishes name and type of variable, perhaps also initial value.</a:t>
            </a:r>
          </a:p>
          <a:p>
            <a:pPr marL="228600" marR="0" lvl="0" indent="-228600" algn="l" defTabSz="914400" rtl="0" eaLnBrk="0" fontAlgn="base" latinLnBrk="0" hangingPunct="0">
              <a:lnSpc>
                <a:spcPct val="100000"/>
              </a:lnSpc>
              <a:spcBef>
                <a:spcPct val="30000"/>
              </a:spcBef>
              <a:spcAft>
                <a:spcPct val="0"/>
              </a:spcAft>
              <a:buClrTx/>
              <a:buSzTx/>
              <a:buFontTx/>
              <a:buAutoNum type="arabicPeriod"/>
              <a:tabLst/>
              <a:defRPr/>
            </a:pPr>
            <a:endParaRPr lang="en-US" dirty="0"/>
          </a:p>
        </p:txBody>
      </p:sp>
      <p:sp>
        <p:nvSpPr>
          <p:cNvPr id="4" name="Foliennummernplatzhalter 3"/>
          <p:cNvSpPr>
            <a:spLocks noGrp="1"/>
          </p:cNvSpPr>
          <p:nvPr>
            <p:ph type="sldNum" sz="quarter" idx="10"/>
          </p:nvPr>
        </p:nvSpPr>
        <p:spPr/>
        <p:txBody>
          <a:bodyPr/>
          <a:lstStyle/>
          <a:p>
            <a:fld id="{536B3886-9F18-F540-ABF8-9D389DE1CF7C}" type="slidenum">
              <a:rPr lang="en-US" altLang="de-DE" smtClean="0"/>
              <a:pPr/>
              <a:t>2</a:t>
            </a:fld>
            <a:endParaRPr lang="en-US" altLang="de-DE"/>
          </a:p>
        </p:txBody>
      </p:sp>
    </p:spTree>
    <p:extLst>
      <p:ext uri="{BB962C8B-B14F-4D97-AF65-F5344CB8AC3E}">
        <p14:creationId xmlns:p14="http://schemas.microsoft.com/office/powerpoint/2010/main" val="18345929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65F2C028-587B-AA41-BC31-12696A9DF156}" type="slidenum">
              <a:rPr lang="en-US" altLang="de-DE" sz="1200"/>
              <a:pPr/>
              <a:t>24</a:t>
            </a:fld>
            <a:endParaRPr lang="en-US" altLang="de-DE" sz="1200"/>
          </a:p>
        </p:txBody>
      </p:sp>
      <p:sp>
        <p:nvSpPr>
          <p:cNvPr id="436226"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3622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latin typeface="Times New Roman" charset="0"/>
              </a:rPr>
              <a:t>This program uses the Repeat-N-Times idiom to compute the sum of a predetermined number of integer values, specified by the named constant </a:t>
            </a:r>
            <a:r>
              <a:rPr lang="en-US" b="1" dirty="0">
                <a:latin typeface="Courier New" charset="0"/>
              </a:rPr>
              <a:t>N</a:t>
            </a:r>
            <a:r>
              <a:rPr lang="en-US" dirty="0">
                <a:latin typeface="Times New Roman" charset="0"/>
              </a:rPr>
              <a:t>.</a:t>
            </a:r>
          </a:p>
          <a:p>
            <a:pPr>
              <a:defRPr/>
            </a:pPr>
            <a:r>
              <a:rPr lang="en-US" dirty="0">
                <a:latin typeface="Times New Roman" charset="0"/>
              </a:rPr>
              <a:t>This body of the loop consists of two statements.  The first reads an integer from the user into the variable </a:t>
            </a:r>
            <a:r>
              <a:rPr lang="en-US" b="1" dirty="0">
                <a:latin typeface="Courier New" charset="0"/>
              </a:rPr>
              <a:t>value</a:t>
            </a:r>
            <a:r>
              <a:rPr lang="en-US" dirty="0">
                <a:latin typeface="Times New Roman" charset="0"/>
              </a:rPr>
              <a:t>, and the second adds that value to the variable </a:t>
            </a:r>
            <a:r>
              <a:rPr lang="en-US" b="1" dirty="0">
                <a:latin typeface="Courier New" charset="0"/>
              </a:rPr>
              <a:t>total</a:t>
            </a:r>
            <a:r>
              <a:rPr lang="en-US" dirty="0">
                <a:latin typeface="Times New Roman" charset="0"/>
              </a:rPr>
              <a:t>.</a:t>
            </a:r>
          </a:p>
          <a:p>
            <a:pPr>
              <a:defRPr/>
            </a:pPr>
            <a:r>
              <a:rPr lang="en-US" dirty="0">
                <a:latin typeface="Times New Roman" charset="0"/>
              </a:rPr>
              <a:t>The </a:t>
            </a:r>
            <a:r>
              <a:rPr lang="en-US" b="1" dirty="0">
                <a:latin typeface="Courier New" charset="0"/>
              </a:rPr>
              <a:t>for</a:t>
            </a:r>
            <a:r>
              <a:rPr lang="en-US" dirty="0">
                <a:latin typeface="Times New Roman" charset="0"/>
              </a:rPr>
              <a:t> loop in this example works correctly only if the variable  </a:t>
            </a:r>
            <a:r>
              <a:rPr lang="en-US" b="1" dirty="0">
                <a:latin typeface="Courier New" charset="0"/>
              </a:rPr>
              <a:t>total</a:t>
            </a:r>
            <a:r>
              <a:rPr lang="en-US" dirty="0">
                <a:latin typeface="Times New Roman" charset="0"/>
              </a:rPr>
              <a:t> is initialized to 0 before executing the loop.</a:t>
            </a:r>
          </a:p>
          <a:p>
            <a:pPr>
              <a:defRPr/>
            </a:pPr>
            <a:endParaRPr lang="en-US" dirty="0"/>
          </a:p>
        </p:txBody>
      </p:sp>
    </p:spTree>
    <p:extLst>
      <p:ext uri="{BB962C8B-B14F-4D97-AF65-F5344CB8AC3E}">
        <p14:creationId xmlns:p14="http://schemas.microsoft.com/office/powerpoint/2010/main" val="16698667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8DD72982-E61F-3247-9D7F-447957B6891E}" type="slidenum">
              <a:rPr lang="en-US" altLang="de-DE" sz="1200"/>
              <a:pPr/>
              <a:t>25</a:t>
            </a:fld>
            <a:endParaRPr lang="en-US" altLang="de-DE" sz="1200"/>
          </a:p>
        </p:txBody>
      </p:sp>
      <p:sp>
        <p:nvSpPr>
          <p:cNvPr id="40960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0960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dirty="0"/>
          </a:p>
        </p:txBody>
      </p:sp>
    </p:spTree>
    <p:extLst>
      <p:ext uri="{BB962C8B-B14F-4D97-AF65-F5344CB8AC3E}">
        <p14:creationId xmlns:p14="http://schemas.microsoft.com/office/powerpoint/2010/main" val="21347060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4A7F4B-B897-9846-9B2B-1D94729215FA}" type="slidenum">
              <a:rPr lang="en-US" altLang="de-DE"/>
              <a:pPr/>
              <a:t>26</a:t>
            </a:fld>
            <a:endParaRPr lang="en-US" altLang="de-DE"/>
          </a:p>
        </p:txBody>
      </p:sp>
      <p:sp>
        <p:nvSpPr>
          <p:cNvPr id="40960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0960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4543598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68AD2929-CA32-0444-B06B-D91D9DF5E9E1}" type="slidenum">
              <a:rPr lang="en-US" altLang="de-DE" sz="1200"/>
              <a:pPr/>
              <a:t>27</a:t>
            </a:fld>
            <a:endParaRPr lang="en-US" altLang="de-DE" sz="1200"/>
          </a:p>
        </p:txBody>
      </p:sp>
      <p:sp>
        <p:nvSpPr>
          <p:cNvPr id="411650"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1165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latin typeface="Times New Roman" charset="0"/>
              </a:rPr>
              <a:t>This program uses the Repeat-Until-Sentinel idiom to add a list of integers, stopping when the user enters a value that matches the named constant </a:t>
            </a:r>
            <a:r>
              <a:rPr lang="en-US" b="1" dirty="0">
                <a:latin typeface="Courier New" charset="0"/>
              </a:rPr>
              <a:t>SENTINEL</a:t>
            </a:r>
            <a:r>
              <a:rPr lang="en-US" dirty="0">
                <a:latin typeface="Times New Roman" charset="0"/>
              </a:rPr>
              <a:t>.</a:t>
            </a:r>
          </a:p>
          <a:p>
            <a:pPr>
              <a:defRPr/>
            </a:pPr>
            <a:endParaRPr lang="en-US" dirty="0"/>
          </a:p>
        </p:txBody>
      </p:sp>
    </p:spTree>
    <p:extLst>
      <p:ext uri="{BB962C8B-B14F-4D97-AF65-F5344CB8AC3E}">
        <p14:creationId xmlns:p14="http://schemas.microsoft.com/office/powerpoint/2010/main" val="21432461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74F0C436-49FA-0442-88AC-F911A98218FF}" type="slidenum">
              <a:rPr lang="en-US" altLang="de-DE" sz="1200"/>
              <a:pPr/>
              <a:t>28</a:t>
            </a:fld>
            <a:endParaRPr lang="en-US" altLang="de-DE" sz="1200"/>
          </a:p>
        </p:txBody>
      </p:sp>
      <p:sp>
        <p:nvSpPr>
          <p:cNvPr id="454658"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5465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7950672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D767E528-F562-8F40-B1A8-91CF4A4B3606}" type="slidenum">
              <a:rPr lang="en-US" altLang="de-DE" sz="1200"/>
              <a:pPr/>
              <a:t>29</a:t>
            </a:fld>
            <a:endParaRPr lang="en-US" altLang="de-DE" sz="1200"/>
          </a:p>
        </p:txBody>
      </p:sp>
      <p:sp>
        <p:nvSpPr>
          <p:cNvPr id="425986"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2598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8444430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635DF2E1-0CE2-DF46-9C76-174ED2D1C9BA}" type="slidenum">
              <a:rPr lang="en-US" altLang="de-DE" sz="1200"/>
              <a:pPr/>
              <a:t>30</a:t>
            </a:fld>
            <a:endParaRPr lang="en-US" altLang="de-DE" sz="1200"/>
          </a:p>
        </p:txBody>
      </p:sp>
      <p:sp>
        <p:nvSpPr>
          <p:cNvPr id="428034"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2803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6281153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19E092-2926-C549-BFE6-AEAD7A85C888}" type="slidenum">
              <a:rPr lang="en-US" altLang="de-DE"/>
              <a:pPr/>
              <a:t>31</a:t>
            </a:fld>
            <a:endParaRPr lang="en-US" altLang="de-DE"/>
          </a:p>
        </p:txBody>
      </p:sp>
      <p:sp>
        <p:nvSpPr>
          <p:cNvPr id="45261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5261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9388184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CD86CAFF-9EB9-4A45-8F4E-1A8E482430AC}" type="slidenum">
              <a:rPr lang="en-US" altLang="de-DE" sz="1200"/>
              <a:pPr/>
              <a:t>32</a:t>
            </a:fld>
            <a:endParaRPr lang="en-US" altLang="de-DE" sz="1200"/>
          </a:p>
        </p:txBody>
      </p:sp>
      <p:sp>
        <p:nvSpPr>
          <p:cNvPr id="452610"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52611" name="Rectangle 3"/>
          <p:cNvSpPr>
            <a:spLocks noGrp="1" noChangeArrowheads="1"/>
          </p:cNvSpPr>
          <p:nvPr>
            <p:ph type="body" idx="1"/>
          </p:nvPr>
        </p:nvSpPr>
        <p:spPr>
          <a:solidFill>
            <a:srgbClr val="FFFFFF"/>
          </a:solidFill>
          <a:ln>
            <a:solidFill>
              <a:srgbClr val="000000"/>
            </a:solidFill>
            <a:miter lim="800000"/>
            <a:headEnd/>
            <a:tailEnd/>
          </a:ln>
        </p:spPr>
        <p:txBody>
          <a:bodyPr/>
          <a:lstStyle/>
          <a:p>
            <a:endParaRPr lang="en-US" altLang="de-DE" dirty="0">
              <a:ea typeface="ＭＳ Ｐゴシック" charset="-128"/>
            </a:endParaRPr>
          </a:p>
        </p:txBody>
      </p:sp>
    </p:spTree>
    <p:extLst>
      <p:ext uri="{BB962C8B-B14F-4D97-AF65-F5344CB8AC3E}">
        <p14:creationId xmlns:p14="http://schemas.microsoft.com/office/powerpoint/2010/main" val="18533355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98933E1-1C8F-ED40-9EF6-7FAAF30600AC}" type="slidenum">
              <a:rPr lang="en-US" altLang="de-DE" sz="1200"/>
              <a:pPr/>
              <a:t>33</a:t>
            </a:fld>
            <a:endParaRPr lang="en-US" altLang="de-DE" sz="1200"/>
          </a:p>
        </p:txBody>
      </p:sp>
      <p:sp>
        <p:nvSpPr>
          <p:cNvPr id="497666"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9766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908058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D1B8CEB1-0D0F-204A-A3E9-8DC3D74F6E39}" type="slidenum">
              <a:rPr lang="en-US" altLang="de-DE" sz="1200"/>
              <a:pPr/>
              <a:t>4</a:t>
            </a:fld>
            <a:endParaRPr lang="en-US" altLang="de-DE" sz="1200"/>
          </a:p>
        </p:txBody>
      </p:sp>
      <p:sp>
        <p:nvSpPr>
          <p:cNvPr id="5058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05859" name="Rectangle 3"/>
          <p:cNvSpPr>
            <a:spLocks noGrp="1" noChangeArrowheads="1"/>
          </p:cNvSpPr>
          <p:nvPr>
            <p:ph type="body" idx="1"/>
          </p:nvPr>
        </p:nvSpPr>
        <p:spPr/>
        <p:txBody>
          <a:bodyPr/>
          <a:lstStyle/>
          <a:p>
            <a:pPr>
              <a:defRPr/>
            </a:pPr>
            <a:endParaRPr lang="en-US"/>
          </a:p>
        </p:txBody>
      </p:sp>
    </p:spTree>
    <p:extLst>
      <p:ext uri="{BB962C8B-B14F-4D97-AF65-F5344CB8AC3E}">
        <p14:creationId xmlns:p14="http://schemas.microsoft.com/office/powerpoint/2010/main" val="4609719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9521D9-CF00-E342-ADEC-64CCAE8B048F}" type="slidenum">
              <a:rPr lang="en-US" altLang="de-DE"/>
              <a:pPr/>
              <a:t>34</a:t>
            </a:fld>
            <a:endParaRPr lang="en-US" altLang="de-DE"/>
          </a:p>
        </p:txBody>
      </p:sp>
      <p:sp>
        <p:nvSpPr>
          <p:cNvPr id="45875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5875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9991110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446FCE2D-B97E-CF4D-AFFA-560C6A24E190}" type="slidenum">
              <a:rPr lang="en-US" altLang="de-DE" sz="1200"/>
              <a:pPr/>
              <a:t>35</a:t>
            </a:fld>
            <a:endParaRPr lang="en-US" altLang="de-DE" sz="1200"/>
          </a:p>
        </p:txBody>
      </p:sp>
      <p:sp>
        <p:nvSpPr>
          <p:cNvPr id="464898"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64899" name="Rectangle 3"/>
          <p:cNvSpPr>
            <a:spLocks noGrp="1" noChangeArrowheads="1"/>
          </p:cNvSpPr>
          <p:nvPr>
            <p:ph type="body" idx="1"/>
          </p:nvPr>
        </p:nvSpPr>
        <p:spPr>
          <a:solidFill>
            <a:srgbClr val="FFFFFF"/>
          </a:solidFill>
          <a:ln>
            <a:solidFill>
              <a:srgbClr val="000000"/>
            </a:solidFill>
            <a:miter lim="800000"/>
            <a:headEnd/>
            <a:tailEnd/>
          </a:ln>
        </p:spPr>
        <p:txBody>
          <a:bodyPr/>
          <a:lstStyle/>
          <a:p>
            <a:endParaRPr lang="en-US" altLang="de-DE" dirty="0">
              <a:ea typeface="ＭＳ Ｐゴシック" charset="-128"/>
            </a:endParaRPr>
          </a:p>
        </p:txBody>
      </p:sp>
    </p:spTree>
    <p:extLst>
      <p:ext uri="{BB962C8B-B14F-4D97-AF65-F5344CB8AC3E}">
        <p14:creationId xmlns:p14="http://schemas.microsoft.com/office/powerpoint/2010/main" val="5122813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6DB390-CB63-274F-B1FF-9DE91B48F1BC}" type="slidenum">
              <a:rPr lang="en-US" altLang="de-DE"/>
              <a:pPr/>
              <a:t>36</a:t>
            </a:fld>
            <a:endParaRPr lang="en-US" altLang="de-DE"/>
          </a:p>
        </p:txBody>
      </p:sp>
      <p:sp>
        <p:nvSpPr>
          <p:cNvPr id="46489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6489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9926931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446FCE2D-B97E-CF4D-AFFA-560C6A24E190}" type="slidenum">
              <a:rPr lang="en-US" altLang="de-DE" sz="1200"/>
              <a:pPr/>
              <a:t>37</a:t>
            </a:fld>
            <a:endParaRPr lang="en-US" altLang="de-DE" sz="1200"/>
          </a:p>
        </p:txBody>
      </p:sp>
      <p:sp>
        <p:nvSpPr>
          <p:cNvPr id="464898"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64899" name="Rectangle 3"/>
          <p:cNvSpPr>
            <a:spLocks noGrp="1" noChangeArrowheads="1"/>
          </p:cNvSpPr>
          <p:nvPr>
            <p:ph type="body" idx="1"/>
          </p:nvPr>
        </p:nvSpPr>
        <p:spPr>
          <a:solidFill>
            <a:srgbClr val="FFFFFF"/>
          </a:solidFill>
          <a:ln>
            <a:solidFill>
              <a:srgbClr val="000000"/>
            </a:solidFill>
            <a:miter lim="800000"/>
            <a:headEnd/>
            <a:tailEnd/>
          </a:ln>
        </p:spPr>
        <p:txBody>
          <a:bodyPr/>
          <a:lstStyle/>
          <a:p>
            <a:endParaRPr lang="en-US" altLang="de-DE" dirty="0">
              <a:ea typeface="ＭＳ Ｐゴシック" charset="-128"/>
            </a:endParaRPr>
          </a:p>
        </p:txBody>
      </p:sp>
    </p:spTree>
    <p:extLst>
      <p:ext uri="{BB962C8B-B14F-4D97-AF65-F5344CB8AC3E}">
        <p14:creationId xmlns:p14="http://schemas.microsoft.com/office/powerpoint/2010/main" val="15364450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8DD72982-E61F-3247-9D7F-447957B6891E}" type="slidenum">
              <a:rPr lang="en-US" altLang="de-DE" sz="1200"/>
              <a:pPr/>
              <a:t>38</a:t>
            </a:fld>
            <a:endParaRPr lang="en-US" altLang="de-DE" sz="1200"/>
          </a:p>
        </p:txBody>
      </p:sp>
      <p:sp>
        <p:nvSpPr>
          <p:cNvPr id="40960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0960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dirty="0"/>
          </a:p>
        </p:txBody>
      </p:sp>
    </p:spTree>
    <p:extLst>
      <p:ext uri="{BB962C8B-B14F-4D97-AF65-F5344CB8AC3E}">
        <p14:creationId xmlns:p14="http://schemas.microsoft.com/office/powerpoint/2010/main" val="29197020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6BA54B41-64A9-5743-8EBA-6A51B37C90FE}" type="slidenum">
              <a:rPr lang="en-US" altLang="de-DE" sz="1200"/>
              <a:pPr/>
              <a:t>39</a:t>
            </a:fld>
            <a:endParaRPr lang="en-US" altLang="de-DE" sz="1200"/>
          </a:p>
        </p:txBody>
      </p:sp>
      <p:sp>
        <p:nvSpPr>
          <p:cNvPr id="46080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6080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latin typeface="Times New Roman" charset="0"/>
              </a:rPr>
              <a:t>The </a:t>
            </a:r>
            <a:r>
              <a:rPr lang="en-US" b="1" dirty="0">
                <a:latin typeface="Courier New" charset="0"/>
              </a:rPr>
              <a:t>for</a:t>
            </a:r>
            <a:r>
              <a:rPr lang="en-US" dirty="0">
                <a:latin typeface="Times New Roman" charset="0"/>
              </a:rPr>
              <a:t> statement in Java is a particularly powerful tool for specifying the control structure of a loop independently from the operations the loop body performs.  The syntax looks like this:</a:t>
            </a:r>
          </a:p>
          <a:p>
            <a:pPr>
              <a:defRPr/>
            </a:pPr>
            <a:endParaRPr lang="en-US" dirty="0"/>
          </a:p>
        </p:txBody>
      </p:sp>
    </p:spTree>
    <p:extLst>
      <p:ext uri="{BB962C8B-B14F-4D97-AF65-F5344CB8AC3E}">
        <p14:creationId xmlns:p14="http://schemas.microsoft.com/office/powerpoint/2010/main" val="6506245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58289C-A41B-5748-BBBC-DAB1908B6F0A}" type="slidenum">
              <a:rPr lang="en-US" altLang="de-DE"/>
              <a:pPr/>
              <a:t>40</a:t>
            </a:fld>
            <a:endParaRPr lang="en-US" altLang="de-DE"/>
          </a:p>
        </p:txBody>
      </p:sp>
      <p:sp>
        <p:nvSpPr>
          <p:cNvPr id="46080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6080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2007842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75B7F6-5083-EF42-BDA3-A386FB6F2CEA}" type="slidenum">
              <a:rPr lang="en-US" altLang="de-DE"/>
              <a:pPr/>
              <a:t>41</a:t>
            </a:fld>
            <a:endParaRPr lang="en-US" altLang="de-DE"/>
          </a:p>
        </p:txBody>
      </p:sp>
      <p:sp>
        <p:nvSpPr>
          <p:cNvPr id="46694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6694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88344595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61E241A3-9C48-064C-A12C-DE7A663D26E4}" type="slidenum">
              <a:rPr lang="en-US" altLang="de-DE" sz="1200"/>
              <a:pPr/>
              <a:t>42</a:t>
            </a:fld>
            <a:endParaRPr lang="en-US" altLang="de-DE" sz="1200"/>
          </a:p>
        </p:txBody>
      </p:sp>
      <p:sp>
        <p:nvSpPr>
          <p:cNvPr id="466946"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6694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t>The extra braces in the</a:t>
            </a:r>
            <a:r>
              <a:rPr lang="en-US" baseline="0" dirty="0"/>
              <a:t> while-equivalent serve to delineate the scope of a </a:t>
            </a:r>
            <a:r>
              <a:rPr lang="en-US" baseline="0"/>
              <a:t>loop variable</a:t>
            </a:r>
            <a:endParaRPr lang="en-US" dirty="0"/>
          </a:p>
        </p:txBody>
      </p:sp>
    </p:spTree>
    <p:extLst>
      <p:ext uri="{BB962C8B-B14F-4D97-AF65-F5344CB8AC3E}">
        <p14:creationId xmlns:p14="http://schemas.microsoft.com/office/powerpoint/2010/main" val="607872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9B6938-7126-8D40-9CC3-8BECF3C43299}" type="slidenum">
              <a:rPr lang="en-US" altLang="de-DE"/>
              <a:pPr/>
              <a:t>43</a:t>
            </a:fld>
            <a:endParaRPr lang="en-US" altLang="de-DE"/>
          </a:p>
        </p:txBody>
      </p:sp>
      <p:sp>
        <p:nvSpPr>
          <p:cNvPr id="46899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6899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8544646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Expression</a:t>
            </a:r>
            <a:r>
              <a:rPr lang="en-US" baseline="0" dirty="0"/>
              <a:t> statement</a:t>
            </a:r>
            <a:r>
              <a:rPr lang="en-US" dirty="0"/>
              <a:t>s are statements</a:t>
            </a:r>
            <a:r>
              <a:rPr lang="en-US" baseline="0" dirty="0"/>
              <a:t> that </a:t>
            </a:r>
            <a:r>
              <a:rPr lang="en-US" dirty="0"/>
              <a:t>result from terminating expression with a semicolon.</a:t>
            </a:r>
          </a:p>
          <a:p>
            <a:r>
              <a:rPr lang="en-US" dirty="0"/>
              <a:t>See also https://</a:t>
            </a:r>
            <a:r>
              <a:rPr lang="en-US" dirty="0" err="1"/>
              <a:t>docs.oracle.com</a:t>
            </a:r>
            <a:r>
              <a:rPr lang="en-US" dirty="0"/>
              <a:t>/</a:t>
            </a:r>
            <a:r>
              <a:rPr lang="en-US" dirty="0" err="1"/>
              <a:t>javase</a:t>
            </a:r>
            <a:r>
              <a:rPr lang="en-US" dirty="0"/>
              <a:t>/tutorial/java/</a:t>
            </a:r>
            <a:r>
              <a:rPr lang="en-US" dirty="0" err="1"/>
              <a:t>nutsandbolts</a:t>
            </a:r>
            <a:r>
              <a:rPr lang="en-US" dirty="0"/>
              <a:t>/</a:t>
            </a:r>
            <a:r>
              <a:rPr lang="en-US" dirty="0" err="1"/>
              <a:t>expressions.html</a:t>
            </a:r>
            <a:endParaRPr lang="en-US" dirty="0"/>
          </a:p>
          <a:p>
            <a:r>
              <a:rPr lang="en-US" dirty="0"/>
              <a:t>http://</a:t>
            </a:r>
            <a:r>
              <a:rPr lang="en-US" dirty="0" err="1"/>
              <a:t>docs.oracle.com</a:t>
            </a:r>
            <a:r>
              <a:rPr lang="en-US" dirty="0"/>
              <a:t>/</a:t>
            </a:r>
            <a:r>
              <a:rPr lang="en-US" dirty="0" err="1"/>
              <a:t>javase</a:t>
            </a:r>
            <a:r>
              <a:rPr lang="en-US" dirty="0"/>
              <a:t>/specs/</a:t>
            </a:r>
            <a:r>
              <a:rPr lang="en-US" dirty="0" err="1"/>
              <a:t>jls</a:t>
            </a:r>
            <a:r>
              <a:rPr lang="en-US"/>
              <a:t>/se9/html/jls-14.html#jls-14.8</a:t>
            </a:r>
            <a:endParaRPr lang="en-US" dirty="0"/>
          </a:p>
          <a:p>
            <a:endParaRPr lang="en-US" dirty="0"/>
          </a:p>
          <a:p>
            <a:r>
              <a:rPr lang="en-US" dirty="0"/>
              <a:t>When an expression in a program is evaluated (executed), the result denotes one of three things: [...] - Nothing (the expression is said to be void) </a:t>
            </a:r>
          </a:p>
          <a:p>
            <a:r>
              <a:rPr lang="en-US" dirty="0">
                <a:hlinkClick r:id="rId3"/>
              </a:rPr>
              <a:t>https://docs.oracle.com/javase/specs/jls/se8/html/jls-15.html</a:t>
            </a:r>
            <a:r>
              <a:rPr lang="en-US" dirty="0"/>
              <a:t> </a:t>
            </a:r>
          </a:p>
        </p:txBody>
      </p:sp>
      <p:sp>
        <p:nvSpPr>
          <p:cNvPr id="4" name="Foliennummernplatzhalter 3"/>
          <p:cNvSpPr>
            <a:spLocks noGrp="1"/>
          </p:cNvSpPr>
          <p:nvPr>
            <p:ph type="sldNum" sz="quarter" idx="10"/>
          </p:nvPr>
        </p:nvSpPr>
        <p:spPr/>
        <p:txBody>
          <a:bodyPr/>
          <a:lstStyle/>
          <a:p>
            <a:fld id="{536B3886-9F18-F540-ABF8-9D389DE1CF7C}" type="slidenum">
              <a:rPr lang="en-US" altLang="de-DE" smtClean="0"/>
              <a:pPr/>
              <a:t>6</a:t>
            </a:fld>
            <a:endParaRPr lang="en-US" altLang="de-DE"/>
          </a:p>
        </p:txBody>
      </p:sp>
    </p:spTree>
    <p:extLst>
      <p:ext uri="{BB962C8B-B14F-4D97-AF65-F5344CB8AC3E}">
        <p14:creationId xmlns:p14="http://schemas.microsoft.com/office/powerpoint/2010/main" val="17086875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8E6F025A-1FA0-E045-8041-672E3E07F039}" type="slidenum">
              <a:rPr lang="en-US" altLang="de-DE" sz="1200"/>
              <a:pPr/>
              <a:t>45</a:t>
            </a:fld>
            <a:endParaRPr lang="en-US" altLang="de-DE" sz="1200"/>
          </a:p>
        </p:txBody>
      </p:sp>
      <p:sp>
        <p:nvSpPr>
          <p:cNvPr id="468994"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6899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t>Number of iterations_</a:t>
            </a:r>
          </a:p>
          <a:p>
            <a:pPr marL="228600" indent="-228600">
              <a:buFont typeface="+mj-lt"/>
              <a:buAutoNum type="arabicPeriod"/>
              <a:defRPr/>
            </a:pPr>
            <a:r>
              <a:rPr lang="en-US" dirty="0"/>
              <a:t>10</a:t>
            </a:r>
          </a:p>
          <a:p>
            <a:pPr marL="228600" indent="-228600">
              <a:buFont typeface="+mj-lt"/>
              <a:buAutoNum type="arabicPeriod"/>
              <a:defRPr/>
            </a:pPr>
            <a:r>
              <a:rPr lang="en-US" dirty="0"/>
              <a:t>N</a:t>
            </a:r>
          </a:p>
          <a:p>
            <a:pPr marL="228600" indent="-228600">
              <a:buFont typeface="+mj-lt"/>
              <a:buAutoNum type="arabicPeriod"/>
              <a:defRPr/>
            </a:pPr>
            <a:r>
              <a:rPr lang="en-US" dirty="0"/>
              <a:t>50</a:t>
            </a:r>
          </a:p>
          <a:p>
            <a:pPr marL="228600" indent="-228600">
              <a:buFont typeface="+mj-lt"/>
              <a:buAutoNum type="arabicPeriod"/>
              <a:defRPr/>
            </a:pPr>
            <a:r>
              <a:rPr lang="en-US" dirty="0"/>
              <a:t>11</a:t>
            </a:r>
          </a:p>
        </p:txBody>
      </p:sp>
    </p:spTree>
    <p:extLst>
      <p:ext uri="{BB962C8B-B14F-4D97-AF65-F5344CB8AC3E}">
        <p14:creationId xmlns:p14="http://schemas.microsoft.com/office/powerpoint/2010/main" val="15960742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01A31A26-D0B3-E242-A1F4-19C83C6D9CB9}" type="slidenum">
              <a:rPr lang="en-US" altLang="de-DE" sz="1200"/>
              <a:pPr/>
              <a:t>47</a:t>
            </a:fld>
            <a:endParaRPr lang="en-US" altLang="de-DE" sz="1200"/>
          </a:p>
        </p:txBody>
      </p:sp>
      <p:sp>
        <p:nvSpPr>
          <p:cNvPr id="462850"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6285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0010968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6FFD55-0285-8449-8FD0-06690D7F14DE}" type="slidenum">
              <a:rPr lang="en-US" altLang="de-DE"/>
              <a:pPr/>
              <a:t>49</a:t>
            </a:fld>
            <a:endParaRPr lang="en-US" altLang="de-DE"/>
          </a:p>
        </p:txBody>
      </p:sp>
      <p:sp>
        <p:nvSpPr>
          <p:cNvPr id="47104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7104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6774346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9B6D157-3550-3B41-8E53-4EFE68F50162}" type="slidenum">
              <a:rPr lang="en-US" altLang="de-DE" sz="1200"/>
              <a:pPr/>
              <a:t>50</a:t>
            </a:fld>
            <a:endParaRPr lang="en-US" altLang="de-DE" sz="1200"/>
          </a:p>
        </p:txBody>
      </p:sp>
      <p:sp>
        <p:nvSpPr>
          <p:cNvPr id="47104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7104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342900" indent="-342900" algn="just">
              <a:lnSpc>
                <a:spcPct val="85000"/>
              </a:lnSpc>
              <a:spcAft>
                <a:spcPct val="20000"/>
              </a:spcAft>
              <a:defRPr/>
            </a:pPr>
            <a:endParaRPr lang="en-US" dirty="0">
              <a:latin typeface="Times New Roman" charset="0"/>
            </a:endParaRPr>
          </a:p>
        </p:txBody>
      </p:sp>
    </p:spTree>
    <p:extLst>
      <p:ext uri="{BB962C8B-B14F-4D97-AF65-F5344CB8AC3E}">
        <p14:creationId xmlns:p14="http://schemas.microsoft.com/office/powerpoint/2010/main" val="20474975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3B9EC34E-DC5E-A648-AB29-68FAA352644D}" type="slidenum">
              <a:rPr lang="en-US" altLang="de-DE" sz="1200"/>
              <a:pPr/>
              <a:t>51</a:t>
            </a:fld>
            <a:endParaRPr lang="en-US" altLang="de-DE" sz="1200"/>
          </a:p>
        </p:txBody>
      </p:sp>
      <p:sp>
        <p:nvSpPr>
          <p:cNvPr id="477186"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7718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0141700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98B222-63BC-7D40-BD23-70573854DB46}" type="slidenum">
              <a:rPr lang="en-US" altLang="de-DE"/>
              <a:pPr/>
              <a:t>52</a:t>
            </a:fld>
            <a:endParaRPr lang="en-US" altLang="de-DE"/>
          </a:p>
        </p:txBody>
      </p:sp>
      <p:sp>
        <p:nvSpPr>
          <p:cNvPr id="47923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7923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3477075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892D0494-A607-094A-B3E0-81F0C745A9A2}" type="slidenum">
              <a:rPr lang="en-US" altLang="de-DE" sz="1200"/>
              <a:pPr/>
              <a:t>53</a:t>
            </a:fld>
            <a:endParaRPr lang="en-US" altLang="de-DE" sz="1200"/>
          </a:p>
        </p:txBody>
      </p:sp>
      <p:sp>
        <p:nvSpPr>
          <p:cNvPr id="479234"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7923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dirty="0"/>
          </a:p>
        </p:txBody>
      </p:sp>
    </p:spTree>
    <p:extLst>
      <p:ext uri="{BB962C8B-B14F-4D97-AF65-F5344CB8AC3E}">
        <p14:creationId xmlns:p14="http://schemas.microsoft.com/office/powerpoint/2010/main" val="57845856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6B6A6956-283A-CF40-807D-8DF6FA56E6F9}" type="slidenum">
              <a:rPr lang="en-US" altLang="de-DE" sz="1200"/>
              <a:pPr/>
              <a:t>54</a:t>
            </a:fld>
            <a:endParaRPr lang="en-US" altLang="de-DE" sz="1200"/>
          </a:p>
        </p:txBody>
      </p:sp>
      <p:sp>
        <p:nvSpPr>
          <p:cNvPr id="485378"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8537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49466560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1C372989-5871-E544-AAB6-8373607DD19E}" type="slidenum">
              <a:rPr lang="en-US" altLang="de-DE" sz="1200"/>
              <a:pPr/>
              <a:t>55</a:t>
            </a:fld>
            <a:endParaRPr lang="en-US" altLang="de-DE" sz="1200"/>
          </a:p>
        </p:txBody>
      </p:sp>
      <p:sp>
        <p:nvSpPr>
          <p:cNvPr id="483330"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8333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9355416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EFC9D2-2CEB-E14A-868D-F39B2D9F2E61}" type="slidenum">
              <a:rPr lang="en-US" altLang="de-DE"/>
              <a:pPr/>
              <a:t>56</a:t>
            </a:fld>
            <a:endParaRPr lang="en-US" altLang="de-DE"/>
          </a:p>
        </p:txBody>
      </p:sp>
      <p:sp>
        <p:nvSpPr>
          <p:cNvPr id="48742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8742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742134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1123028A-C2F1-BC46-B198-6254F6859B65}" type="slidenum">
              <a:rPr lang="en-US" altLang="de-DE" sz="1200"/>
              <a:pPr/>
              <a:t>7</a:t>
            </a:fld>
            <a:endParaRPr lang="en-US" altLang="de-DE" sz="1200"/>
          </a:p>
        </p:txBody>
      </p:sp>
      <p:sp>
        <p:nvSpPr>
          <p:cNvPr id="391170"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39117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58194807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5C2C3FFD-657E-9841-B5D5-93FD36392A8D}" type="slidenum">
              <a:rPr lang="en-US" altLang="de-DE" sz="1200"/>
              <a:pPr/>
              <a:t>57</a:t>
            </a:fld>
            <a:endParaRPr lang="en-US" altLang="de-DE" sz="1200"/>
          </a:p>
        </p:txBody>
      </p:sp>
      <p:sp>
        <p:nvSpPr>
          <p:cNvPr id="487426"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8742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dirty="0"/>
          </a:p>
        </p:txBody>
      </p:sp>
    </p:spTree>
    <p:extLst>
      <p:ext uri="{BB962C8B-B14F-4D97-AF65-F5344CB8AC3E}">
        <p14:creationId xmlns:p14="http://schemas.microsoft.com/office/powerpoint/2010/main" val="192095035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92A06B2-6C28-D84C-BF21-00944BEE1D59}" type="slidenum">
              <a:rPr lang="en-US" altLang="de-DE" sz="1200"/>
              <a:pPr/>
              <a:t>58</a:t>
            </a:fld>
            <a:endParaRPr lang="en-US" altLang="de-DE" sz="1200"/>
          </a:p>
        </p:txBody>
      </p:sp>
      <p:sp>
        <p:nvSpPr>
          <p:cNvPr id="493570"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9357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43450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F289210-0884-1942-8F71-57E0B636782D}" type="slidenum">
              <a:rPr lang="en-US" altLang="de-DE" sz="1200"/>
              <a:pPr/>
              <a:t>8</a:t>
            </a:fld>
            <a:endParaRPr lang="en-US" altLang="de-DE" sz="1200"/>
          </a:p>
        </p:txBody>
      </p:sp>
      <p:sp>
        <p:nvSpPr>
          <p:cNvPr id="43008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3008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latin typeface="Times New Roman" charset="0"/>
              </a:rPr>
              <a:t>The simplest of the control statements is the </a:t>
            </a:r>
            <a:r>
              <a:rPr lang="en-US" b="1" dirty="0">
                <a:latin typeface="Courier New" charset="0"/>
              </a:rPr>
              <a:t>if</a:t>
            </a:r>
            <a:r>
              <a:rPr lang="en-US" dirty="0">
                <a:latin typeface="Times New Roman" charset="0"/>
              </a:rPr>
              <a:t> statement, which occurs in two forms.  You use the first form whenever you need to perform an operation only if a particular condition is true:</a:t>
            </a:r>
          </a:p>
          <a:p>
            <a:pPr>
              <a:defRPr/>
            </a:pPr>
            <a:r>
              <a:rPr lang="en-US" dirty="0">
                <a:latin typeface="Times New Roman" charset="0"/>
              </a:rPr>
              <a:t>You use the second form whenever you want to choose between two alternative paths, one for cases in which a condition is true and a second for cases in which that condition is false:</a:t>
            </a:r>
          </a:p>
          <a:p>
            <a:pPr>
              <a:defRPr/>
            </a:pPr>
            <a:endParaRPr lang="en-US" dirty="0"/>
          </a:p>
        </p:txBody>
      </p:sp>
    </p:spTree>
    <p:extLst>
      <p:ext uri="{BB962C8B-B14F-4D97-AF65-F5344CB8AC3E}">
        <p14:creationId xmlns:p14="http://schemas.microsoft.com/office/powerpoint/2010/main" val="577653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F289210-0884-1942-8F71-57E0B636782D}" type="slidenum">
              <a:rPr lang="en-US" altLang="de-DE" sz="1200"/>
              <a:pPr/>
              <a:t>9</a:t>
            </a:fld>
            <a:endParaRPr lang="en-US" altLang="de-DE" sz="1200"/>
          </a:p>
        </p:txBody>
      </p:sp>
      <p:sp>
        <p:nvSpPr>
          <p:cNvPr id="43008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3008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latin typeface="Times New Roman" charset="0"/>
              </a:rPr>
              <a:t>The simplest of the control statements is the </a:t>
            </a:r>
            <a:r>
              <a:rPr lang="en-US" b="1" dirty="0">
                <a:latin typeface="Courier New" charset="0"/>
              </a:rPr>
              <a:t>if</a:t>
            </a:r>
            <a:r>
              <a:rPr lang="en-US" dirty="0">
                <a:latin typeface="Times New Roman" charset="0"/>
              </a:rPr>
              <a:t> statement, which occurs in two forms.  You use the first form whenever you need to perform an operation only if a particular condition is true:</a:t>
            </a:r>
          </a:p>
          <a:p>
            <a:pPr>
              <a:defRPr/>
            </a:pPr>
            <a:r>
              <a:rPr lang="en-US" dirty="0">
                <a:latin typeface="Times New Roman" charset="0"/>
              </a:rPr>
              <a:t>You use the second form whenever you want to choose between two alternative paths, one for cases in which a condition is true and a second for cases in which that condition is false:</a:t>
            </a:r>
          </a:p>
          <a:p>
            <a:pPr>
              <a:defRPr/>
            </a:pPr>
            <a:endParaRPr lang="en-US" dirty="0"/>
          </a:p>
        </p:txBody>
      </p:sp>
    </p:spTree>
    <p:extLst>
      <p:ext uri="{BB962C8B-B14F-4D97-AF65-F5344CB8AC3E}">
        <p14:creationId xmlns:p14="http://schemas.microsoft.com/office/powerpoint/2010/main" val="839703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17309804-1386-FB4F-BCCB-C4F42D98D320}" type="slidenum">
              <a:rPr lang="en-US" altLang="de-DE" sz="1200"/>
              <a:pPr/>
              <a:t>10</a:t>
            </a:fld>
            <a:endParaRPr lang="en-US" altLang="de-DE" sz="1200"/>
          </a:p>
        </p:txBody>
      </p:sp>
      <p:sp>
        <p:nvSpPr>
          <p:cNvPr id="43008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3008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latin typeface="Times New Roman" charset="0"/>
              </a:rPr>
              <a:t>Dangling else problem. </a:t>
            </a:r>
            <a:r>
              <a:rPr lang="en-US">
                <a:latin typeface="Times New Roman" charset="0"/>
              </a:rPr>
              <a:t>Ambiguity of matching an else to one of the preceding if statements.</a:t>
            </a:r>
            <a:endParaRPr lang="en-US" dirty="0"/>
          </a:p>
        </p:txBody>
      </p:sp>
    </p:spTree>
    <p:extLst>
      <p:ext uri="{BB962C8B-B14F-4D97-AF65-F5344CB8AC3E}">
        <p14:creationId xmlns:p14="http://schemas.microsoft.com/office/powerpoint/2010/main" val="19941723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17309804-1386-FB4F-BCCB-C4F42D98D320}" type="slidenum">
              <a:rPr lang="en-US" altLang="de-DE" sz="1200"/>
              <a:pPr/>
              <a:t>11</a:t>
            </a:fld>
            <a:endParaRPr lang="en-US" altLang="de-DE" sz="1200"/>
          </a:p>
        </p:txBody>
      </p:sp>
      <p:sp>
        <p:nvSpPr>
          <p:cNvPr id="43008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3008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latin typeface="Times New Roman" charset="0"/>
              </a:rPr>
              <a:t>Dangling else problem. </a:t>
            </a:r>
            <a:r>
              <a:rPr lang="en-US">
                <a:latin typeface="Times New Roman" charset="0"/>
              </a:rPr>
              <a:t>Ambiguity of matching an else to one of the preceding if statements.</a:t>
            </a:r>
            <a:endParaRPr lang="en-US" dirty="0"/>
          </a:p>
        </p:txBody>
      </p:sp>
    </p:spTree>
    <p:extLst>
      <p:ext uri="{BB962C8B-B14F-4D97-AF65-F5344CB8AC3E}">
        <p14:creationId xmlns:p14="http://schemas.microsoft.com/office/powerpoint/2010/main" val="919795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Mastertitelformat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Master-Untertitelformat bearbeiten</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AC429EC-1FFD-DB4F-A3D4-525ADE551C98}" type="slidenum">
              <a:rPr lang="en-US" altLang="de-DE"/>
              <a:pPr/>
              <a:t>‹Nr.›</a:t>
            </a:fld>
            <a:endParaRPr lang="en-US" altLang="de-DE"/>
          </a:p>
        </p:txBody>
      </p:sp>
    </p:spTree>
    <p:extLst>
      <p:ext uri="{BB962C8B-B14F-4D97-AF65-F5344CB8AC3E}">
        <p14:creationId xmlns:p14="http://schemas.microsoft.com/office/powerpoint/2010/main" val="1498926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E076C0D-263C-A246-A056-D746CA4D596B}" type="slidenum">
              <a:rPr lang="en-US" altLang="de-DE"/>
              <a:pPr/>
              <a:t>‹Nr.›</a:t>
            </a:fld>
            <a:endParaRPr lang="en-US" altLang="de-DE"/>
          </a:p>
        </p:txBody>
      </p:sp>
    </p:spTree>
    <p:extLst>
      <p:ext uri="{BB962C8B-B14F-4D97-AF65-F5344CB8AC3E}">
        <p14:creationId xmlns:p14="http://schemas.microsoft.com/office/powerpoint/2010/main" val="1103550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a:t>Mastertitelformat bearbeiten</a:t>
            </a:r>
            <a:endParaRPr lang="en-US"/>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C72CCF4-4F60-3546-A68F-26D55EEF512F}" type="slidenum">
              <a:rPr lang="en-US" altLang="de-DE"/>
              <a:pPr/>
              <a:t>‹Nr.›</a:t>
            </a:fld>
            <a:endParaRPr lang="en-US" altLang="de-DE"/>
          </a:p>
        </p:txBody>
      </p:sp>
    </p:spTree>
    <p:extLst>
      <p:ext uri="{BB962C8B-B14F-4D97-AF65-F5344CB8AC3E}">
        <p14:creationId xmlns:p14="http://schemas.microsoft.com/office/powerpoint/2010/main" val="1712259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7F8B0E8-CA98-0D4D-A624-4A1BB5AC2FB2}" type="slidenum">
              <a:rPr lang="en-US" altLang="de-DE"/>
              <a:pPr/>
              <a:t>‹Nr.›</a:t>
            </a:fld>
            <a:endParaRPr lang="en-US" altLang="de-DE"/>
          </a:p>
        </p:txBody>
      </p:sp>
    </p:spTree>
    <p:extLst>
      <p:ext uri="{BB962C8B-B14F-4D97-AF65-F5344CB8AC3E}">
        <p14:creationId xmlns:p14="http://schemas.microsoft.com/office/powerpoint/2010/main" val="332501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Mastertitelformat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Mastertextformat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6003BA6-07E2-8B45-B4E9-29523C55E167}" type="slidenum">
              <a:rPr lang="en-US" altLang="de-DE"/>
              <a:pPr/>
              <a:t>‹Nr.›</a:t>
            </a:fld>
            <a:endParaRPr lang="en-US" altLang="de-DE"/>
          </a:p>
        </p:txBody>
      </p:sp>
    </p:spTree>
    <p:extLst>
      <p:ext uri="{BB962C8B-B14F-4D97-AF65-F5344CB8AC3E}">
        <p14:creationId xmlns:p14="http://schemas.microsoft.com/office/powerpoint/2010/main" val="602361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56EDBF2-B5F3-4F4B-A190-CC7592B71A82}" type="slidenum">
              <a:rPr lang="en-US" altLang="de-DE"/>
              <a:pPr/>
              <a:t>‹Nr.›</a:t>
            </a:fld>
            <a:endParaRPr lang="en-US" altLang="de-DE"/>
          </a:p>
        </p:txBody>
      </p:sp>
    </p:spTree>
    <p:extLst>
      <p:ext uri="{BB962C8B-B14F-4D97-AF65-F5344CB8AC3E}">
        <p14:creationId xmlns:p14="http://schemas.microsoft.com/office/powerpoint/2010/main" val="658222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Mastertitelformat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5A837119-7BF0-B44E-881D-D933A8C60504}" type="slidenum">
              <a:rPr lang="en-US" altLang="de-DE"/>
              <a:pPr/>
              <a:t>‹Nr.›</a:t>
            </a:fld>
            <a:endParaRPr lang="en-US" altLang="de-DE"/>
          </a:p>
        </p:txBody>
      </p:sp>
    </p:spTree>
    <p:extLst>
      <p:ext uri="{BB962C8B-B14F-4D97-AF65-F5344CB8AC3E}">
        <p14:creationId xmlns:p14="http://schemas.microsoft.com/office/powerpoint/2010/main" val="1049039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68F36A08-F16A-1D49-BFE1-6DE27BCAB7E8}" type="slidenum">
              <a:rPr lang="en-US" altLang="de-DE"/>
              <a:pPr/>
              <a:t>‹Nr.›</a:t>
            </a:fld>
            <a:endParaRPr lang="en-US" altLang="de-DE"/>
          </a:p>
        </p:txBody>
      </p:sp>
    </p:spTree>
    <p:extLst>
      <p:ext uri="{BB962C8B-B14F-4D97-AF65-F5344CB8AC3E}">
        <p14:creationId xmlns:p14="http://schemas.microsoft.com/office/powerpoint/2010/main" val="367243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D09AEC8F-5520-D344-A073-9840E1E1A6AA}" type="slidenum">
              <a:rPr lang="en-US" altLang="de-DE"/>
              <a:pPr/>
              <a:t>‹Nr.›</a:t>
            </a:fld>
            <a:endParaRPr lang="en-US" altLang="de-DE"/>
          </a:p>
        </p:txBody>
      </p:sp>
    </p:spTree>
    <p:extLst>
      <p:ext uri="{BB962C8B-B14F-4D97-AF65-F5344CB8AC3E}">
        <p14:creationId xmlns:p14="http://schemas.microsoft.com/office/powerpoint/2010/main" val="400091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Mastertitelformat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67CEC4D-EFA6-8E46-A405-ECDE490246E3}" type="slidenum">
              <a:rPr lang="en-US" altLang="de-DE"/>
              <a:pPr/>
              <a:t>‹Nr.›</a:t>
            </a:fld>
            <a:endParaRPr lang="en-US" altLang="de-DE"/>
          </a:p>
        </p:txBody>
      </p:sp>
    </p:spTree>
    <p:extLst>
      <p:ext uri="{BB962C8B-B14F-4D97-AF65-F5344CB8AC3E}">
        <p14:creationId xmlns:p14="http://schemas.microsoft.com/office/powerpoint/2010/main" val="564289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Mastertitelformat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1516A17-0FEF-8049-BB16-EABC4D04AF38}" type="slidenum">
              <a:rPr lang="en-US" altLang="de-DE"/>
              <a:pPr/>
              <a:t>‹Nr.›</a:t>
            </a:fld>
            <a:endParaRPr lang="en-US" altLang="de-DE"/>
          </a:p>
        </p:txBody>
      </p:sp>
    </p:spTree>
    <p:extLst>
      <p:ext uri="{BB962C8B-B14F-4D97-AF65-F5344CB8AC3E}">
        <p14:creationId xmlns:p14="http://schemas.microsoft.com/office/powerpoint/2010/main" val="727606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a:ea typeface="ＭＳ Ｐゴシック" charset="0"/>
                <a:cs typeface="Arial"/>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a:ea typeface="ＭＳ Ｐゴシック" charset="0"/>
                <a:cs typeface="Arial"/>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fld id="{9E31AB29-9E06-2044-845C-EBA54F5F7E37}" type="slidenum">
              <a:rPr lang="en-US" altLang="de-DE"/>
              <a:pPr/>
              <a:t>‹Nr.›</a:t>
            </a:fld>
            <a:endParaRPr lang="en-US" alt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Arial"/>
          <a:ea typeface="+mj-ea"/>
          <a:cs typeface="Arial"/>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eaLnBrk="0" fontAlgn="base" hangingPunct="0">
        <a:spcBef>
          <a:spcPct val="0"/>
        </a:spcBef>
        <a:spcAft>
          <a:spcPct val="0"/>
        </a:spcAft>
        <a:defRPr sz="4400">
          <a:solidFill>
            <a:schemeClr val="tx2"/>
          </a:solidFill>
          <a:latin typeface="Times" charset="0"/>
          <a:ea typeface="ＭＳ Ｐゴシック" charset="0"/>
        </a:defRPr>
      </a:lvl6pPr>
      <a:lvl7pPr marL="914400" algn="ctr" rtl="0" eaLnBrk="0" fontAlgn="base" hangingPunct="0">
        <a:spcBef>
          <a:spcPct val="0"/>
        </a:spcBef>
        <a:spcAft>
          <a:spcPct val="0"/>
        </a:spcAft>
        <a:defRPr sz="4400">
          <a:solidFill>
            <a:schemeClr val="tx2"/>
          </a:solidFill>
          <a:latin typeface="Times" charset="0"/>
          <a:ea typeface="ＭＳ Ｐゴシック" charset="0"/>
        </a:defRPr>
      </a:lvl7pPr>
      <a:lvl8pPr marL="1371600" algn="ctr" rtl="0" eaLnBrk="0" fontAlgn="base" hangingPunct="0">
        <a:spcBef>
          <a:spcPct val="0"/>
        </a:spcBef>
        <a:spcAft>
          <a:spcPct val="0"/>
        </a:spcAft>
        <a:defRPr sz="4400">
          <a:solidFill>
            <a:schemeClr val="tx2"/>
          </a:solidFill>
          <a:latin typeface="Times" charset="0"/>
          <a:ea typeface="ＭＳ Ｐゴシック" charset="0"/>
        </a:defRPr>
      </a:lvl8pPr>
      <a:lvl9pPr marL="1828800" algn="ctr" rtl="0" eaLnBrk="0" fontAlgn="base" hangingPunct="0">
        <a:spcBef>
          <a:spcPct val="0"/>
        </a:spcBef>
        <a:spcAft>
          <a:spcPct val="0"/>
        </a:spcAft>
        <a:defRPr sz="4400">
          <a:solidFill>
            <a:schemeClr val="tx2"/>
          </a:solidFill>
          <a:latin typeface="Times"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Arial"/>
          <a:ea typeface="+mn-ea"/>
          <a:cs typeface="Arial"/>
        </a:defRPr>
      </a:lvl1pPr>
      <a:lvl2pPr marL="742950" indent="-285750" algn="l" rtl="0" eaLnBrk="0" fontAlgn="base" hangingPunct="0">
        <a:spcBef>
          <a:spcPct val="20000"/>
        </a:spcBef>
        <a:spcAft>
          <a:spcPct val="0"/>
        </a:spcAft>
        <a:buChar char="–"/>
        <a:defRPr sz="2800">
          <a:solidFill>
            <a:schemeClr val="tx1"/>
          </a:solidFill>
          <a:latin typeface="Arial"/>
          <a:ea typeface="+mn-ea"/>
          <a:cs typeface="Arial"/>
        </a:defRPr>
      </a:lvl2pPr>
      <a:lvl3pPr marL="1143000" indent="-228600" algn="l" rtl="0" eaLnBrk="0" fontAlgn="base" hangingPunct="0">
        <a:spcBef>
          <a:spcPct val="20000"/>
        </a:spcBef>
        <a:spcAft>
          <a:spcPct val="0"/>
        </a:spcAft>
        <a:buChar char="•"/>
        <a:defRPr sz="2400">
          <a:solidFill>
            <a:schemeClr val="tx1"/>
          </a:solidFill>
          <a:latin typeface="Arial"/>
          <a:ea typeface="+mn-ea"/>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mn-ea"/>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mn-ea"/>
          <a:cs typeface="Arial"/>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slide" Target="slide28.xml"/><Relationship Id="rId3" Type="http://schemas.openxmlformats.org/officeDocument/2006/relationships/image" Target="../media/image1.png"/><Relationship Id="rId7" Type="http://schemas.openxmlformats.org/officeDocument/2006/relationships/slide" Target="slide23.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slide" Target="slide15.xml"/><Relationship Id="rId5" Type="http://schemas.openxmlformats.org/officeDocument/2006/relationships/slide" Target="slide4.xml"/><Relationship Id="rId4" Type="http://schemas.openxmlformats.org/officeDocument/2006/relationships/slide" Target="slide3.xml"/><Relationship Id="rId9" Type="http://schemas.openxmlformats.org/officeDocument/2006/relationships/slide" Target="slide3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228600"/>
            <a:ext cx="7772400" cy="1143000"/>
          </a:xfrm>
        </p:spPr>
        <p:txBody>
          <a:bodyPr/>
          <a:lstStyle/>
          <a:p>
            <a:pPr>
              <a:defRPr/>
            </a:pPr>
            <a:r>
              <a:rPr lang="en-US" dirty="0"/>
              <a:t>Five-Minute Review</a:t>
            </a:r>
          </a:p>
        </p:txBody>
      </p:sp>
      <p:sp>
        <p:nvSpPr>
          <p:cNvPr id="3" name="Inhaltsplatzhalter 2"/>
          <p:cNvSpPr>
            <a:spLocks noGrp="1"/>
          </p:cNvSpPr>
          <p:nvPr>
            <p:ph idx="1"/>
          </p:nvPr>
        </p:nvSpPr>
        <p:spPr>
          <a:xfrm>
            <a:off x="685800" y="1447800"/>
            <a:ext cx="7772400" cy="4114800"/>
          </a:xfrm>
        </p:spPr>
        <p:txBody>
          <a:bodyPr/>
          <a:lstStyle/>
          <a:p>
            <a:pPr marL="514350" indent="-514350">
              <a:buFont typeface="+mj-lt"/>
              <a:buAutoNum type="arabicPeriod"/>
              <a:defRPr/>
            </a:pPr>
            <a:r>
              <a:rPr lang="en-US" sz="2800" dirty="0"/>
              <a:t>What is a </a:t>
            </a:r>
            <a:r>
              <a:rPr lang="en-US" sz="2800" i="1" dirty="0"/>
              <a:t>class hierarchy</a:t>
            </a:r>
            <a:r>
              <a:rPr lang="en-US" sz="2800" dirty="0"/>
              <a:t>?</a:t>
            </a:r>
          </a:p>
          <a:p>
            <a:pPr marL="514350" indent="-514350">
              <a:buFont typeface="+mj-lt"/>
              <a:buAutoNum type="arabicPeriod"/>
              <a:defRPr/>
            </a:pPr>
            <a:r>
              <a:rPr lang="en-US" sz="2800" dirty="0"/>
              <a:t>Which graphical </a:t>
            </a:r>
            <a:r>
              <a:rPr lang="en-US" sz="2800" i="1" dirty="0"/>
              <a:t>coordinate system </a:t>
            </a:r>
            <a:r>
              <a:rPr lang="en-US" sz="2800" dirty="0"/>
              <a:t>is used by Java (and most other languages)?</a:t>
            </a:r>
          </a:p>
          <a:p>
            <a:pPr marL="514350" indent="-514350">
              <a:buFont typeface="+mj-lt"/>
              <a:buAutoNum type="arabicPeriod"/>
              <a:defRPr/>
            </a:pPr>
            <a:r>
              <a:rPr lang="en-US" sz="2800" dirty="0"/>
              <a:t>Why is a </a:t>
            </a:r>
            <a:r>
              <a:rPr lang="en-US" sz="2800" i="1" dirty="0"/>
              <a:t>collage</a:t>
            </a:r>
            <a:r>
              <a:rPr lang="en-US" sz="2800" dirty="0"/>
              <a:t> a good </a:t>
            </a:r>
            <a:r>
              <a:rPr lang="en-US" sz="2800" dirty="0" err="1"/>
              <a:t>methapher</a:t>
            </a:r>
            <a:r>
              <a:rPr lang="en-US" sz="2800" dirty="0"/>
              <a:t> for </a:t>
            </a:r>
            <a:r>
              <a:rPr lang="en-US" sz="2800" dirty="0" err="1"/>
              <a:t>GObjects</a:t>
            </a:r>
            <a:r>
              <a:rPr lang="en-US" sz="2800" dirty="0"/>
              <a:t>?</a:t>
            </a:r>
          </a:p>
          <a:p>
            <a:pPr marL="514350" indent="-514350">
              <a:buFont typeface="+mj-lt"/>
              <a:buAutoNum type="arabicPeriod"/>
              <a:defRPr/>
            </a:pPr>
            <a:r>
              <a:rPr lang="en-US" sz="2800" dirty="0"/>
              <a:t>What is a </a:t>
            </a:r>
            <a:r>
              <a:rPr lang="en-US" sz="2800" i="1" dirty="0"/>
              <a:t>CFG</a:t>
            </a:r>
            <a:r>
              <a:rPr lang="en-US" sz="2800" dirty="0"/>
              <a:t>? What is it useful for?</a:t>
            </a:r>
          </a:p>
          <a:p>
            <a:pPr marL="514350" indent="-514350">
              <a:buFont typeface="+mj-lt"/>
              <a:buAutoNum type="arabicPeriod"/>
              <a:defRPr/>
            </a:pPr>
            <a:r>
              <a:rPr lang="en-US" sz="2800" dirty="0"/>
              <a:t>What is the </a:t>
            </a:r>
            <a:r>
              <a:rPr lang="en-US" sz="2800" i="1" dirty="0"/>
              <a:t>language</a:t>
            </a:r>
            <a:r>
              <a:rPr lang="en-US" sz="2800" dirty="0"/>
              <a:t> defined by a CFG?</a:t>
            </a:r>
          </a:p>
          <a:p>
            <a:pPr marL="514350" indent="-514350">
              <a:buFont typeface="+mj-lt"/>
              <a:buAutoNum type="arabicPeriod"/>
              <a:defRPr/>
            </a:pPr>
            <a:endParaRPr lang="en-US" sz="2800" dirty="0"/>
          </a:p>
        </p:txBody>
      </p:sp>
      <p:sp>
        <p:nvSpPr>
          <p:cNvPr id="4" name="Foliennummernplatzhalter 3"/>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4B93CF88-6CA3-8B43-A85E-E56121C89586}" type="slidenum">
              <a:rPr lang="en-US" altLang="de-DE" sz="1400">
                <a:latin typeface="Arial" charset="0"/>
              </a:rPr>
              <a:pPr/>
              <a:t>1</a:t>
            </a:fld>
            <a:endParaRPr lang="en-US" altLang="de-DE" sz="1400">
              <a:latin typeface="Arial" charset="0"/>
            </a:endParaRPr>
          </a:p>
        </p:txBody>
      </p:sp>
    </p:spTree>
    <p:extLst>
      <p:ext uri="{BB962C8B-B14F-4D97-AF65-F5344CB8AC3E}">
        <p14:creationId xmlns:p14="http://schemas.microsoft.com/office/powerpoint/2010/main" val="3590734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a:xfrm>
            <a:off x="0" y="76200"/>
            <a:ext cx="9144000" cy="1143000"/>
          </a:xfrm>
        </p:spPr>
        <p:txBody>
          <a:bodyPr/>
          <a:lstStyle/>
          <a:p>
            <a:pPr>
              <a:defRPr/>
            </a:pPr>
            <a:r>
              <a:rPr lang="en-US" dirty="0">
                <a:solidFill>
                  <a:srgbClr val="000000"/>
                </a:solidFill>
              </a:rPr>
              <a:t>Dangling Else</a:t>
            </a:r>
            <a:endParaRPr lang="en-US" i="1" dirty="0">
              <a:solidFill>
                <a:srgbClr val="000000"/>
              </a:solidFill>
            </a:endParaRPr>
          </a:p>
        </p:txBody>
      </p:sp>
      <p:sp>
        <p:nvSpPr>
          <p:cNvPr id="429061" name="Text Box 5"/>
          <p:cNvSpPr txBox="1">
            <a:spLocks noChangeArrowheads="1"/>
          </p:cNvSpPr>
          <p:nvPr/>
        </p:nvSpPr>
        <p:spPr bwMode="auto">
          <a:xfrm>
            <a:off x="533400" y="2057400"/>
            <a:ext cx="7772400" cy="26776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sz="2800" b="1" dirty="0">
                <a:latin typeface="Courier New" charset="0"/>
              </a:rPr>
              <a:t>if (x &gt; 0) </a:t>
            </a:r>
          </a:p>
          <a:p>
            <a:r>
              <a:rPr lang="en-US" altLang="de-DE" sz="2800" b="1" dirty="0">
                <a:latin typeface="Courier New" charset="0"/>
              </a:rPr>
              <a:t>  if (</a:t>
            </a:r>
            <a:r>
              <a:rPr lang="en-US" altLang="de-DE" sz="2800" b="1" dirty="0" err="1">
                <a:latin typeface="Courier New" charset="0"/>
              </a:rPr>
              <a:t>doprint</a:t>
            </a:r>
            <a:r>
              <a:rPr lang="en-US" altLang="de-DE" sz="2800" b="1" dirty="0">
                <a:latin typeface="Courier New" charset="0"/>
              </a:rPr>
              <a:t>)</a:t>
            </a:r>
          </a:p>
          <a:p>
            <a:r>
              <a:rPr lang="en-US" altLang="de-DE" sz="2800" b="1" dirty="0">
                <a:latin typeface="Courier New" charset="0"/>
              </a:rPr>
              <a:t>    </a:t>
            </a:r>
            <a:r>
              <a:rPr lang="en-US" altLang="de-DE" sz="2800" b="1" dirty="0" err="1">
                <a:latin typeface="Courier New" charset="0"/>
              </a:rPr>
              <a:t>println</a:t>
            </a:r>
            <a:r>
              <a:rPr lang="en-US" altLang="de-DE" sz="2800" b="1" dirty="0">
                <a:latin typeface="Courier New" charset="0"/>
              </a:rPr>
              <a:t>(</a:t>
            </a:r>
            <a:r>
              <a:rPr lang="en-US" altLang="en-US" sz="2800" b="1" dirty="0">
                <a:latin typeface="Courier New" charset="0"/>
              </a:rPr>
              <a:t>“</a:t>
            </a:r>
            <a:r>
              <a:rPr lang="en-US" altLang="de-DE" sz="2800" b="1" dirty="0">
                <a:latin typeface="Courier New" charset="0"/>
              </a:rPr>
              <a:t>x positive</a:t>
            </a:r>
            <a:r>
              <a:rPr lang="en-US" altLang="en-US" sz="2800" b="1" dirty="0">
                <a:latin typeface="Courier New" charset="0"/>
              </a:rPr>
              <a:t>”</a:t>
            </a:r>
            <a:r>
              <a:rPr lang="en-US" altLang="de-DE" sz="2800" b="1" dirty="0">
                <a:latin typeface="Courier New" charset="0"/>
              </a:rPr>
              <a:t>);</a:t>
            </a:r>
          </a:p>
          <a:p>
            <a:r>
              <a:rPr lang="en-US" altLang="de-DE" sz="2800" b="1" dirty="0">
                <a:latin typeface="Courier New" charset="0"/>
              </a:rPr>
              <a:t>else</a:t>
            </a:r>
          </a:p>
          <a:p>
            <a:r>
              <a:rPr lang="en-US" altLang="de-DE" sz="2800" b="1" dirty="0">
                <a:latin typeface="Courier New" charset="0"/>
              </a:rPr>
              <a:t>  if (</a:t>
            </a:r>
            <a:r>
              <a:rPr lang="en-US" altLang="de-DE" sz="2800" b="1" dirty="0" err="1">
                <a:latin typeface="Courier New" charset="0"/>
              </a:rPr>
              <a:t>doprint</a:t>
            </a:r>
            <a:r>
              <a:rPr lang="en-US" altLang="de-DE" sz="2800" b="1" dirty="0">
                <a:latin typeface="Courier New" charset="0"/>
              </a:rPr>
              <a:t>)</a:t>
            </a:r>
          </a:p>
          <a:p>
            <a:r>
              <a:rPr lang="en-US" altLang="de-DE" sz="2800" b="1" dirty="0">
                <a:latin typeface="Courier New" charset="0"/>
              </a:rPr>
              <a:t>     </a:t>
            </a:r>
            <a:r>
              <a:rPr lang="en-US" altLang="de-DE" sz="2800" b="1" dirty="0" err="1">
                <a:latin typeface="Courier New" charset="0"/>
              </a:rPr>
              <a:t>println</a:t>
            </a:r>
            <a:r>
              <a:rPr lang="en-US" altLang="de-DE" sz="2800" b="1" dirty="0">
                <a:latin typeface="Courier New" charset="0"/>
              </a:rPr>
              <a:t>(</a:t>
            </a:r>
            <a:r>
              <a:rPr lang="en-US" altLang="en-US" sz="2800" b="1" dirty="0">
                <a:latin typeface="Courier New" charset="0"/>
              </a:rPr>
              <a:t>“</a:t>
            </a:r>
            <a:r>
              <a:rPr lang="en-US" altLang="de-DE" sz="2800" b="1" dirty="0">
                <a:latin typeface="Courier New" charset="0"/>
              </a:rPr>
              <a:t>x not positive</a:t>
            </a:r>
            <a:r>
              <a:rPr lang="en-US" altLang="en-US" sz="2800" b="1" dirty="0">
                <a:latin typeface="Courier New" charset="0"/>
              </a:rPr>
              <a:t>”</a:t>
            </a:r>
            <a:r>
              <a:rPr lang="en-US" altLang="de-DE" sz="2800" b="1" dirty="0">
                <a:latin typeface="Courier New" charset="0"/>
              </a:rPr>
              <a:t>);</a:t>
            </a:r>
          </a:p>
        </p:txBody>
      </p:sp>
      <p:sp>
        <p:nvSpPr>
          <p:cNvPr id="5"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B53128A8-87DC-344E-8142-176957910863}" type="slidenum">
              <a:rPr lang="en-US" altLang="de-DE" sz="1400">
                <a:latin typeface="Arial" charset="0"/>
              </a:rPr>
              <a:pPr/>
              <a:t>10</a:t>
            </a:fld>
            <a:endParaRPr lang="en-US" altLang="de-DE" sz="1400" dirty="0">
              <a:latin typeface="Arial" charset="0"/>
            </a:endParaRPr>
          </a:p>
        </p:txBody>
      </p:sp>
      <p:pic>
        <p:nvPicPr>
          <p:cNvPr id="6" name="Picture 43" descr="Bug (white backgrou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2133600"/>
            <a:ext cx="1676400"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9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5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a:xfrm>
            <a:off x="0" y="76200"/>
            <a:ext cx="9144000" cy="1143000"/>
          </a:xfrm>
        </p:spPr>
        <p:txBody>
          <a:bodyPr/>
          <a:lstStyle/>
          <a:p>
            <a:pPr>
              <a:defRPr/>
            </a:pPr>
            <a:r>
              <a:rPr lang="en-US" dirty="0">
                <a:solidFill>
                  <a:srgbClr val="000000"/>
                </a:solidFill>
              </a:rPr>
              <a:t>Coding Advice – Conditionals</a:t>
            </a:r>
            <a:endParaRPr lang="en-US" i="1" dirty="0">
              <a:solidFill>
                <a:srgbClr val="000000"/>
              </a:solidFill>
            </a:endParaRPr>
          </a:p>
        </p:txBody>
      </p:sp>
      <p:sp>
        <p:nvSpPr>
          <p:cNvPr id="429061" name="Text Box 5"/>
          <p:cNvSpPr txBox="1">
            <a:spLocks noChangeArrowheads="1"/>
          </p:cNvSpPr>
          <p:nvPr/>
        </p:nvSpPr>
        <p:spPr bwMode="auto">
          <a:xfrm>
            <a:off x="381000" y="1211943"/>
            <a:ext cx="8610600" cy="563231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marL="457200" indent="-457200">
              <a:buFont typeface="Arial" charset="0"/>
              <a:buChar char="•"/>
            </a:pPr>
            <a:r>
              <a:rPr lang="en-US" altLang="de-DE" dirty="0">
                <a:latin typeface="Arial" charset="0"/>
              </a:rPr>
              <a:t>To avoid "dangling else":</a:t>
            </a:r>
            <a:br>
              <a:rPr lang="en-US" altLang="de-DE" dirty="0">
                <a:latin typeface="Arial" charset="0"/>
              </a:rPr>
            </a:br>
            <a:r>
              <a:rPr lang="en-US" altLang="de-DE" dirty="0">
                <a:latin typeface="Arial" charset="0"/>
              </a:rPr>
              <a:t>If an </a:t>
            </a:r>
            <a:r>
              <a:rPr lang="en-US" altLang="de-DE" b="1" dirty="0">
                <a:latin typeface="Courier New" charset="0"/>
              </a:rPr>
              <a:t>if</a:t>
            </a:r>
            <a:r>
              <a:rPr lang="en-US" altLang="de-DE" dirty="0">
                <a:latin typeface="Arial" charset="0"/>
              </a:rPr>
              <a:t> has an </a:t>
            </a:r>
            <a:r>
              <a:rPr lang="en-US" altLang="de-DE" b="1" dirty="0">
                <a:latin typeface="Courier New" charset="0"/>
              </a:rPr>
              <a:t>else</a:t>
            </a:r>
            <a:r>
              <a:rPr lang="en-US" altLang="de-DE" dirty="0">
                <a:latin typeface="Arial" charset="0"/>
              </a:rPr>
              <a:t> clause, </a:t>
            </a:r>
            <a:br>
              <a:rPr lang="en-US" altLang="de-DE" dirty="0">
                <a:latin typeface="Arial" charset="0"/>
              </a:rPr>
            </a:br>
            <a:r>
              <a:rPr lang="en-US" altLang="de-DE" b="1" dirty="0">
                <a:latin typeface="Arial" charset="0"/>
              </a:rPr>
              <a:t>always</a:t>
            </a:r>
            <a:r>
              <a:rPr lang="en-US" altLang="de-DE" dirty="0">
                <a:latin typeface="Arial" charset="0"/>
              </a:rPr>
              <a:t> make </a:t>
            </a:r>
            <a:r>
              <a:rPr lang="en-US" altLang="de-DE" b="1" dirty="0">
                <a:latin typeface="Courier New" charset="0"/>
              </a:rPr>
              <a:t>if</a:t>
            </a:r>
            <a:r>
              <a:rPr lang="en-US" altLang="de-DE" dirty="0">
                <a:latin typeface="Arial" charset="0"/>
              </a:rPr>
              <a:t> clause a block (add braces)</a:t>
            </a:r>
          </a:p>
          <a:p>
            <a:pPr marL="457200" indent="-457200">
              <a:buFont typeface="Arial" charset="0"/>
              <a:buChar char="•"/>
            </a:pPr>
            <a:r>
              <a:rPr lang="en-US" altLang="de-DE" dirty="0">
                <a:latin typeface="Arial" charset="0"/>
              </a:rPr>
              <a:t>In general, it is a good idea to use blocks with conditionals</a:t>
            </a:r>
          </a:p>
          <a:p>
            <a:pPr marL="457200" indent="-457200">
              <a:buFont typeface="Arial" charset="0"/>
              <a:buChar char="•"/>
            </a:pPr>
            <a:r>
              <a:rPr lang="en-US" altLang="de-DE" dirty="0">
                <a:latin typeface="Arial" charset="0"/>
              </a:rPr>
              <a:t>Possible exception: single statements, on same line (at least in C/C++ this is still common, in Java less so)</a:t>
            </a:r>
          </a:p>
          <a:p>
            <a:endParaRPr lang="en-US" altLang="de-DE" dirty="0">
              <a:latin typeface="Arial" charset="0"/>
            </a:endParaRPr>
          </a:p>
          <a:p>
            <a:r>
              <a:rPr lang="en-US" altLang="de-DE" dirty="0">
                <a:latin typeface="Arial" charset="0"/>
              </a:rPr>
              <a:t>Bad:     </a:t>
            </a:r>
            <a:r>
              <a:rPr lang="en-US" altLang="de-DE" b="1" dirty="0">
                <a:latin typeface="Courier New" charset="0"/>
              </a:rPr>
              <a:t>if (x &gt; 0)</a:t>
            </a:r>
            <a:br>
              <a:rPr lang="en-US" altLang="de-DE" b="1" dirty="0">
                <a:latin typeface="Courier New" charset="0"/>
              </a:rPr>
            </a:br>
            <a:r>
              <a:rPr lang="en-US" altLang="de-DE" b="1" dirty="0">
                <a:latin typeface="Courier New" charset="0"/>
              </a:rPr>
              <a:t>         x++;</a:t>
            </a:r>
          </a:p>
          <a:p>
            <a:endParaRPr lang="en-US" altLang="de-DE" dirty="0">
              <a:latin typeface="Arial" charset="0"/>
            </a:endParaRPr>
          </a:p>
          <a:p>
            <a:r>
              <a:rPr lang="en-US" altLang="de-DE" dirty="0">
                <a:latin typeface="Arial" charset="0"/>
              </a:rPr>
              <a:t>Ok:       </a:t>
            </a:r>
            <a:r>
              <a:rPr lang="en-US" altLang="de-DE" b="1" dirty="0">
                <a:latin typeface="Courier New" charset="0"/>
              </a:rPr>
              <a:t>if (x &gt; 0) x++;</a:t>
            </a:r>
          </a:p>
          <a:p>
            <a:endParaRPr lang="en-US" altLang="de-DE" b="1" dirty="0">
              <a:latin typeface="Courier New" charset="0"/>
            </a:endParaRPr>
          </a:p>
          <a:p>
            <a:r>
              <a:rPr lang="en-US" altLang="de-DE" dirty="0">
                <a:latin typeface="Arial" charset="0"/>
              </a:rPr>
              <a:t>Good:   </a:t>
            </a:r>
            <a:r>
              <a:rPr lang="en-US" altLang="de-DE" b="1" dirty="0">
                <a:latin typeface="Courier New" charset="0"/>
              </a:rPr>
              <a:t>if (x &gt; 0) {</a:t>
            </a:r>
            <a:br>
              <a:rPr lang="en-US" altLang="de-DE" b="1" dirty="0">
                <a:latin typeface="Courier New" charset="0"/>
              </a:rPr>
            </a:br>
            <a:r>
              <a:rPr lang="en-US" altLang="de-DE" b="1" dirty="0">
                <a:latin typeface="Courier New" charset="0"/>
              </a:rPr>
              <a:t>         x++;</a:t>
            </a:r>
            <a:br>
              <a:rPr lang="en-US" altLang="de-DE" b="1" dirty="0">
                <a:latin typeface="Courier New" charset="0"/>
              </a:rPr>
            </a:br>
            <a:r>
              <a:rPr lang="en-US" altLang="de-DE" b="1" dirty="0">
                <a:latin typeface="Courier New" charset="0"/>
              </a:rPr>
              <a:t>      }</a:t>
            </a:r>
          </a:p>
        </p:txBody>
      </p:sp>
      <p:sp>
        <p:nvSpPr>
          <p:cNvPr id="5"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B53128A8-87DC-344E-8142-176957910863}" type="slidenum">
              <a:rPr lang="en-US" altLang="de-DE" sz="1400">
                <a:latin typeface="Arial" charset="0"/>
              </a:rPr>
              <a:pPr/>
              <a:t>11</a:t>
            </a:fld>
            <a:endParaRPr lang="en-US" altLang="de-DE" sz="1400" dirty="0">
              <a:latin typeface="Arial" charset="0"/>
            </a:endParaRPr>
          </a:p>
        </p:txBody>
      </p:sp>
    </p:spTree>
    <p:extLst>
      <p:ext uri="{BB962C8B-B14F-4D97-AF65-F5344CB8AC3E}">
        <p14:creationId xmlns:p14="http://schemas.microsoft.com/office/powerpoint/2010/main" val="393084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906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906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906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29061">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2906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61"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76200"/>
            <a:ext cx="8727881" cy="6781800"/>
          </a:xfrm>
        </p:spPr>
      </p:pic>
      <p:sp>
        <p:nvSpPr>
          <p:cNvPr id="4" name="Foliennummernplatzhalter 3"/>
          <p:cNvSpPr>
            <a:spLocks noGrp="1"/>
          </p:cNvSpPr>
          <p:nvPr>
            <p:ph type="sldNum" sz="quarter" idx="12"/>
          </p:nvPr>
        </p:nvSpPr>
        <p:spPr/>
        <p:txBody>
          <a:bodyPr/>
          <a:lstStyle/>
          <a:p>
            <a:fld id="{97F8B0E8-CA98-0D4D-A624-4A1BB5AC2FB2}" type="slidenum">
              <a:rPr lang="en-US" altLang="de-DE" smtClean="0"/>
              <a:pPr/>
              <a:t>12</a:t>
            </a:fld>
            <a:endParaRPr lang="en-US" altLang="de-DE"/>
          </a:p>
        </p:txBody>
      </p:sp>
    </p:spTree>
    <p:extLst>
      <p:ext uri="{BB962C8B-B14F-4D97-AF65-F5344CB8AC3E}">
        <p14:creationId xmlns:p14="http://schemas.microsoft.com/office/powerpoint/2010/main" val="162609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Choosing between </a:t>
            </a:r>
            <a:r>
              <a:rPr lang="en-US" b="1">
                <a:solidFill>
                  <a:srgbClr val="FF0000"/>
                </a:solidFill>
                <a:latin typeface="Courier New" charset="0"/>
              </a:rPr>
              <a:t>if</a:t>
            </a:r>
            <a:r>
              <a:rPr lang="en-US">
                <a:solidFill>
                  <a:srgbClr val="FF0000"/>
                </a:solidFill>
                <a:latin typeface="Times New Roman" charset="0"/>
              </a:rPr>
              <a:t> and </a:t>
            </a:r>
            <a:r>
              <a:rPr lang="en-US" b="1">
                <a:solidFill>
                  <a:srgbClr val="FF0000"/>
                </a:solidFill>
                <a:latin typeface="Courier New" charset="0"/>
              </a:rPr>
              <a:t>if</a:t>
            </a:r>
            <a:r>
              <a:rPr lang="en-US">
                <a:solidFill>
                  <a:srgbClr val="FF0000"/>
                </a:solidFill>
                <a:latin typeface="Times New Roman" charset="0"/>
              </a:rPr>
              <a:t>/</a:t>
            </a:r>
            <a:r>
              <a:rPr lang="en-US" b="1">
                <a:solidFill>
                  <a:srgbClr val="FF0000"/>
                </a:solidFill>
                <a:latin typeface="Courier New" charset="0"/>
              </a:rPr>
              <a:t>else</a:t>
            </a:r>
            <a:r>
              <a:rPr lang="en-US">
                <a:solidFill>
                  <a:srgbClr val="FF0000"/>
                </a:solidFill>
                <a:latin typeface="Times New Roman" charset="0"/>
              </a:rPr>
              <a:t> </a:t>
            </a:r>
          </a:p>
        </p:txBody>
      </p:sp>
      <p:sp>
        <p:nvSpPr>
          <p:cNvPr id="443395" name="Rectangle 3"/>
          <p:cNvSpPr>
            <a:spLocks noChangeArrowheads="1"/>
          </p:cNvSpPr>
          <p:nvPr/>
        </p:nvSpPr>
        <p:spPr bwMode="auto">
          <a:xfrm>
            <a:off x="482600" y="1155700"/>
            <a:ext cx="8128000" cy="1130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latin typeface="Times New Roman" charset="0"/>
                <a:ea typeface="ＭＳ Ｐゴシック" charset="0"/>
                <a:cs typeface="ＭＳ Ｐゴシック" charset="0"/>
              </a:rPr>
              <a:t>As is true with most programming constructs, there is no hard-and-fast rule that will tell you whether you need the basic </a:t>
            </a:r>
            <a:r>
              <a:rPr lang="en-US" sz="2200" b="1">
                <a:latin typeface="Courier New" charset="0"/>
                <a:ea typeface="ＭＳ Ｐゴシック" charset="0"/>
                <a:cs typeface="ＭＳ Ｐゴシック" charset="0"/>
              </a:rPr>
              <a:t>if</a:t>
            </a:r>
            <a:r>
              <a:rPr lang="en-US">
                <a:latin typeface="Times New Roman" charset="0"/>
                <a:ea typeface="ＭＳ Ｐゴシック" charset="0"/>
                <a:cs typeface="ＭＳ Ｐゴシック" charset="0"/>
              </a:rPr>
              <a:t> statement or the </a:t>
            </a:r>
            <a:r>
              <a:rPr lang="en-US" sz="2200" b="1">
                <a:latin typeface="Courier New" charset="0"/>
                <a:ea typeface="ＭＳ Ｐゴシック" charset="0"/>
                <a:cs typeface="ＭＳ Ｐゴシック" charset="0"/>
              </a:rPr>
              <a:t>if</a:t>
            </a:r>
            <a:r>
              <a:rPr lang="en-US">
                <a:latin typeface="Times New Roman" charset="0"/>
                <a:ea typeface="ＭＳ Ｐゴシック" charset="0"/>
                <a:cs typeface="ＭＳ Ｐゴシック" charset="0"/>
              </a:rPr>
              <a:t>/</a:t>
            </a:r>
            <a:r>
              <a:rPr lang="en-US" sz="2200" b="1">
                <a:latin typeface="Courier New" charset="0"/>
                <a:ea typeface="ＭＳ Ｐゴシック" charset="0"/>
                <a:cs typeface="ＭＳ Ｐゴシック" charset="0"/>
              </a:rPr>
              <a:t>else</a:t>
            </a:r>
            <a:r>
              <a:rPr lang="en-US">
                <a:latin typeface="Times New Roman" charset="0"/>
                <a:ea typeface="ＭＳ Ｐゴシック" charset="0"/>
                <a:cs typeface="ＭＳ Ｐゴシック" charset="0"/>
              </a:rPr>
              <a:t> form.</a:t>
            </a:r>
          </a:p>
        </p:txBody>
      </p:sp>
      <p:sp>
        <p:nvSpPr>
          <p:cNvPr id="443396" name="Rectangle 4"/>
          <p:cNvSpPr>
            <a:spLocks noChangeArrowheads="1"/>
          </p:cNvSpPr>
          <p:nvPr/>
        </p:nvSpPr>
        <p:spPr bwMode="auto">
          <a:xfrm>
            <a:off x="482600" y="2286000"/>
            <a:ext cx="8128000" cy="152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latin typeface="Times New Roman" charset="0"/>
                <a:ea typeface="ＭＳ Ｐゴシック" charset="0"/>
                <a:cs typeface="ＭＳ Ｐゴシック" charset="0"/>
              </a:rPr>
              <a:t>The best general guideline is to think about the English description of the problem you are trying to solve.  If that description contains the words </a:t>
            </a:r>
            <a:r>
              <a:rPr lang="en-US" i="1">
                <a:latin typeface="Times New Roman" charset="0"/>
                <a:ea typeface="ＭＳ Ｐゴシック" charset="0"/>
                <a:cs typeface="ＭＳ Ｐゴシック" charset="0"/>
              </a:rPr>
              <a:t>else</a:t>
            </a:r>
            <a:r>
              <a:rPr lang="en-US">
                <a:latin typeface="Times New Roman" charset="0"/>
                <a:ea typeface="ＭＳ Ｐゴシック" charset="0"/>
                <a:cs typeface="ＭＳ Ｐゴシック" charset="0"/>
              </a:rPr>
              <a:t> or </a:t>
            </a:r>
            <a:r>
              <a:rPr lang="en-US" i="1">
                <a:latin typeface="Times New Roman" charset="0"/>
                <a:ea typeface="ＭＳ Ｐゴシック" charset="0"/>
                <a:cs typeface="ＭＳ Ｐゴシック" charset="0"/>
              </a:rPr>
              <a:t>otherwise,</a:t>
            </a:r>
            <a:r>
              <a:rPr lang="en-US">
                <a:latin typeface="Times New Roman" charset="0"/>
                <a:ea typeface="ＭＳ Ｐゴシック" charset="0"/>
                <a:cs typeface="ＭＳ Ｐゴシック" charset="0"/>
              </a:rPr>
              <a:t> there is a good chance that the solution will use the </a:t>
            </a:r>
            <a:r>
              <a:rPr lang="en-US" sz="2200" b="1">
                <a:latin typeface="Courier New" charset="0"/>
                <a:ea typeface="ＭＳ Ｐゴシック" charset="0"/>
                <a:cs typeface="ＭＳ Ｐゴシック" charset="0"/>
              </a:rPr>
              <a:t>else</a:t>
            </a:r>
            <a:r>
              <a:rPr lang="en-US">
                <a:latin typeface="Times New Roman" charset="0"/>
                <a:ea typeface="ＭＳ Ｐゴシック" charset="0"/>
                <a:cs typeface="ＭＳ Ｐゴシック" charset="0"/>
              </a:rPr>
              <a:t> keyword.</a:t>
            </a:r>
          </a:p>
        </p:txBody>
      </p:sp>
      <p:sp>
        <p:nvSpPr>
          <p:cNvPr id="443397" name="Rectangle 5"/>
          <p:cNvSpPr>
            <a:spLocks noChangeArrowheads="1"/>
          </p:cNvSpPr>
          <p:nvPr/>
        </p:nvSpPr>
        <p:spPr bwMode="auto">
          <a:xfrm>
            <a:off x="482600" y="3721100"/>
            <a:ext cx="8128000" cy="1460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gn="just">
              <a:lnSpc>
                <a:spcPct val="85000"/>
              </a:lnSpc>
              <a:spcAft>
                <a:spcPct val="50000"/>
              </a:spcAft>
              <a:buFontTx/>
              <a:buChar char="•"/>
            </a:pPr>
            <a:r>
              <a:rPr lang="en-US" altLang="de-DE">
                <a:latin typeface="Times New Roman" charset="0"/>
              </a:rPr>
              <a:t>As an example, suppose that you wanted to change the </a:t>
            </a:r>
            <a:r>
              <a:rPr lang="en-US" altLang="de-DE" sz="2200" b="1">
                <a:latin typeface="Courier New" charset="0"/>
              </a:rPr>
              <a:t>AverageList</a:t>
            </a:r>
            <a:r>
              <a:rPr lang="en-US" altLang="de-DE">
                <a:latin typeface="Times New Roman" charset="0"/>
              </a:rPr>
              <a:t> program so that it didn</a:t>
            </a:r>
            <a:r>
              <a:rPr lang="ja-JP" altLang="en-US">
                <a:latin typeface="Times New Roman" charset="0"/>
              </a:rPr>
              <a:t>’</a:t>
            </a:r>
            <a:r>
              <a:rPr lang="en-US" altLang="ja-JP">
                <a:latin typeface="Times New Roman" charset="0"/>
              </a:rPr>
              <a:t>t include any zero values in the average.  Here, you need a simple </a:t>
            </a:r>
            <a:r>
              <a:rPr lang="en-US" altLang="ja-JP" sz="2200" b="1">
                <a:latin typeface="Courier New" charset="0"/>
              </a:rPr>
              <a:t>if</a:t>
            </a:r>
            <a:r>
              <a:rPr lang="en-US" altLang="ja-JP">
                <a:latin typeface="Times New Roman" charset="0"/>
              </a:rPr>
              <a:t> statement that makes sure that the score is not equal to 0.</a:t>
            </a:r>
            <a:endParaRPr lang="en-US" altLang="de-DE">
              <a:latin typeface="Times New Roman" charset="0"/>
            </a:endParaRPr>
          </a:p>
        </p:txBody>
      </p:sp>
      <p:sp>
        <p:nvSpPr>
          <p:cNvPr id="443398" name="Rectangle 6"/>
          <p:cNvSpPr>
            <a:spLocks noChangeArrowheads="1"/>
          </p:cNvSpPr>
          <p:nvPr/>
        </p:nvSpPr>
        <p:spPr bwMode="auto">
          <a:xfrm>
            <a:off x="266700" y="990600"/>
            <a:ext cx="8610600" cy="5638800"/>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443399" name="Group 7"/>
          <p:cNvGrpSpPr>
            <a:grpSpLocks/>
          </p:cNvGrpSpPr>
          <p:nvPr/>
        </p:nvGrpSpPr>
        <p:grpSpPr bwMode="auto">
          <a:xfrm>
            <a:off x="546100" y="1371600"/>
            <a:ext cx="8039100" cy="4873625"/>
            <a:chOff x="344" y="864"/>
            <a:chExt cx="5064" cy="3070"/>
          </a:xfrm>
        </p:grpSpPr>
        <p:sp>
          <p:nvSpPr>
            <p:cNvPr id="443400" name="Rectangle 8"/>
            <p:cNvSpPr>
              <a:spLocks noChangeArrowheads="1"/>
            </p:cNvSpPr>
            <p:nvPr/>
          </p:nvSpPr>
          <p:spPr bwMode="auto">
            <a:xfrm>
              <a:off x="344" y="864"/>
              <a:ext cx="5064" cy="3070"/>
            </a:xfrm>
            <a:prstGeom prst="rect">
              <a:avLst/>
            </a:prstGeom>
            <a:solidFill>
              <a:schemeClr val="bg1"/>
            </a:solidFill>
            <a:ln w="1905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01" name="Text Box 9"/>
            <p:cNvSpPr txBox="1">
              <a:spLocks noChangeArrowheads="1"/>
            </p:cNvSpPr>
            <p:nvPr/>
          </p:nvSpPr>
          <p:spPr bwMode="auto">
            <a:xfrm>
              <a:off x="392" y="912"/>
              <a:ext cx="5016" cy="23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void run() {</a:t>
              </a:r>
            </a:p>
            <a:p>
              <a:pPr>
                <a:defRPr/>
              </a:pPr>
              <a:r>
                <a:rPr sz="1600" b="1" noProof="1">
                  <a:latin typeface="Courier New" charset="0"/>
                  <a:ea typeface="ＭＳ Ｐゴシック" charset="0"/>
                  <a:cs typeface="ＭＳ Ｐゴシック" charset="0"/>
                </a:rPr>
                <a:t>   println("This program averages a list of numbers.");</a:t>
              </a:r>
            </a:p>
            <a:p>
              <a:pPr>
                <a:defRPr/>
              </a:pPr>
              <a:r>
                <a:rPr sz="1600" b="1" noProof="1">
                  <a:latin typeface="Courier New" charset="0"/>
                  <a:ea typeface="ＭＳ Ｐゴシック" charset="0"/>
                  <a:cs typeface="ＭＳ Ｐゴシック" charset="0"/>
                </a:rPr>
                <a:t>   println("Enter values, one per line, using " + SENTINEL);</a:t>
              </a:r>
            </a:p>
            <a:p>
              <a:pPr>
                <a:defRPr/>
              </a:pPr>
              <a:r>
                <a:rPr sz="1600" b="1" noProof="1">
                  <a:latin typeface="Courier New" charset="0"/>
                  <a:ea typeface="ＭＳ Ｐゴシック" charset="0"/>
                  <a:cs typeface="ＭＳ Ｐゴシック" charset="0"/>
                </a:rPr>
                <a:t>   println("to signal the end of the list.");</a:t>
              </a:r>
            </a:p>
            <a:p>
              <a:pPr>
                <a:defRPr/>
              </a:pPr>
              <a:r>
                <a:rPr sz="1600" b="1" noProof="1">
                  <a:latin typeface="Courier New" charset="0"/>
                  <a:ea typeface="ＭＳ Ｐゴシック" charset="0"/>
                  <a:cs typeface="ＭＳ Ｐゴシック" charset="0"/>
                </a:rPr>
                <a:t>   int total = 0;</a:t>
              </a:r>
            </a:p>
            <a:p>
              <a:pPr>
                <a:defRPr/>
              </a:pPr>
              <a:r>
                <a:rPr sz="1600" b="1" noProof="1">
                  <a:latin typeface="Courier New" charset="0"/>
                  <a:ea typeface="ＭＳ Ｐゴシック" charset="0"/>
                  <a:cs typeface="ＭＳ Ｐゴシック" charset="0"/>
                </a:rPr>
                <a:t>   int count = 0;</a:t>
              </a:r>
            </a:p>
            <a:p>
              <a:pPr>
                <a:defRPr/>
              </a:pPr>
              <a:r>
                <a:rPr sz="1600" b="1" noProof="1">
                  <a:latin typeface="Courier New" charset="0"/>
                  <a:ea typeface="ＭＳ Ｐゴシック" charset="0"/>
                  <a:cs typeface="ＭＳ Ｐゴシック" charset="0"/>
                </a:rPr>
                <a:t>   while (true) {</a:t>
              </a:r>
            </a:p>
            <a:p>
              <a:pPr>
                <a:defRPr/>
              </a:pPr>
              <a:r>
                <a:rPr sz="1600" b="1" noProof="1">
                  <a:latin typeface="Courier New" charset="0"/>
                  <a:ea typeface="ＭＳ Ｐゴシック" charset="0"/>
                  <a:cs typeface="ＭＳ Ｐゴシック" charset="0"/>
                </a:rPr>
                <a:t>      int value = readInt(" ? ");</a:t>
              </a:r>
            </a:p>
            <a:p>
              <a:pPr>
                <a:defRPr/>
              </a:pPr>
              <a:r>
                <a:rPr sz="1600" b="1" noProof="1">
                  <a:latin typeface="Courier New" charset="0"/>
                  <a:ea typeface="ＭＳ Ｐゴシック" charset="0"/>
                  <a:cs typeface="ＭＳ Ｐゴシック" charset="0"/>
                </a:rPr>
                <a:t>      if (value == SENTINEL) break;</a:t>
              </a:r>
            </a:p>
            <a:p>
              <a:pPr>
                <a:defRPr/>
              </a:pPr>
              <a:r>
                <a:rPr sz="1600" b="1" noProof="1">
                  <a:latin typeface="Courier New" charset="0"/>
                  <a:ea typeface="ＭＳ Ｐゴシック" charset="0"/>
                  <a:cs typeface="ＭＳ Ｐゴシック" charset="0"/>
                </a:rPr>
                <a:t>      total += value;</a:t>
              </a:r>
            </a:p>
            <a:p>
              <a:pPr>
                <a:defRPr/>
              </a:pPr>
              <a:r>
                <a:rPr sz="1600" b="1" noProof="1">
                  <a:latin typeface="Courier New" charset="0"/>
                  <a:ea typeface="ＭＳ Ｐゴシック" charset="0"/>
                  <a:cs typeface="ＭＳ Ｐゴシック" charset="0"/>
                </a:rPr>
                <a:t>      count++;</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double average = (double) total / count;</a:t>
              </a:r>
            </a:p>
            <a:p>
              <a:pPr>
                <a:defRPr/>
              </a:pPr>
              <a:r>
                <a:rPr sz="1600" b="1" noProof="1">
                  <a:latin typeface="Courier New" charset="0"/>
                  <a:ea typeface="ＭＳ Ｐゴシック" charset="0"/>
                  <a:cs typeface="ＭＳ Ｐゴシック" charset="0"/>
                </a:rPr>
                <a:t>   println("The average is " + average + ".");</a:t>
              </a:r>
            </a:p>
            <a:p>
              <a:pPr>
                <a:defRPr/>
              </a:pPr>
              <a:r>
                <a:rPr sz="1600" b="1" noProof="1">
                  <a:latin typeface="Courier New" charset="0"/>
                  <a:ea typeface="ＭＳ Ｐゴシック" charset="0"/>
                  <a:cs typeface="ＭＳ Ｐゴシック" charset="0"/>
                </a:rPr>
                <a:t>}</a:t>
              </a:r>
            </a:p>
          </p:txBody>
        </p:sp>
      </p:grpSp>
      <p:grpSp>
        <p:nvGrpSpPr>
          <p:cNvPr id="443402" name="Group 10"/>
          <p:cNvGrpSpPr>
            <a:grpSpLocks/>
          </p:cNvGrpSpPr>
          <p:nvPr/>
        </p:nvGrpSpPr>
        <p:grpSpPr bwMode="auto">
          <a:xfrm>
            <a:off x="609600" y="3670300"/>
            <a:ext cx="8001000" cy="2527300"/>
            <a:chOff x="384" y="2312"/>
            <a:chExt cx="5040" cy="1592"/>
          </a:xfrm>
        </p:grpSpPr>
        <p:sp>
          <p:nvSpPr>
            <p:cNvPr id="443403" name="Rectangle 11"/>
            <p:cNvSpPr>
              <a:spLocks noChangeArrowheads="1"/>
            </p:cNvSpPr>
            <p:nvPr/>
          </p:nvSpPr>
          <p:spPr bwMode="auto">
            <a:xfrm>
              <a:off x="384" y="2320"/>
              <a:ext cx="4992" cy="1584"/>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04" name="Text Box 12"/>
            <p:cNvSpPr txBox="1">
              <a:spLocks noChangeArrowheads="1"/>
            </p:cNvSpPr>
            <p:nvPr/>
          </p:nvSpPr>
          <p:spPr bwMode="auto">
            <a:xfrm>
              <a:off x="408" y="2312"/>
              <a:ext cx="5016" cy="5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total += value;</a:t>
              </a:r>
            </a:p>
            <a:p>
              <a:pPr>
                <a:defRPr/>
              </a:pPr>
              <a:r>
                <a:rPr sz="1600" b="1" noProof="1">
                  <a:latin typeface="Courier New" charset="0"/>
                  <a:ea typeface="ＭＳ Ｐゴシック" charset="0"/>
                  <a:cs typeface="ＭＳ Ｐゴシック" charset="0"/>
                </a:rPr>
                <a:t>      count++;</a:t>
              </a:r>
            </a:p>
            <a:p>
              <a:pPr>
                <a:defRPr/>
              </a:pPr>
              <a:endParaRPr sz="1600" b="1" noProof="1">
                <a:latin typeface="Courier New" charset="0"/>
                <a:ea typeface="ＭＳ Ｐゴシック" charset="0"/>
                <a:cs typeface="ＭＳ Ｐゴシック" charset="0"/>
              </a:endParaRPr>
            </a:p>
          </p:txBody>
        </p:sp>
        <p:sp>
          <p:nvSpPr>
            <p:cNvPr id="443405" name="Text Box 13"/>
            <p:cNvSpPr txBox="1">
              <a:spLocks noChangeArrowheads="1"/>
            </p:cNvSpPr>
            <p:nvPr/>
          </p:nvSpPr>
          <p:spPr bwMode="auto">
            <a:xfrm>
              <a:off x="392" y="2650"/>
              <a:ext cx="5016" cy="6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double average = (double) total / count;</a:t>
              </a:r>
            </a:p>
            <a:p>
              <a:pPr>
                <a:defRPr/>
              </a:pPr>
              <a:r>
                <a:rPr sz="1600" b="1" noProof="1">
                  <a:latin typeface="Courier New" charset="0"/>
                  <a:ea typeface="ＭＳ Ｐゴシック" charset="0"/>
                  <a:cs typeface="ＭＳ Ｐゴシック" charset="0"/>
                </a:rPr>
                <a:t>   println("The  average is " + average + ".");</a:t>
              </a:r>
            </a:p>
            <a:p>
              <a:pPr>
                <a:defRPr/>
              </a:pPr>
              <a:r>
                <a:rPr sz="1600" b="1" noProof="1">
                  <a:latin typeface="Courier New" charset="0"/>
                  <a:ea typeface="ＭＳ Ｐゴシック" charset="0"/>
                  <a:cs typeface="ＭＳ Ｐゴシック" charset="0"/>
                </a:rPr>
                <a:t>}</a:t>
              </a:r>
            </a:p>
          </p:txBody>
        </p:sp>
      </p:grpSp>
      <p:grpSp>
        <p:nvGrpSpPr>
          <p:cNvPr id="443406" name="Group 14"/>
          <p:cNvGrpSpPr>
            <a:grpSpLocks/>
          </p:cNvGrpSpPr>
          <p:nvPr/>
        </p:nvGrpSpPr>
        <p:grpSpPr bwMode="auto">
          <a:xfrm>
            <a:off x="609600" y="3683000"/>
            <a:ext cx="8039100" cy="2514600"/>
            <a:chOff x="384" y="2320"/>
            <a:chExt cx="5064" cy="1584"/>
          </a:xfrm>
        </p:grpSpPr>
        <p:sp>
          <p:nvSpPr>
            <p:cNvPr id="443407" name="Rectangle 15"/>
            <p:cNvSpPr>
              <a:spLocks noChangeArrowheads="1"/>
            </p:cNvSpPr>
            <p:nvPr/>
          </p:nvSpPr>
          <p:spPr bwMode="auto">
            <a:xfrm>
              <a:off x="384" y="2320"/>
              <a:ext cx="4992" cy="1584"/>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08" name="Text Box 16"/>
            <p:cNvSpPr txBox="1">
              <a:spLocks noChangeArrowheads="1"/>
            </p:cNvSpPr>
            <p:nvPr/>
          </p:nvSpPr>
          <p:spPr bwMode="auto">
            <a:xfrm>
              <a:off x="432" y="2326"/>
              <a:ext cx="5016" cy="5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total += value;</a:t>
              </a:r>
            </a:p>
            <a:p>
              <a:pPr>
                <a:defRPr/>
              </a:pPr>
              <a:r>
                <a:rPr sz="1600" b="1" noProof="1">
                  <a:latin typeface="Courier New" charset="0"/>
                  <a:ea typeface="ＭＳ Ｐゴシック" charset="0"/>
                  <a:cs typeface="ＭＳ Ｐゴシック" charset="0"/>
                </a:rPr>
                <a:t>      count++;</a:t>
              </a:r>
            </a:p>
            <a:p>
              <a:pPr>
                <a:defRPr/>
              </a:pPr>
              <a:endParaRPr sz="1600" b="1" noProof="1">
                <a:latin typeface="Courier New" charset="0"/>
                <a:ea typeface="ＭＳ Ｐゴシック" charset="0"/>
                <a:cs typeface="ＭＳ Ｐゴシック" charset="0"/>
              </a:endParaRPr>
            </a:p>
          </p:txBody>
        </p:sp>
        <p:sp>
          <p:nvSpPr>
            <p:cNvPr id="443409" name="Text Box 17"/>
            <p:cNvSpPr txBox="1">
              <a:spLocks noChangeArrowheads="1"/>
            </p:cNvSpPr>
            <p:nvPr/>
          </p:nvSpPr>
          <p:spPr bwMode="auto">
            <a:xfrm>
              <a:off x="392" y="2690"/>
              <a:ext cx="5016" cy="6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double average = (double) total / count;</a:t>
              </a:r>
            </a:p>
            <a:p>
              <a:pPr>
                <a:defRPr/>
              </a:pPr>
              <a:r>
                <a:rPr sz="1600" b="1" noProof="1">
                  <a:latin typeface="Courier New" charset="0"/>
                  <a:ea typeface="ＭＳ Ｐゴシック" charset="0"/>
                  <a:cs typeface="ＭＳ Ｐゴシック" charset="0"/>
                </a:rPr>
                <a:t>   println("The   average is " + average + ".");</a:t>
              </a:r>
            </a:p>
            <a:p>
              <a:pPr>
                <a:defRPr/>
              </a:pPr>
              <a:r>
                <a:rPr sz="1600" b="1" noProof="1">
                  <a:latin typeface="Courier New" charset="0"/>
                  <a:ea typeface="ＭＳ Ｐゴシック" charset="0"/>
                  <a:cs typeface="ＭＳ Ｐゴシック" charset="0"/>
                </a:rPr>
                <a:t>}</a:t>
              </a:r>
            </a:p>
          </p:txBody>
        </p:sp>
      </p:grpSp>
      <p:grpSp>
        <p:nvGrpSpPr>
          <p:cNvPr id="443410" name="Group 18"/>
          <p:cNvGrpSpPr>
            <a:grpSpLocks/>
          </p:cNvGrpSpPr>
          <p:nvPr/>
        </p:nvGrpSpPr>
        <p:grpSpPr bwMode="auto">
          <a:xfrm>
            <a:off x="609600" y="3683000"/>
            <a:ext cx="8077200" cy="2514600"/>
            <a:chOff x="384" y="2320"/>
            <a:chExt cx="5088" cy="1584"/>
          </a:xfrm>
        </p:grpSpPr>
        <p:sp>
          <p:nvSpPr>
            <p:cNvPr id="443411" name="Rectangle 19"/>
            <p:cNvSpPr>
              <a:spLocks noChangeArrowheads="1"/>
            </p:cNvSpPr>
            <p:nvPr/>
          </p:nvSpPr>
          <p:spPr bwMode="auto">
            <a:xfrm>
              <a:off x="384" y="2320"/>
              <a:ext cx="4992" cy="1584"/>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12" name="Text Box 20"/>
            <p:cNvSpPr txBox="1">
              <a:spLocks noChangeArrowheads="1"/>
            </p:cNvSpPr>
            <p:nvPr/>
          </p:nvSpPr>
          <p:spPr bwMode="auto">
            <a:xfrm>
              <a:off x="456" y="2340"/>
              <a:ext cx="5016" cy="5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total += value;</a:t>
              </a:r>
            </a:p>
            <a:p>
              <a:pPr>
                <a:defRPr/>
              </a:pPr>
              <a:r>
                <a:rPr sz="1600" b="1" noProof="1">
                  <a:latin typeface="Courier New" charset="0"/>
                  <a:ea typeface="ＭＳ Ｐゴシック" charset="0"/>
                  <a:cs typeface="ＭＳ Ｐゴシック" charset="0"/>
                </a:rPr>
                <a:t>      count++;</a:t>
              </a:r>
            </a:p>
            <a:p>
              <a:pPr>
                <a:defRPr/>
              </a:pPr>
              <a:endParaRPr sz="1600" b="1" noProof="1">
                <a:latin typeface="Courier New" charset="0"/>
                <a:ea typeface="ＭＳ Ｐゴシック" charset="0"/>
                <a:cs typeface="ＭＳ Ｐゴシック" charset="0"/>
              </a:endParaRPr>
            </a:p>
          </p:txBody>
        </p:sp>
        <p:sp>
          <p:nvSpPr>
            <p:cNvPr id="443413" name="Text Box 21"/>
            <p:cNvSpPr txBox="1">
              <a:spLocks noChangeArrowheads="1"/>
            </p:cNvSpPr>
            <p:nvPr/>
          </p:nvSpPr>
          <p:spPr bwMode="auto">
            <a:xfrm>
              <a:off x="392" y="2730"/>
              <a:ext cx="5016" cy="6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double average = (double) total / count;</a:t>
              </a:r>
            </a:p>
            <a:p>
              <a:pPr>
                <a:defRPr/>
              </a:pPr>
              <a:r>
                <a:rPr sz="1600" b="1" noProof="1">
                  <a:latin typeface="Courier New" charset="0"/>
                  <a:ea typeface="ＭＳ Ｐゴシック" charset="0"/>
                  <a:cs typeface="ＭＳ Ｐゴシック" charset="0"/>
                </a:rPr>
                <a:t>   println("The    average is " + average + ".");</a:t>
              </a:r>
            </a:p>
            <a:p>
              <a:pPr>
                <a:defRPr/>
              </a:pPr>
              <a:r>
                <a:rPr sz="1600" b="1" noProof="1">
                  <a:latin typeface="Courier New" charset="0"/>
                  <a:ea typeface="ＭＳ Ｐゴシック" charset="0"/>
                  <a:cs typeface="ＭＳ Ｐゴシック" charset="0"/>
                </a:rPr>
                <a:t>}</a:t>
              </a:r>
            </a:p>
          </p:txBody>
        </p:sp>
      </p:grpSp>
      <p:grpSp>
        <p:nvGrpSpPr>
          <p:cNvPr id="443414" name="Group 22"/>
          <p:cNvGrpSpPr>
            <a:grpSpLocks/>
          </p:cNvGrpSpPr>
          <p:nvPr/>
        </p:nvGrpSpPr>
        <p:grpSpPr bwMode="auto">
          <a:xfrm>
            <a:off x="609600" y="3683000"/>
            <a:ext cx="8115300" cy="2514600"/>
            <a:chOff x="384" y="2320"/>
            <a:chExt cx="5112" cy="1584"/>
          </a:xfrm>
        </p:grpSpPr>
        <p:sp>
          <p:nvSpPr>
            <p:cNvPr id="443415" name="Rectangle 23"/>
            <p:cNvSpPr>
              <a:spLocks noChangeArrowheads="1"/>
            </p:cNvSpPr>
            <p:nvPr/>
          </p:nvSpPr>
          <p:spPr bwMode="auto">
            <a:xfrm>
              <a:off x="384" y="2320"/>
              <a:ext cx="4992" cy="1584"/>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16" name="Text Box 24"/>
            <p:cNvSpPr txBox="1">
              <a:spLocks noChangeArrowheads="1"/>
            </p:cNvSpPr>
            <p:nvPr/>
          </p:nvSpPr>
          <p:spPr bwMode="auto">
            <a:xfrm>
              <a:off x="480" y="2370"/>
              <a:ext cx="5016" cy="5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total += value;</a:t>
              </a:r>
            </a:p>
            <a:p>
              <a:pPr>
                <a:defRPr/>
              </a:pPr>
              <a:r>
                <a:rPr sz="1600" b="1" noProof="1">
                  <a:latin typeface="Courier New" charset="0"/>
                  <a:ea typeface="ＭＳ Ｐゴシック" charset="0"/>
                  <a:cs typeface="ＭＳ Ｐゴシック" charset="0"/>
                </a:rPr>
                <a:t>      count++;</a:t>
              </a:r>
            </a:p>
            <a:p>
              <a:pPr>
                <a:defRPr/>
              </a:pPr>
              <a:endParaRPr sz="1600" b="1" noProof="1">
                <a:latin typeface="Courier New" charset="0"/>
                <a:ea typeface="ＭＳ Ｐゴシック" charset="0"/>
                <a:cs typeface="ＭＳ Ｐゴシック" charset="0"/>
              </a:endParaRPr>
            </a:p>
          </p:txBody>
        </p:sp>
        <p:sp>
          <p:nvSpPr>
            <p:cNvPr id="443417" name="Text Box 25"/>
            <p:cNvSpPr txBox="1">
              <a:spLocks noChangeArrowheads="1"/>
            </p:cNvSpPr>
            <p:nvPr/>
          </p:nvSpPr>
          <p:spPr bwMode="auto">
            <a:xfrm>
              <a:off x="392" y="2770"/>
              <a:ext cx="5016" cy="6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double average = (double) total / count;</a:t>
              </a:r>
            </a:p>
            <a:p>
              <a:pPr>
                <a:defRPr/>
              </a:pPr>
              <a:r>
                <a:rPr sz="1600" b="1" noProof="1">
                  <a:latin typeface="Courier New" charset="0"/>
                  <a:ea typeface="ＭＳ Ｐゴシック" charset="0"/>
                  <a:cs typeface="ＭＳ Ｐゴシック" charset="0"/>
                </a:rPr>
                <a:t>   println("The     average is " + average + ".");</a:t>
              </a:r>
            </a:p>
            <a:p>
              <a:pPr>
                <a:defRPr/>
              </a:pPr>
              <a:r>
                <a:rPr sz="1600" b="1" noProof="1">
                  <a:latin typeface="Courier New" charset="0"/>
                  <a:ea typeface="ＭＳ Ｐゴシック" charset="0"/>
                  <a:cs typeface="ＭＳ Ｐゴシック" charset="0"/>
                </a:rPr>
                <a:t>}</a:t>
              </a:r>
            </a:p>
          </p:txBody>
        </p:sp>
      </p:grpSp>
      <p:grpSp>
        <p:nvGrpSpPr>
          <p:cNvPr id="443418" name="Group 26"/>
          <p:cNvGrpSpPr>
            <a:grpSpLocks/>
          </p:cNvGrpSpPr>
          <p:nvPr/>
        </p:nvGrpSpPr>
        <p:grpSpPr bwMode="auto">
          <a:xfrm>
            <a:off x="609600" y="3683000"/>
            <a:ext cx="8153400" cy="2514600"/>
            <a:chOff x="384" y="2320"/>
            <a:chExt cx="5136" cy="1584"/>
          </a:xfrm>
        </p:grpSpPr>
        <p:sp>
          <p:nvSpPr>
            <p:cNvPr id="443419" name="Rectangle 27"/>
            <p:cNvSpPr>
              <a:spLocks noChangeArrowheads="1"/>
            </p:cNvSpPr>
            <p:nvPr/>
          </p:nvSpPr>
          <p:spPr bwMode="auto">
            <a:xfrm>
              <a:off x="384" y="2320"/>
              <a:ext cx="4992" cy="1584"/>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20" name="Text Box 28"/>
            <p:cNvSpPr txBox="1">
              <a:spLocks noChangeArrowheads="1"/>
            </p:cNvSpPr>
            <p:nvPr/>
          </p:nvSpPr>
          <p:spPr bwMode="auto">
            <a:xfrm>
              <a:off x="504" y="2392"/>
              <a:ext cx="5016" cy="5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total += value;</a:t>
              </a:r>
            </a:p>
            <a:p>
              <a:pPr>
                <a:defRPr/>
              </a:pPr>
              <a:r>
                <a:rPr sz="1600" b="1" noProof="1">
                  <a:latin typeface="Courier New" charset="0"/>
                  <a:ea typeface="ＭＳ Ｐゴシック" charset="0"/>
                  <a:cs typeface="ＭＳ Ｐゴシック" charset="0"/>
                </a:rPr>
                <a:t>      count++;</a:t>
              </a:r>
            </a:p>
            <a:p>
              <a:pPr>
                <a:defRPr/>
              </a:pPr>
              <a:endParaRPr sz="1600" b="1" noProof="1">
                <a:latin typeface="Courier New" charset="0"/>
                <a:ea typeface="ＭＳ Ｐゴシック" charset="0"/>
                <a:cs typeface="ＭＳ Ｐゴシック" charset="0"/>
              </a:endParaRPr>
            </a:p>
          </p:txBody>
        </p:sp>
        <p:sp>
          <p:nvSpPr>
            <p:cNvPr id="443421" name="Text Box 29"/>
            <p:cNvSpPr txBox="1">
              <a:spLocks noChangeArrowheads="1"/>
            </p:cNvSpPr>
            <p:nvPr/>
          </p:nvSpPr>
          <p:spPr bwMode="auto">
            <a:xfrm>
              <a:off x="392" y="2810"/>
              <a:ext cx="5016" cy="6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double average = (double) total / count;</a:t>
              </a:r>
            </a:p>
            <a:p>
              <a:pPr>
                <a:defRPr/>
              </a:pPr>
              <a:r>
                <a:rPr sz="1600" b="1" noProof="1">
                  <a:latin typeface="Courier New" charset="0"/>
                  <a:ea typeface="ＭＳ Ｐゴシック" charset="0"/>
                  <a:cs typeface="ＭＳ Ｐゴシック" charset="0"/>
                </a:rPr>
                <a:t>   println("The      average is " + average + ".");</a:t>
              </a:r>
            </a:p>
            <a:p>
              <a:pPr>
                <a:defRPr/>
              </a:pPr>
              <a:r>
                <a:rPr sz="1600" b="1" noProof="1">
                  <a:latin typeface="Courier New" charset="0"/>
                  <a:ea typeface="ＭＳ Ｐゴシック" charset="0"/>
                  <a:cs typeface="ＭＳ Ｐゴシック" charset="0"/>
                </a:rPr>
                <a:t>}</a:t>
              </a:r>
            </a:p>
          </p:txBody>
        </p:sp>
      </p:grpSp>
      <p:grpSp>
        <p:nvGrpSpPr>
          <p:cNvPr id="443422" name="Group 30"/>
          <p:cNvGrpSpPr>
            <a:grpSpLocks/>
          </p:cNvGrpSpPr>
          <p:nvPr/>
        </p:nvGrpSpPr>
        <p:grpSpPr bwMode="auto">
          <a:xfrm>
            <a:off x="609600" y="3683000"/>
            <a:ext cx="8191500" cy="2514600"/>
            <a:chOff x="384" y="2320"/>
            <a:chExt cx="5160" cy="1584"/>
          </a:xfrm>
        </p:grpSpPr>
        <p:sp>
          <p:nvSpPr>
            <p:cNvPr id="443423" name="Rectangle 31"/>
            <p:cNvSpPr>
              <a:spLocks noChangeArrowheads="1"/>
            </p:cNvSpPr>
            <p:nvPr/>
          </p:nvSpPr>
          <p:spPr bwMode="auto">
            <a:xfrm>
              <a:off x="384" y="2320"/>
              <a:ext cx="4992" cy="1584"/>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24" name="Text Box 32"/>
            <p:cNvSpPr txBox="1">
              <a:spLocks noChangeArrowheads="1"/>
            </p:cNvSpPr>
            <p:nvPr/>
          </p:nvSpPr>
          <p:spPr bwMode="auto">
            <a:xfrm>
              <a:off x="528" y="2414"/>
              <a:ext cx="5016" cy="5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total += value;</a:t>
              </a:r>
            </a:p>
            <a:p>
              <a:pPr>
                <a:defRPr/>
              </a:pPr>
              <a:r>
                <a:rPr sz="1600" b="1" noProof="1">
                  <a:latin typeface="Courier New" charset="0"/>
                  <a:ea typeface="ＭＳ Ｐゴシック" charset="0"/>
                  <a:cs typeface="ＭＳ Ｐゴシック" charset="0"/>
                </a:rPr>
                <a:t>      count++;</a:t>
              </a:r>
            </a:p>
            <a:p>
              <a:pPr>
                <a:defRPr/>
              </a:pPr>
              <a:endParaRPr sz="1600" b="1" noProof="1">
                <a:latin typeface="Courier New" charset="0"/>
                <a:ea typeface="ＭＳ Ｐゴシック" charset="0"/>
                <a:cs typeface="ＭＳ Ｐゴシック" charset="0"/>
              </a:endParaRPr>
            </a:p>
          </p:txBody>
        </p:sp>
        <p:sp>
          <p:nvSpPr>
            <p:cNvPr id="443425" name="Text Box 33"/>
            <p:cNvSpPr txBox="1">
              <a:spLocks noChangeArrowheads="1"/>
            </p:cNvSpPr>
            <p:nvPr/>
          </p:nvSpPr>
          <p:spPr bwMode="auto">
            <a:xfrm>
              <a:off x="392" y="2850"/>
              <a:ext cx="5016" cy="6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double average = (double) total / count;</a:t>
              </a:r>
            </a:p>
            <a:p>
              <a:pPr>
                <a:defRPr/>
              </a:pPr>
              <a:r>
                <a:rPr sz="1600" b="1" noProof="1">
                  <a:latin typeface="Courier New" charset="0"/>
                  <a:ea typeface="ＭＳ Ｐゴシック" charset="0"/>
                  <a:cs typeface="ＭＳ Ｐゴシック" charset="0"/>
                </a:rPr>
                <a:t>   println("The       average is " + average + ".");</a:t>
              </a:r>
            </a:p>
            <a:p>
              <a:pPr>
                <a:defRPr/>
              </a:pPr>
              <a:r>
                <a:rPr sz="1600" b="1" noProof="1">
                  <a:latin typeface="Courier New" charset="0"/>
                  <a:ea typeface="ＭＳ Ｐゴシック" charset="0"/>
                  <a:cs typeface="ＭＳ Ｐゴシック" charset="0"/>
                </a:rPr>
                <a:t>}</a:t>
              </a:r>
            </a:p>
          </p:txBody>
        </p:sp>
      </p:grpSp>
      <p:grpSp>
        <p:nvGrpSpPr>
          <p:cNvPr id="443426" name="Group 34"/>
          <p:cNvGrpSpPr>
            <a:grpSpLocks/>
          </p:cNvGrpSpPr>
          <p:nvPr/>
        </p:nvGrpSpPr>
        <p:grpSpPr bwMode="auto">
          <a:xfrm>
            <a:off x="609600" y="3683000"/>
            <a:ext cx="8229600" cy="2514600"/>
            <a:chOff x="384" y="2320"/>
            <a:chExt cx="5184" cy="1584"/>
          </a:xfrm>
        </p:grpSpPr>
        <p:sp>
          <p:nvSpPr>
            <p:cNvPr id="443427" name="Rectangle 35"/>
            <p:cNvSpPr>
              <a:spLocks noChangeArrowheads="1"/>
            </p:cNvSpPr>
            <p:nvPr/>
          </p:nvSpPr>
          <p:spPr bwMode="auto">
            <a:xfrm>
              <a:off x="384" y="2320"/>
              <a:ext cx="4992" cy="1584"/>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28" name="Text Box 36"/>
            <p:cNvSpPr txBox="1">
              <a:spLocks noChangeArrowheads="1"/>
            </p:cNvSpPr>
            <p:nvPr/>
          </p:nvSpPr>
          <p:spPr bwMode="auto">
            <a:xfrm>
              <a:off x="552" y="2428"/>
              <a:ext cx="5016" cy="5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total += value;</a:t>
              </a:r>
            </a:p>
            <a:p>
              <a:pPr>
                <a:defRPr/>
              </a:pPr>
              <a:r>
                <a:rPr sz="1600" b="1" noProof="1">
                  <a:latin typeface="Courier New" charset="0"/>
                  <a:ea typeface="ＭＳ Ｐゴシック" charset="0"/>
                  <a:cs typeface="ＭＳ Ｐゴシック" charset="0"/>
                </a:rPr>
                <a:t>      count++;</a:t>
              </a:r>
            </a:p>
            <a:p>
              <a:pPr>
                <a:defRPr/>
              </a:pPr>
              <a:endParaRPr sz="1600" b="1" noProof="1">
                <a:latin typeface="Courier New" charset="0"/>
                <a:ea typeface="ＭＳ Ｐゴシック" charset="0"/>
                <a:cs typeface="ＭＳ Ｐゴシック" charset="0"/>
              </a:endParaRPr>
            </a:p>
          </p:txBody>
        </p:sp>
        <p:sp>
          <p:nvSpPr>
            <p:cNvPr id="443429" name="Text Box 37"/>
            <p:cNvSpPr txBox="1">
              <a:spLocks noChangeArrowheads="1"/>
            </p:cNvSpPr>
            <p:nvPr/>
          </p:nvSpPr>
          <p:spPr bwMode="auto">
            <a:xfrm>
              <a:off x="392" y="2890"/>
              <a:ext cx="5016" cy="6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double average = (double) total / count;</a:t>
              </a:r>
            </a:p>
            <a:p>
              <a:pPr>
                <a:defRPr/>
              </a:pPr>
              <a:r>
                <a:rPr sz="1600" b="1" noProof="1">
                  <a:latin typeface="Courier New" charset="0"/>
                  <a:ea typeface="ＭＳ Ｐゴシック" charset="0"/>
                  <a:cs typeface="ＭＳ Ｐゴシック" charset="0"/>
                </a:rPr>
                <a:t>   println("The        average is " + average + ".");</a:t>
              </a:r>
            </a:p>
            <a:p>
              <a:pPr>
                <a:defRPr/>
              </a:pPr>
              <a:r>
                <a:rPr sz="1600" b="1" noProof="1">
                  <a:latin typeface="Courier New" charset="0"/>
                  <a:ea typeface="ＭＳ Ｐゴシック" charset="0"/>
                  <a:cs typeface="ＭＳ Ｐゴシック" charset="0"/>
                </a:rPr>
                <a:t>}</a:t>
              </a:r>
            </a:p>
          </p:txBody>
        </p:sp>
      </p:grpSp>
      <p:grpSp>
        <p:nvGrpSpPr>
          <p:cNvPr id="443430" name="Group 38"/>
          <p:cNvGrpSpPr>
            <a:grpSpLocks/>
          </p:cNvGrpSpPr>
          <p:nvPr/>
        </p:nvGrpSpPr>
        <p:grpSpPr bwMode="auto">
          <a:xfrm>
            <a:off x="609600" y="3683000"/>
            <a:ext cx="8255000" cy="2514600"/>
            <a:chOff x="384" y="2320"/>
            <a:chExt cx="5200" cy="1584"/>
          </a:xfrm>
        </p:grpSpPr>
        <p:sp>
          <p:nvSpPr>
            <p:cNvPr id="443431" name="Rectangle 39"/>
            <p:cNvSpPr>
              <a:spLocks noChangeArrowheads="1"/>
            </p:cNvSpPr>
            <p:nvPr/>
          </p:nvSpPr>
          <p:spPr bwMode="auto">
            <a:xfrm>
              <a:off x="384" y="2320"/>
              <a:ext cx="4992" cy="1584"/>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32" name="Text Box 40"/>
            <p:cNvSpPr txBox="1">
              <a:spLocks noChangeArrowheads="1"/>
            </p:cNvSpPr>
            <p:nvPr/>
          </p:nvSpPr>
          <p:spPr bwMode="auto">
            <a:xfrm>
              <a:off x="392" y="2930"/>
              <a:ext cx="5016" cy="6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double average = (double) total / count;</a:t>
              </a:r>
            </a:p>
            <a:p>
              <a:pPr>
                <a:defRPr/>
              </a:pPr>
              <a:r>
                <a:rPr sz="1600" b="1" noProof="1">
                  <a:latin typeface="Courier New" charset="0"/>
                  <a:ea typeface="ＭＳ Ｐゴシック" charset="0"/>
                  <a:cs typeface="ＭＳ Ｐゴシック" charset="0"/>
                </a:rPr>
                <a:t>   println("The         average is " + average + ".");</a:t>
              </a:r>
            </a:p>
            <a:p>
              <a:pPr>
                <a:defRPr/>
              </a:pPr>
              <a:r>
                <a:rPr sz="1600" b="1" noProof="1">
                  <a:latin typeface="Courier New" charset="0"/>
                  <a:ea typeface="ＭＳ Ｐゴシック" charset="0"/>
                  <a:cs typeface="ＭＳ Ｐゴシック" charset="0"/>
                </a:rPr>
                <a:t>}</a:t>
              </a:r>
            </a:p>
          </p:txBody>
        </p:sp>
        <p:sp>
          <p:nvSpPr>
            <p:cNvPr id="443433" name="Text Box 41"/>
            <p:cNvSpPr txBox="1">
              <a:spLocks noChangeArrowheads="1"/>
            </p:cNvSpPr>
            <p:nvPr/>
          </p:nvSpPr>
          <p:spPr bwMode="auto">
            <a:xfrm>
              <a:off x="568" y="2442"/>
              <a:ext cx="5016" cy="5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      total += value;</a:t>
              </a:r>
            </a:p>
            <a:p>
              <a:pPr>
                <a:defRPr/>
              </a:pPr>
              <a:r>
                <a:rPr sz="1600" b="1" noProof="1">
                  <a:latin typeface="Courier New" charset="0"/>
                  <a:ea typeface="ＭＳ Ｐゴシック" charset="0"/>
                  <a:cs typeface="ＭＳ Ｐゴシック" charset="0"/>
                </a:rPr>
                <a:t>      count++;</a:t>
              </a:r>
            </a:p>
            <a:p>
              <a:pPr>
                <a:defRPr/>
              </a:pPr>
              <a:endParaRPr sz="1600" b="1" noProof="1">
                <a:latin typeface="Courier New" charset="0"/>
                <a:ea typeface="ＭＳ Ｐゴシック" charset="0"/>
                <a:cs typeface="ＭＳ Ｐゴシック" charset="0"/>
              </a:endParaRPr>
            </a:p>
          </p:txBody>
        </p:sp>
      </p:grpSp>
      <p:grpSp>
        <p:nvGrpSpPr>
          <p:cNvPr id="443434" name="Group 42"/>
          <p:cNvGrpSpPr>
            <a:grpSpLocks/>
          </p:cNvGrpSpPr>
          <p:nvPr/>
        </p:nvGrpSpPr>
        <p:grpSpPr bwMode="auto">
          <a:xfrm>
            <a:off x="622300" y="1447800"/>
            <a:ext cx="7962900" cy="4032250"/>
            <a:chOff x="392" y="912"/>
            <a:chExt cx="5016" cy="2540"/>
          </a:xfrm>
        </p:grpSpPr>
        <p:sp>
          <p:nvSpPr>
            <p:cNvPr id="443435" name="Text Box 43"/>
            <p:cNvSpPr txBox="1">
              <a:spLocks noChangeArrowheads="1"/>
            </p:cNvSpPr>
            <p:nvPr/>
          </p:nvSpPr>
          <p:spPr bwMode="auto">
            <a:xfrm>
              <a:off x="392" y="912"/>
              <a:ext cx="5016" cy="20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sz="1600" b="1" noProof="1">
                <a:solidFill>
                  <a:srgbClr val="FF0000"/>
                </a:solidFill>
                <a:latin typeface="Courier New" charset="0"/>
                <a:ea typeface="ＭＳ Ｐゴシック" charset="0"/>
                <a:cs typeface="ＭＳ Ｐゴシック" charset="0"/>
              </a:endParaRPr>
            </a:p>
            <a:p>
              <a:pPr>
                <a:defRPr/>
              </a:pPr>
              <a:endParaRPr sz="1600" b="1" noProof="1">
                <a:solidFill>
                  <a:srgbClr val="FF0000"/>
                </a:solidFill>
                <a:latin typeface="Courier New" charset="0"/>
                <a:ea typeface="ＭＳ Ｐゴシック" charset="0"/>
                <a:cs typeface="ＭＳ Ｐゴシック" charset="0"/>
              </a:endParaRPr>
            </a:p>
            <a:p>
              <a:pPr>
                <a:defRPr/>
              </a:pPr>
              <a:endParaRPr sz="1600" b="1" noProof="1">
                <a:solidFill>
                  <a:srgbClr val="FF0000"/>
                </a:solidFill>
                <a:latin typeface="Courier New" charset="0"/>
                <a:ea typeface="ＭＳ Ｐゴシック" charset="0"/>
                <a:cs typeface="ＭＳ Ｐゴシック" charset="0"/>
              </a:endParaRPr>
            </a:p>
            <a:p>
              <a:pPr>
                <a:defRPr/>
              </a:pPr>
              <a:endParaRPr sz="1600" b="1" noProof="1">
                <a:solidFill>
                  <a:srgbClr val="FF0000"/>
                </a:solidFill>
                <a:latin typeface="Courier New" charset="0"/>
                <a:ea typeface="ＭＳ Ｐゴシック" charset="0"/>
                <a:cs typeface="ＭＳ Ｐゴシック" charset="0"/>
              </a:endParaRPr>
            </a:p>
            <a:p>
              <a:pPr>
                <a:defRPr/>
              </a:pPr>
              <a:endParaRPr sz="1600" b="1" noProof="1">
                <a:solidFill>
                  <a:srgbClr val="FF0000"/>
                </a:solidFill>
                <a:latin typeface="Courier New" charset="0"/>
                <a:ea typeface="ＭＳ Ｐゴシック" charset="0"/>
                <a:cs typeface="ＭＳ Ｐゴシック" charset="0"/>
              </a:endParaRPr>
            </a:p>
            <a:p>
              <a:pPr>
                <a:defRPr/>
              </a:pPr>
              <a:endParaRPr sz="1600" b="1" noProof="1">
                <a:solidFill>
                  <a:srgbClr val="FF0000"/>
                </a:solidFill>
                <a:latin typeface="Courier New" charset="0"/>
                <a:ea typeface="ＭＳ Ｐゴシック" charset="0"/>
                <a:cs typeface="ＭＳ Ｐゴシック" charset="0"/>
              </a:endParaRPr>
            </a:p>
            <a:p>
              <a:pPr>
                <a:defRPr/>
              </a:pPr>
              <a:endParaRPr sz="1600" b="1" noProof="1">
                <a:solidFill>
                  <a:srgbClr val="FF0000"/>
                </a:solidFill>
                <a:latin typeface="Courier New" charset="0"/>
                <a:ea typeface="ＭＳ Ｐゴシック" charset="0"/>
                <a:cs typeface="ＭＳ Ｐゴシック" charset="0"/>
              </a:endParaRPr>
            </a:p>
            <a:p>
              <a:pPr>
                <a:defRPr/>
              </a:pPr>
              <a:endParaRPr sz="1600" b="1" noProof="1">
                <a:solidFill>
                  <a:srgbClr val="FF0000"/>
                </a:solidFill>
                <a:latin typeface="Courier New" charset="0"/>
                <a:ea typeface="ＭＳ Ｐゴシック" charset="0"/>
                <a:cs typeface="ＭＳ Ｐゴシック" charset="0"/>
              </a:endParaRPr>
            </a:p>
            <a:p>
              <a:pPr>
                <a:defRPr/>
              </a:pPr>
              <a:endParaRPr sz="1600" b="1" noProof="1">
                <a:solidFill>
                  <a:srgbClr val="FF0000"/>
                </a:solidFill>
                <a:latin typeface="Courier New" charset="0"/>
                <a:ea typeface="ＭＳ Ｐゴシック" charset="0"/>
                <a:cs typeface="ＭＳ Ｐゴシック" charset="0"/>
              </a:endParaRPr>
            </a:p>
            <a:p>
              <a:pPr>
                <a:defRPr/>
              </a:pPr>
              <a:r>
                <a:rPr sz="1600" b="1" noProof="1">
                  <a:solidFill>
                    <a:srgbClr val="FF0000"/>
                  </a:solidFill>
                  <a:latin typeface="Courier New" charset="0"/>
                  <a:ea typeface="ＭＳ Ｐゴシック" charset="0"/>
                  <a:cs typeface="ＭＳ Ｐゴシック" charset="0"/>
                </a:rPr>
                <a:t>      if (value != 0) {</a:t>
              </a:r>
            </a:p>
            <a:p>
              <a:pPr>
                <a:defRPr/>
              </a:pPr>
              <a:endParaRPr sz="1600" b="1" noProof="1">
                <a:solidFill>
                  <a:srgbClr val="FF0000"/>
                </a:solidFill>
                <a:latin typeface="Courier New" charset="0"/>
                <a:ea typeface="ＭＳ Ｐゴシック" charset="0"/>
                <a:cs typeface="ＭＳ Ｐゴシック" charset="0"/>
              </a:endParaRPr>
            </a:p>
            <a:p>
              <a:pPr>
                <a:defRPr/>
              </a:pPr>
              <a:endParaRPr sz="1600" b="1" noProof="1">
                <a:solidFill>
                  <a:srgbClr val="FF0000"/>
                </a:solidFill>
                <a:latin typeface="Courier New" charset="0"/>
                <a:ea typeface="ＭＳ Ｐゴシック" charset="0"/>
                <a:cs typeface="ＭＳ Ｐゴシック" charset="0"/>
              </a:endParaRPr>
            </a:p>
            <a:p>
              <a:pPr>
                <a:defRPr/>
              </a:pPr>
              <a:r>
                <a:rPr sz="1600" b="1" noProof="1">
                  <a:solidFill>
                    <a:srgbClr val="FF0000"/>
                  </a:solidFill>
                  <a:latin typeface="Courier New" charset="0"/>
                  <a:ea typeface="ＭＳ Ｐゴシック" charset="0"/>
                  <a:cs typeface="ＭＳ Ｐゴシック" charset="0"/>
                </a:rPr>
                <a:t>      }</a:t>
              </a:r>
            </a:p>
          </p:txBody>
        </p:sp>
        <p:sp>
          <p:nvSpPr>
            <p:cNvPr id="443436" name="Text Box 44"/>
            <p:cNvSpPr txBox="1">
              <a:spLocks noChangeArrowheads="1"/>
            </p:cNvSpPr>
            <p:nvPr/>
          </p:nvSpPr>
          <p:spPr bwMode="auto">
            <a:xfrm>
              <a:off x="1616" y="3240"/>
              <a:ext cx="80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solidFill>
                    <a:srgbClr val="FF0000"/>
                  </a:solidFill>
                  <a:latin typeface="Courier New" charset="0"/>
                  <a:ea typeface="ＭＳ Ｐゴシック" charset="0"/>
                  <a:cs typeface="ＭＳ Ｐゴシック" charset="0"/>
                </a:rPr>
                <a:t>nonzero</a:t>
              </a:r>
            </a:p>
          </p:txBody>
        </p:sp>
      </p:grpSp>
      <p:grpSp>
        <p:nvGrpSpPr>
          <p:cNvPr id="443449" name="Group 57"/>
          <p:cNvGrpSpPr>
            <a:grpSpLocks/>
          </p:cNvGrpSpPr>
          <p:nvPr/>
        </p:nvGrpSpPr>
        <p:grpSpPr bwMode="auto">
          <a:xfrm>
            <a:off x="304800" y="990600"/>
            <a:ext cx="8610600" cy="5638800"/>
            <a:chOff x="192" y="624"/>
            <a:chExt cx="5424" cy="3552"/>
          </a:xfrm>
        </p:grpSpPr>
        <p:sp>
          <p:nvSpPr>
            <p:cNvPr id="443444" name="Rectangle 52"/>
            <p:cNvSpPr>
              <a:spLocks noChangeArrowheads="1"/>
            </p:cNvSpPr>
            <p:nvPr/>
          </p:nvSpPr>
          <p:spPr bwMode="auto">
            <a:xfrm>
              <a:off x="192" y="624"/>
              <a:ext cx="5424" cy="3552"/>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45" name="Rectangle 53"/>
            <p:cNvSpPr>
              <a:spLocks noChangeArrowheads="1"/>
            </p:cNvSpPr>
            <p:nvPr/>
          </p:nvSpPr>
          <p:spPr bwMode="auto">
            <a:xfrm>
              <a:off x="328" y="728"/>
              <a:ext cx="5120" cy="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latin typeface="Times New Roman" charset="0"/>
                  <a:ea typeface="ＭＳ Ｐゴシック" charset="0"/>
                  <a:cs typeface="ＭＳ Ｐゴシック" charset="0"/>
                </a:rPr>
                <a:t>As is true with most programming constructs, there is no hard-and-fast rule that will tell you whether you need the basic </a:t>
              </a:r>
              <a:r>
                <a:rPr lang="en-US" sz="2200" b="1">
                  <a:latin typeface="Courier New" charset="0"/>
                  <a:ea typeface="ＭＳ Ｐゴシック" charset="0"/>
                  <a:cs typeface="ＭＳ Ｐゴシック" charset="0"/>
                </a:rPr>
                <a:t>if</a:t>
              </a:r>
              <a:r>
                <a:rPr lang="en-US">
                  <a:latin typeface="Times New Roman" charset="0"/>
                  <a:ea typeface="ＭＳ Ｐゴシック" charset="0"/>
                  <a:cs typeface="ＭＳ Ｐゴシック" charset="0"/>
                </a:rPr>
                <a:t> statement or the </a:t>
              </a:r>
              <a:r>
                <a:rPr lang="en-US" sz="2200" b="1">
                  <a:latin typeface="Courier New" charset="0"/>
                  <a:ea typeface="ＭＳ Ｐゴシック" charset="0"/>
                  <a:cs typeface="ＭＳ Ｐゴシック" charset="0"/>
                </a:rPr>
                <a:t>if</a:t>
              </a:r>
              <a:r>
                <a:rPr lang="en-US">
                  <a:latin typeface="Times New Roman" charset="0"/>
                  <a:ea typeface="ＭＳ Ｐゴシック" charset="0"/>
                  <a:cs typeface="ＭＳ Ｐゴシック" charset="0"/>
                </a:rPr>
                <a:t>/</a:t>
              </a:r>
              <a:r>
                <a:rPr lang="en-US" sz="2200" b="1">
                  <a:latin typeface="Courier New" charset="0"/>
                  <a:ea typeface="ＭＳ Ｐゴシック" charset="0"/>
                  <a:cs typeface="ＭＳ Ｐゴシック" charset="0"/>
                </a:rPr>
                <a:t>else</a:t>
              </a:r>
              <a:r>
                <a:rPr lang="en-US">
                  <a:latin typeface="Times New Roman" charset="0"/>
                  <a:ea typeface="ＭＳ Ｐゴシック" charset="0"/>
                  <a:cs typeface="ＭＳ Ｐゴシック" charset="0"/>
                </a:rPr>
                <a:t> form.</a:t>
              </a:r>
            </a:p>
          </p:txBody>
        </p:sp>
        <p:sp>
          <p:nvSpPr>
            <p:cNvPr id="443446" name="Rectangle 54"/>
            <p:cNvSpPr>
              <a:spLocks noChangeArrowheads="1"/>
            </p:cNvSpPr>
            <p:nvPr/>
          </p:nvSpPr>
          <p:spPr bwMode="auto">
            <a:xfrm>
              <a:off x="328" y="1440"/>
              <a:ext cx="5120" cy="9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latin typeface="Times New Roman" charset="0"/>
                  <a:ea typeface="ＭＳ Ｐゴシック" charset="0"/>
                  <a:cs typeface="ＭＳ Ｐゴシック" charset="0"/>
                </a:rPr>
                <a:t>The best general guideline is to think about the English description of the problem you are trying to solve.  If that description contains the words </a:t>
              </a:r>
              <a:r>
                <a:rPr lang="en-US" i="1">
                  <a:latin typeface="Times New Roman" charset="0"/>
                  <a:ea typeface="ＭＳ Ｐゴシック" charset="0"/>
                  <a:cs typeface="ＭＳ Ｐゴシック" charset="0"/>
                </a:rPr>
                <a:t>else</a:t>
              </a:r>
              <a:r>
                <a:rPr lang="en-US">
                  <a:latin typeface="Times New Roman" charset="0"/>
                  <a:ea typeface="ＭＳ Ｐゴシック" charset="0"/>
                  <a:cs typeface="ＭＳ Ｐゴシック" charset="0"/>
                </a:rPr>
                <a:t> or </a:t>
              </a:r>
              <a:r>
                <a:rPr lang="en-US" i="1">
                  <a:latin typeface="Times New Roman" charset="0"/>
                  <a:ea typeface="ＭＳ Ｐゴシック" charset="0"/>
                  <a:cs typeface="ＭＳ Ｐゴシック" charset="0"/>
                </a:rPr>
                <a:t>otherwise,</a:t>
              </a:r>
              <a:r>
                <a:rPr lang="en-US">
                  <a:latin typeface="Times New Roman" charset="0"/>
                  <a:ea typeface="ＭＳ Ｐゴシック" charset="0"/>
                  <a:cs typeface="ＭＳ Ｐゴシック" charset="0"/>
                </a:rPr>
                <a:t> there is a good chance that the solution will use the </a:t>
              </a:r>
              <a:r>
                <a:rPr lang="en-US" sz="2200" b="1">
                  <a:latin typeface="Courier New" charset="0"/>
                  <a:ea typeface="ＭＳ Ｐゴシック" charset="0"/>
                  <a:cs typeface="ＭＳ Ｐゴシック" charset="0"/>
                </a:rPr>
                <a:t>else</a:t>
              </a:r>
              <a:r>
                <a:rPr lang="en-US">
                  <a:latin typeface="Times New Roman" charset="0"/>
                  <a:ea typeface="ＭＳ Ｐゴシック" charset="0"/>
                  <a:cs typeface="ＭＳ Ｐゴシック" charset="0"/>
                </a:rPr>
                <a:t> keyword.</a:t>
              </a:r>
            </a:p>
          </p:txBody>
        </p:sp>
        <p:sp>
          <p:nvSpPr>
            <p:cNvPr id="443447" name="Rectangle 55"/>
            <p:cNvSpPr>
              <a:spLocks noChangeArrowheads="1"/>
            </p:cNvSpPr>
            <p:nvPr/>
          </p:nvSpPr>
          <p:spPr bwMode="auto">
            <a:xfrm>
              <a:off x="328" y="2344"/>
              <a:ext cx="5120" cy="9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gn="just">
                <a:lnSpc>
                  <a:spcPct val="85000"/>
                </a:lnSpc>
                <a:spcAft>
                  <a:spcPct val="50000"/>
                </a:spcAft>
                <a:buFontTx/>
                <a:buChar char="•"/>
              </a:pPr>
              <a:r>
                <a:rPr lang="en-US" altLang="de-DE">
                  <a:latin typeface="Times New Roman" charset="0"/>
                </a:rPr>
                <a:t>As an example, suppose that you wanted to change the </a:t>
              </a:r>
              <a:r>
                <a:rPr lang="en-US" altLang="de-DE" sz="2200" b="1">
                  <a:latin typeface="Courier New" charset="0"/>
                </a:rPr>
                <a:t>AverageList</a:t>
              </a:r>
              <a:r>
                <a:rPr lang="en-US" altLang="de-DE">
                  <a:latin typeface="Times New Roman" charset="0"/>
                </a:rPr>
                <a:t> program so that it didn</a:t>
              </a:r>
              <a:r>
                <a:rPr lang="ja-JP" altLang="en-US">
                  <a:latin typeface="Times New Roman" charset="0"/>
                </a:rPr>
                <a:t>’</a:t>
              </a:r>
              <a:r>
                <a:rPr lang="en-US" altLang="ja-JP">
                  <a:latin typeface="Times New Roman" charset="0"/>
                </a:rPr>
                <a:t>t include any zero values in the average.  Here, you need a simple </a:t>
              </a:r>
              <a:r>
                <a:rPr lang="en-US" altLang="ja-JP" sz="2200" b="1">
                  <a:latin typeface="Courier New" charset="0"/>
                </a:rPr>
                <a:t>if</a:t>
              </a:r>
              <a:r>
                <a:rPr lang="en-US" altLang="ja-JP">
                  <a:latin typeface="Times New Roman" charset="0"/>
                </a:rPr>
                <a:t> statement that makes sure that the score is not equal to 0.</a:t>
              </a:r>
              <a:endParaRPr lang="en-US" altLang="de-DE">
                <a:latin typeface="Times New Roman" charset="0"/>
              </a:endParaRPr>
            </a:p>
          </p:txBody>
        </p:sp>
      </p:grpSp>
      <p:sp>
        <p:nvSpPr>
          <p:cNvPr id="443448" name="Rectangle 56"/>
          <p:cNvSpPr>
            <a:spLocks noChangeArrowheads="1"/>
          </p:cNvSpPr>
          <p:nvPr/>
        </p:nvSpPr>
        <p:spPr bwMode="auto">
          <a:xfrm>
            <a:off x="520700" y="5143500"/>
            <a:ext cx="8128000" cy="1460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latin typeface="Times New Roman" charset="0"/>
                <a:ea typeface="ＭＳ Ｐゴシック" charset="0"/>
                <a:cs typeface="ＭＳ Ｐゴシック" charset="0"/>
              </a:rPr>
              <a:t>If you also wanted to count the nonzero scores, you would need to add an </a:t>
            </a:r>
            <a:r>
              <a:rPr lang="en-US" sz="2200" b="1">
                <a:latin typeface="Courier New" charset="0"/>
                <a:ea typeface="ＭＳ Ｐゴシック" charset="0"/>
                <a:cs typeface="ＭＳ Ｐゴシック" charset="0"/>
              </a:rPr>
              <a:t>else</a:t>
            </a:r>
            <a:r>
              <a:rPr lang="en-US">
                <a:latin typeface="Times New Roman" charset="0"/>
                <a:ea typeface="ＭＳ Ｐゴシック" charset="0"/>
                <a:cs typeface="ＭＳ Ｐゴシック" charset="0"/>
              </a:rPr>
              <a:t> clause to increment a counter variable in the case that </a:t>
            </a:r>
            <a:r>
              <a:rPr lang="en-US" sz="2200" b="1">
                <a:latin typeface="Courier New" charset="0"/>
                <a:ea typeface="ＭＳ Ｐゴシック" charset="0"/>
                <a:cs typeface="ＭＳ Ｐゴシック" charset="0"/>
              </a:rPr>
              <a:t>value</a:t>
            </a:r>
            <a:r>
              <a:rPr lang="en-US">
                <a:latin typeface="Times New Roman" charset="0"/>
                <a:ea typeface="ＭＳ Ｐゴシック" charset="0"/>
                <a:cs typeface="ＭＳ Ｐゴシック" charset="0"/>
              </a:rPr>
              <a:t> was equal to 0.</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339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43397">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3398"/>
                                        </p:tgtEl>
                                        <p:attrNameLst>
                                          <p:attrName>style.visibility</p:attrName>
                                        </p:attrNameLst>
                                      </p:cBhvr>
                                      <p:to>
                                        <p:strVal val="visible"/>
                                      </p:to>
                                    </p:set>
                                  </p:childTnLst>
                                </p:cTn>
                              </p:par>
                            </p:childTnLst>
                          </p:cTn>
                        </p:par>
                        <p:par>
                          <p:cTn id="15" fill="hold" nodeType="afterGroup">
                            <p:stCondLst>
                              <p:cond delay="0"/>
                            </p:stCondLst>
                            <p:childTnLst>
                              <p:par>
                                <p:cTn id="16" presetID="1" presetClass="entr" presetSubtype="0" fill="hold" nodeType="afterEffect">
                                  <p:stCondLst>
                                    <p:cond delay="0"/>
                                  </p:stCondLst>
                                  <p:childTnLst>
                                    <p:set>
                                      <p:cBhvr>
                                        <p:cTn id="17" dur="1" fill="hold">
                                          <p:stCondLst>
                                            <p:cond delay="0"/>
                                          </p:stCondLst>
                                        </p:cTn>
                                        <p:tgtEl>
                                          <p:spTgt spid="443399"/>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499"/>
                                          </p:stCondLst>
                                        </p:cTn>
                                        <p:tgtEl>
                                          <p:spTgt spid="443402"/>
                                        </p:tgtEl>
                                        <p:attrNameLst>
                                          <p:attrName>style.visibility</p:attrName>
                                        </p:attrNameLst>
                                      </p:cBhvr>
                                      <p:to>
                                        <p:strVal val="visible"/>
                                      </p:to>
                                    </p:set>
                                  </p:childTnLst>
                                </p:cTn>
                              </p:par>
                            </p:childTnLst>
                          </p:cTn>
                        </p:par>
                        <p:par>
                          <p:cTn id="22" fill="hold" nodeType="afterGroup">
                            <p:stCondLst>
                              <p:cond delay="500"/>
                            </p:stCondLst>
                            <p:childTnLst>
                              <p:par>
                                <p:cTn id="23" presetID="1" presetClass="entr" presetSubtype="0" fill="hold" nodeType="afterEffect">
                                  <p:stCondLst>
                                    <p:cond delay="0"/>
                                  </p:stCondLst>
                                  <p:childTnLst>
                                    <p:set>
                                      <p:cBhvr>
                                        <p:cTn id="24" dur="1" fill="hold">
                                          <p:stCondLst>
                                            <p:cond delay="499"/>
                                          </p:stCondLst>
                                        </p:cTn>
                                        <p:tgtEl>
                                          <p:spTgt spid="443406"/>
                                        </p:tgtEl>
                                        <p:attrNameLst>
                                          <p:attrName>style.visibility</p:attrName>
                                        </p:attrNameLst>
                                      </p:cBhvr>
                                      <p:to>
                                        <p:strVal val="visible"/>
                                      </p:to>
                                    </p:set>
                                  </p:childTnLst>
                                </p:cTn>
                              </p:par>
                            </p:childTnLst>
                          </p:cTn>
                        </p:par>
                        <p:par>
                          <p:cTn id="25" fill="hold" nodeType="afterGroup">
                            <p:stCondLst>
                              <p:cond delay="1000"/>
                            </p:stCondLst>
                            <p:childTnLst>
                              <p:par>
                                <p:cTn id="26" presetID="1" presetClass="entr" presetSubtype="0" fill="hold" nodeType="afterEffect">
                                  <p:stCondLst>
                                    <p:cond delay="0"/>
                                  </p:stCondLst>
                                  <p:childTnLst>
                                    <p:set>
                                      <p:cBhvr>
                                        <p:cTn id="27" dur="1" fill="hold">
                                          <p:stCondLst>
                                            <p:cond delay="499"/>
                                          </p:stCondLst>
                                        </p:cTn>
                                        <p:tgtEl>
                                          <p:spTgt spid="443410"/>
                                        </p:tgtEl>
                                        <p:attrNameLst>
                                          <p:attrName>style.visibility</p:attrName>
                                        </p:attrNameLst>
                                      </p:cBhvr>
                                      <p:to>
                                        <p:strVal val="visible"/>
                                      </p:to>
                                    </p:set>
                                  </p:childTnLst>
                                </p:cTn>
                              </p:par>
                            </p:childTnLst>
                          </p:cTn>
                        </p:par>
                        <p:par>
                          <p:cTn id="28" fill="hold" nodeType="afterGroup">
                            <p:stCondLst>
                              <p:cond delay="1500"/>
                            </p:stCondLst>
                            <p:childTnLst>
                              <p:par>
                                <p:cTn id="29" presetID="1" presetClass="entr" presetSubtype="0" fill="hold" nodeType="afterEffect">
                                  <p:stCondLst>
                                    <p:cond delay="0"/>
                                  </p:stCondLst>
                                  <p:childTnLst>
                                    <p:set>
                                      <p:cBhvr>
                                        <p:cTn id="30" dur="1" fill="hold">
                                          <p:stCondLst>
                                            <p:cond delay="499"/>
                                          </p:stCondLst>
                                        </p:cTn>
                                        <p:tgtEl>
                                          <p:spTgt spid="443414"/>
                                        </p:tgtEl>
                                        <p:attrNameLst>
                                          <p:attrName>style.visibility</p:attrName>
                                        </p:attrNameLst>
                                      </p:cBhvr>
                                      <p:to>
                                        <p:strVal val="visible"/>
                                      </p:to>
                                    </p:set>
                                  </p:childTnLst>
                                </p:cTn>
                              </p:par>
                            </p:childTnLst>
                          </p:cTn>
                        </p:par>
                        <p:par>
                          <p:cTn id="31" fill="hold" nodeType="afterGroup">
                            <p:stCondLst>
                              <p:cond delay="2000"/>
                            </p:stCondLst>
                            <p:childTnLst>
                              <p:par>
                                <p:cTn id="32" presetID="1" presetClass="entr" presetSubtype="0" fill="hold" nodeType="afterEffect">
                                  <p:stCondLst>
                                    <p:cond delay="0"/>
                                  </p:stCondLst>
                                  <p:childTnLst>
                                    <p:set>
                                      <p:cBhvr>
                                        <p:cTn id="33" dur="1" fill="hold">
                                          <p:stCondLst>
                                            <p:cond delay="499"/>
                                          </p:stCondLst>
                                        </p:cTn>
                                        <p:tgtEl>
                                          <p:spTgt spid="443418"/>
                                        </p:tgtEl>
                                        <p:attrNameLst>
                                          <p:attrName>style.visibility</p:attrName>
                                        </p:attrNameLst>
                                      </p:cBhvr>
                                      <p:to>
                                        <p:strVal val="visible"/>
                                      </p:to>
                                    </p:set>
                                  </p:childTnLst>
                                </p:cTn>
                              </p:par>
                            </p:childTnLst>
                          </p:cTn>
                        </p:par>
                        <p:par>
                          <p:cTn id="34" fill="hold" nodeType="afterGroup">
                            <p:stCondLst>
                              <p:cond delay="2500"/>
                            </p:stCondLst>
                            <p:childTnLst>
                              <p:par>
                                <p:cTn id="35" presetID="1" presetClass="entr" presetSubtype="0" fill="hold" nodeType="afterEffect">
                                  <p:stCondLst>
                                    <p:cond delay="0"/>
                                  </p:stCondLst>
                                  <p:childTnLst>
                                    <p:set>
                                      <p:cBhvr>
                                        <p:cTn id="36" dur="1" fill="hold">
                                          <p:stCondLst>
                                            <p:cond delay="499"/>
                                          </p:stCondLst>
                                        </p:cTn>
                                        <p:tgtEl>
                                          <p:spTgt spid="443422"/>
                                        </p:tgtEl>
                                        <p:attrNameLst>
                                          <p:attrName>style.visibility</p:attrName>
                                        </p:attrNameLst>
                                      </p:cBhvr>
                                      <p:to>
                                        <p:strVal val="visible"/>
                                      </p:to>
                                    </p:set>
                                  </p:childTnLst>
                                </p:cTn>
                              </p:par>
                            </p:childTnLst>
                          </p:cTn>
                        </p:par>
                        <p:par>
                          <p:cTn id="37" fill="hold" nodeType="afterGroup">
                            <p:stCondLst>
                              <p:cond delay="3000"/>
                            </p:stCondLst>
                            <p:childTnLst>
                              <p:par>
                                <p:cTn id="38" presetID="1" presetClass="entr" presetSubtype="0" fill="hold" nodeType="afterEffect">
                                  <p:stCondLst>
                                    <p:cond delay="0"/>
                                  </p:stCondLst>
                                  <p:childTnLst>
                                    <p:set>
                                      <p:cBhvr>
                                        <p:cTn id="39" dur="1" fill="hold">
                                          <p:stCondLst>
                                            <p:cond delay="499"/>
                                          </p:stCondLst>
                                        </p:cTn>
                                        <p:tgtEl>
                                          <p:spTgt spid="443426"/>
                                        </p:tgtEl>
                                        <p:attrNameLst>
                                          <p:attrName>style.visibility</p:attrName>
                                        </p:attrNameLst>
                                      </p:cBhvr>
                                      <p:to>
                                        <p:strVal val="visible"/>
                                      </p:to>
                                    </p:set>
                                  </p:childTnLst>
                                </p:cTn>
                              </p:par>
                            </p:childTnLst>
                          </p:cTn>
                        </p:par>
                        <p:par>
                          <p:cTn id="40" fill="hold" nodeType="afterGroup">
                            <p:stCondLst>
                              <p:cond delay="3500"/>
                            </p:stCondLst>
                            <p:childTnLst>
                              <p:par>
                                <p:cTn id="41" presetID="1" presetClass="entr" presetSubtype="0" fill="hold" nodeType="afterEffect">
                                  <p:stCondLst>
                                    <p:cond delay="0"/>
                                  </p:stCondLst>
                                  <p:childTnLst>
                                    <p:set>
                                      <p:cBhvr>
                                        <p:cTn id="42" dur="1" fill="hold">
                                          <p:stCondLst>
                                            <p:cond delay="499"/>
                                          </p:stCondLst>
                                        </p:cTn>
                                        <p:tgtEl>
                                          <p:spTgt spid="443430"/>
                                        </p:tgtEl>
                                        <p:attrNameLst>
                                          <p:attrName>style.visibility</p:attrName>
                                        </p:attrNameLst>
                                      </p:cBhvr>
                                      <p:to>
                                        <p:strVal val="visible"/>
                                      </p:to>
                                    </p:set>
                                  </p:childTnLst>
                                </p:cTn>
                              </p:par>
                            </p:childTnLst>
                          </p:cTn>
                        </p:par>
                        <p:par>
                          <p:cTn id="43" fill="hold" nodeType="afterGroup">
                            <p:stCondLst>
                              <p:cond delay="4000"/>
                            </p:stCondLst>
                            <p:childTnLst>
                              <p:par>
                                <p:cTn id="44" presetID="1" presetClass="entr" presetSubtype="0" fill="hold" nodeType="afterEffect">
                                  <p:stCondLst>
                                    <p:cond delay="0"/>
                                  </p:stCondLst>
                                  <p:childTnLst>
                                    <p:set>
                                      <p:cBhvr>
                                        <p:cTn id="45" dur="1" fill="hold">
                                          <p:stCondLst>
                                            <p:cond delay="0"/>
                                          </p:stCondLst>
                                        </p:cTn>
                                        <p:tgtEl>
                                          <p:spTgt spid="443434"/>
                                        </p:tgtEl>
                                        <p:attrNameLst>
                                          <p:attrName>style.visibility</p:attrName>
                                        </p:attrNameLst>
                                      </p:cBhvr>
                                      <p:to>
                                        <p:strVal val="visible"/>
                                      </p:to>
                                    </p:set>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nodeType="clickEffect">
                                  <p:stCondLst>
                                    <p:cond delay="0"/>
                                  </p:stCondLst>
                                  <p:childTnLst>
                                    <p:set>
                                      <p:cBhvr>
                                        <p:cTn id="49" dur="1" fill="hold">
                                          <p:stCondLst>
                                            <p:cond delay="499"/>
                                          </p:stCondLst>
                                        </p:cTn>
                                        <p:tgtEl>
                                          <p:spTgt spid="443449"/>
                                        </p:tgtEl>
                                        <p:attrNameLst>
                                          <p:attrName>style.visibility</p:attrName>
                                        </p:attrNameLst>
                                      </p:cBhvr>
                                      <p:to>
                                        <p:strVal val="visible"/>
                                      </p:to>
                                    </p:set>
                                  </p:childTnLst>
                                </p:cTn>
                              </p:par>
                            </p:childTnLst>
                          </p:cTn>
                        </p:par>
                        <p:par>
                          <p:cTn id="50" fill="hold" nodeType="afterGroup">
                            <p:stCondLst>
                              <p:cond delay="500"/>
                            </p:stCondLst>
                            <p:childTnLst>
                              <p:par>
                                <p:cTn id="51" presetID="1" presetClass="entr" presetSubtype="0" fill="hold" grpId="0" nodeType="afterEffect">
                                  <p:stCondLst>
                                    <p:cond delay="0"/>
                                  </p:stCondLst>
                                  <p:childTnLst>
                                    <p:set>
                                      <p:cBhvr>
                                        <p:cTn id="52" dur="1" fill="hold">
                                          <p:stCondLst>
                                            <p:cond delay="499"/>
                                          </p:stCondLst>
                                        </p:cTn>
                                        <p:tgtEl>
                                          <p:spTgt spid="44344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396" grpId="0"/>
      <p:bldP spid="443397" grpId="0" build="p" autoUpdateAnimBg="0"/>
      <p:bldP spid="443398" grpId="0" animBg="1"/>
      <p:bldP spid="443448"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Common Forms of the </a:t>
            </a:r>
            <a:r>
              <a:rPr lang="en-US" b="1">
                <a:solidFill>
                  <a:srgbClr val="FF0000"/>
                </a:solidFill>
                <a:latin typeface="Courier New" charset="0"/>
              </a:rPr>
              <a:t>if</a:t>
            </a:r>
            <a:r>
              <a:rPr lang="en-US">
                <a:solidFill>
                  <a:srgbClr val="FF0000"/>
                </a:solidFill>
                <a:latin typeface="Times New Roman" charset="0"/>
              </a:rPr>
              <a:t> Statement</a:t>
            </a:r>
            <a:endParaRPr lang="en-US" i="1">
              <a:solidFill>
                <a:srgbClr val="FF0000"/>
              </a:solidFill>
            </a:endParaRPr>
          </a:p>
        </p:txBody>
      </p:sp>
      <p:grpSp>
        <p:nvGrpSpPr>
          <p:cNvPr id="30722" name="Group 41"/>
          <p:cNvGrpSpPr>
            <a:grpSpLocks/>
          </p:cNvGrpSpPr>
          <p:nvPr/>
        </p:nvGrpSpPr>
        <p:grpSpPr bwMode="auto">
          <a:xfrm>
            <a:off x="596900" y="2032000"/>
            <a:ext cx="3733800" cy="863600"/>
            <a:chOff x="376" y="1280"/>
            <a:chExt cx="2352" cy="544"/>
          </a:xfrm>
        </p:grpSpPr>
        <p:sp>
          <p:nvSpPr>
            <p:cNvPr id="449542" name="Rectangle 6"/>
            <p:cNvSpPr>
              <a:spLocks noChangeArrowheads="1"/>
            </p:cNvSpPr>
            <p:nvPr/>
          </p:nvSpPr>
          <p:spPr bwMode="auto">
            <a:xfrm>
              <a:off x="376" y="1488"/>
              <a:ext cx="2352" cy="3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9543" name="Text Box 7"/>
            <p:cNvSpPr txBox="1">
              <a:spLocks noChangeArrowheads="1"/>
            </p:cNvSpPr>
            <p:nvPr/>
          </p:nvSpPr>
          <p:spPr bwMode="auto">
            <a:xfrm>
              <a:off x="424" y="1536"/>
              <a:ext cx="2256" cy="2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800" b="1">
                  <a:latin typeface="Courier New" charset="0"/>
                  <a:ea typeface="ＭＳ Ｐゴシック" charset="0"/>
                  <a:cs typeface="ＭＳ Ｐゴシック" charset="0"/>
                </a:rPr>
                <a:t>if (</a:t>
              </a:r>
              <a:r>
                <a:rPr lang="en-US" sz="1800" i="1">
                  <a:latin typeface="Times New Roman" charset="0"/>
                  <a:ea typeface="ＭＳ Ｐゴシック" charset="0"/>
                  <a:cs typeface="ＭＳ Ｐゴシック" charset="0"/>
                </a:rPr>
                <a:t>condition</a:t>
              </a:r>
              <a:r>
                <a:rPr lang="en-US" sz="1800" b="1">
                  <a:latin typeface="Courier New" charset="0"/>
                  <a:ea typeface="ＭＳ Ｐゴシック" charset="0"/>
                  <a:cs typeface="ＭＳ Ｐゴシック" charset="0"/>
                </a:rPr>
                <a:t>) </a:t>
              </a:r>
              <a:r>
                <a:rPr lang="en-US" sz="1800" i="1">
                  <a:latin typeface="Times New Roman" charset="0"/>
                  <a:ea typeface="ＭＳ Ｐゴシック" charset="0"/>
                  <a:cs typeface="ＭＳ Ｐゴシック" charset="0"/>
                </a:rPr>
                <a:t>statement</a:t>
              </a:r>
              <a:endParaRPr lang="en-US" sz="1800" b="1">
                <a:latin typeface="Courier New" charset="0"/>
                <a:ea typeface="ＭＳ Ｐゴシック" charset="0"/>
                <a:cs typeface="ＭＳ Ｐゴシック" charset="0"/>
              </a:endParaRPr>
            </a:p>
          </p:txBody>
        </p:sp>
        <p:sp>
          <p:nvSpPr>
            <p:cNvPr id="449554" name="Text Box 18"/>
            <p:cNvSpPr txBox="1">
              <a:spLocks noChangeArrowheads="1"/>
            </p:cNvSpPr>
            <p:nvPr/>
          </p:nvSpPr>
          <p:spPr bwMode="auto">
            <a:xfrm>
              <a:off x="384" y="1280"/>
              <a:ext cx="2256" cy="2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800">
                  <a:latin typeface="Times New Roman" charset="0"/>
                  <a:ea typeface="ＭＳ Ｐゴシック" charset="0"/>
                  <a:cs typeface="ＭＳ Ｐゴシック" charset="0"/>
                </a:rPr>
                <a:t>Single line </a:t>
              </a:r>
              <a:r>
                <a:rPr lang="en-US" sz="1600" b="1">
                  <a:latin typeface="Courier New" charset="0"/>
                  <a:ea typeface="ＭＳ Ｐゴシック" charset="0"/>
                  <a:cs typeface="ＭＳ Ｐゴシック" charset="0"/>
                </a:rPr>
                <a:t>if</a:t>
              </a:r>
              <a:r>
                <a:rPr lang="en-US" sz="1800">
                  <a:latin typeface="Times New Roman" charset="0"/>
                  <a:ea typeface="ＭＳ Ｐゴシック" charset="0"/>
                  <a:cs typeface="ＭＳ Ｐゴシック" charset="0"/>
                </a:rPr>
                <a:t> statement</a:t>
              </a:r>
            </a:p>
          </p:txBody>
        </p:sp>
      </p:grpSp>
      <p:grpSp>
        <p:nvGrpSpPr>
          <p:cNvPr id="449578" name="Group 42"/>
          <p:cNvGrpSpPr>
            <a:grpSpLocks/>
          </p:cNvGrpSpPr>
          <p:nvPr/>
        </p:nvGrpSpPr>
        <p:grpSpPr bwMode="auto">
          <a:xfrm>
            <a:off x="4724400" y="2032000"/>
            <a:ext cx="4051300" cy="1714500"/>
            <a:chOff x="2976" y="1280"/>
            <a:chExt cx="2552" cy="1080"/>
          </a:xfrm>
        </p:grpSpPr>
        <p:sp>
          <p:nvSpPr>
            <p:cNvPr id="449545" name="Rectangle 9"/>
            <p:cNvSpPr>
              <a:spLocks noChangeArrowheads="1"/>
            </p:cNvSpPr>
            <p:nvPr/>
          </p:nvSpPr>
          <p:spPr bwMode="auto">
            <a:xfrm>
              <a:off x="2976" y="1488"/>
              <a:ext cx="2400" cy="872"/>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9546" name="Text Box 10"/>
            <p:cNvSpPr txBox="1">
              <a:spLocks noChangeArrowheads="1"/>
            </p:cNvSpPr>
            <p:nvPr/>
          </p:nvSpPr>
          <p:spPr bwMode="auto">
            <a:xfrm>
              <a:off x="3024" y="1536"/>
              <a:ext cx="2304" cy="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800" b="1">
                  <a:latin typeface="Courier New" charset="0"/>
                  <a:ea typeface="ＭＳ Ｐゴシック" charset="0"/>
                  <a:cs typeface="ＭＳ Ｐゴシック" charset="0"/>
                </a:rPr>
                <a:t>if (</a:t>
              </a:r>
              <a:r>
                <a:rPr lang="en-US" sz="1800" i="1">
                  <a:latin typeface="Times New Roman" charset="0"/>
                  <a:ea typeface="ＭＳ Ｐゴシック" charset="0"/>
                  <a:cs typeface="ＭＳ Ｐゴシック" charset="0"/>
                </a:rPr>
                <a:t>condition</a:t>
              </a:r>
              <a:r>
                <a:rPr lang="en-US" sz="1800" b="1">
                  <a:latin typeface="Courier New" charset="0"/>
                  <a:ea typeface="ＭＳ Ｐゴシック" charset="0"/>
                  <a:cs typeface="ＭＳ Ｐゴシック" charset="0"/>
                </a:rPr>
                <a:t>) {</a:t>
              </a:r>
            </a:p>
            <a:p>
              <a:pPr>
                <a:defRPr/>
              </a:pPr>
              <a:r>
                <a:rPr lang="en-US" sz="1800" b="1">
                  <a:latin typeface="Courier New" charset="0"/>
                  <a:ea typeface="ＭＳ Ｐゴシック" charset="0"/>
                  <a:cs typeface="ＭＳ Ｐゴシック" charset="0"/>
                </a:rPr>
                <a:t>   </a:t>
              </a:r>
              <a:r>
                <a:rPr lang="en-US" sz="1800" i="1">
                  <a:latin typeface="Times New Roman" charset="0"/>
                  <a:ea typeface="ＭＳ Ｐゴシック" charset="0"/>
                  <a:cs typeface="ＭＳ Ｐゴシック" charset="0"/>
                </a:rPr>
                <a:t>statement</a:t>
              </a:r>
            </a:p>
            <a:p>
              <a:pPr>
                <a:defRPr/>
              </a:pPr>
              <a:r>
                <a:rPr lang="en-US" sz="1800" b="1">
                  <a:latin typeface="Courier New" charset="0"/>
                  <a:ea typeface="ＭＳ Ｐゴシック" charset="0"/>
                  <a:cs typeface="ＭＳ Ｐゴシック" charset="0"/>
                </a:rPr>
                <a:t>   </a:t>
              </a:r>
              <a:r>
                <a:rPr lang="en-US" sz="1800" i="1">
                  <a:latin typeface="Times New Roman" charset="0"/>
                  <a:ea typeface="ＭＳ Ｐゴシック" charset="0"/>
                  <a:cs typeface="ＭＳ Ｐゴシック" charset="0"/>
                </a:rPr>
                <a:t>. . . more statements . . .</a:t>
              </a:r>
            </a:p>
            <a:p>
              <a:pPr>
                <a:defRPr/>
              </a:pPr>
              <a:r>
                <a:rPr lang="en-US" sz="1800" b="1">
                  <a:latin typeface="Courier New" charset="0"/>
                  <a:ea typeface="ＭＳ Ｐゴシック" charset="0"/>
                  <a:cs typeface="ＭＳ Ｐゴシック" charset="0"/>
                </a:rPr>
                <a:t>}</a:t>
              </a:r>
              <a:endParaRPr lang="en-US" sz="1800" i="1">
                <a:latin typeface="Times New Roman" charset="0"/>
                <a:ea typeface="ＭＳ Ｐゴシック" charset="0"/>
                <a:cs typeface="ＭＳ Ｐゴシック" charset="0"/>
              </a:endParaRPr>
            </a:p>
          </p:txBody>
        </p:sp>
        <p:sp>
          <p:nvSpPr>
            <p:cNvPr id="449559" name="Text Box 23"/>
            <p:cNvSpPr txBox="1">
              <a:spLocks noChangeArrowheads="1"/>
            </p:cNvSpPr>
            <p:nvPr/>
          </p:nvSpPr>
          <p:spPr bwMode="auto">
            <a:xfrm>
              <a:off x="2984" y="1280"/>
              <a:ext cx="2544" cy="2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800">
                  <a:latin typeface="Times New Roman" charset="0"/>
                  <a:ea typeface="ＭＳ Ｐゴシック" charset="0"/>
                  <a:cs typeface="ＭＳ Ｐゴシック" charset="0"/>
                </a:rPr>
                <a:t>Multiline </a:t>
              </a:r>
              <a:r>
                <a:rPr lang="en-US" sz="1600" b="1">
                  <a:latin typeface="Courier New" charset="0"/>
                  <a:ea typeface="ＭＳ Ｐゴシック" charset="0"/>
                  <a:cs typeface="ＭＳ Ｐゴシック" charset="0"/>
                </a:rPr>
                <a:t>if</a:t>
              </a:r>
              <a:r>
                <a:rPr lang="en-US" sz="1800">
                  <a:latin typeface="Times New Roman" charset="0"/>
                  <a:ea typeface="ＭＳ Ｐゴシック" charset="0"/>
                  <a:cs typeface="ＭＳ Ｐゴシック" charset="0"/>
                </a:rPr>
                <a:t> statement with curly braces</a:t>
              </a:r>
            </a:p>
          </p:txBody>
        </p:sp>
      </p:grpSp>
      <p:grpSp>
        <p:nvGrpSpPr>
          <p:cNvPr id="449579" name="Group 43"/>
          <p:cNvGrpSpPr>
            <a:grpSpLocks/>
          </p:cNvGrpSpPr>
          <p:nvPr/>
        </p:nvGrpSpPr>
        <p:grpSpPr bwMode="auto">
          <a:xfrm>
            <a:off x="596900" y="3848100"/>
            <a:ext cx="4051300" cy="1931988"/>
            <a:chOff x="376" y="2424"/>
            <a:chExt cx="2552" cy="1217"/>
          </a:xfrm>
        </p:grpSpPr>
        <p:sp>
          <p:nvSpPr>
            <p:cNvPr id="449548" name="Rectangle 12"/>
            <p:cNvSpPr>
              <a:spLocks noChangeArrowheads="1"/>
            </p:cNvSpPr>
            <p:nvPr/>
          </p:nvSpPr>
          <p:spPr bwMode="auto">
            <a:xfrm>
              <a:off x="376" y="2632"/>
              <a:ext cx="2304" cy="1009"/>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9549" name="Text Box 13"/>
            <p:cNvSpPr txBox="1">
              <a:spLocks noChangeArrowheads="1"/>
            </p:cNvSpPr>
            <p:nvPr/>
          </p:nvSpPr>
          <p:spPr bwMode="auto">
            <a:xfrm>
              <a:off x="424" y="2680"/>
              <a:ext cx="2208" cy="9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800" b="1">
                  <a:latin typeface="Courier New" charset="0"/>
                  <a:ea typeface="ＭＳ Ｐゴシック" charset="0"/>
                  <a:cs typeface="ＭＳ Ｐゴシック" charset="0"/>
                </a:rPr>
                <a:t>if (</a:t>
              </a:r>
              <a:r>
                <a:rPr lang="en-US" sz="1800" i="1">
                  <a:latin typeface="Times New Roman" charset="0"/>
                  <a:ea typeface="ＭＳ Ｐゴシック" charset="0"/>
                  <a:cs typeface="ＭＳ Ｐゴシック" charset="0"/>
                </a:rPr>
                <a:t>condition</a:t>
              </a:r>
              <a:r>
                <a:rPr lang="en-US" sz="1800" b="1">
                  <a:latin typeface="Courier New" charset="0"/>
                  <a:ea typeface="ＭＳ Ｐゴシック" charset="0"/>
                  <a:cs typeface="ＭＳ Ｐゴシック" charset="0"/>
                </a:rPr>
                <a:t>) {</a:t>
              </a:r>
            </a:p>
            <a:p>
              <a:pPr>
                <a:defRPr/>
              </a:pPr>
              <a:r>
                <a:rPr lang="en-US" sz="1800" b="1">
                  <a:latin typeface="Courier New" charset="0"/>
                  <a:ea typeface="ＭＳ Ｐゴシック" charset="0"/>
                  <a:cs typeface="ＭＳ Ｐゴシック" charset="0"/>
                </a:rPr>
                <a:t>   </a:t>
              </a:r>
              <a:r>
                <a:rPr lang="en-US" sz="1800" i="1">
                  <a:latin typeface="Times New Roman" charset="0"/>
                  <a:ea typeface="ＭＳ Ｐゴシック" charset="0"/>
                  <a:cs typeface="ＭＳ Ｐゴシック" charset="0"/>
                </a:rPr>
                <a:t>statements</a:t>
              </a:r>
              <a:r>
                <a:rPr lang="en-US" sz="1600" baseline="-25000">
                  <a:latin typeface="Times New Roman" charset="0"/>
                  <a:ea typeface="ＭＳ Ｐゴシック" charset="0"/>
                  <a:cs typeface="ＭＳ Ｐゴシック" charset="0"/>
                </a:rPr>
                <a:t>true</a:t>
              </a:r>
              <a:endParaRPr lang="en-US" sz="1800" i="1">
                <a:latin typeface="Times New Roman" charset="0"/>
                <a:ea typeface="ＭＳ Ｐゴシック" charset="0"/>
                <a:cs typeface="ＭＳ Ｐゴシック" charset="0"/>
              </a:endParaRPr>
            </a:p>
            <a:p>
              <a:pPr>
                <a:defRPr/>
              </a:pPr>
              <a:r>
                <a:rPr lang="en-US" sz="1800" b="1">
                  <a:latin typeface="Courier New" charset="0"/>
                  <a:ea typeface="ＭＳ Ｐゴシック" charset="0"/>
                  <a:cs typeface="ＭＳ Ｐゴシック" charset="0"/>
                </a:rPr>
                <a:t>} else {</a:t>
              </a:r>
            </a:p>
            <a:p>
              <a:pPr>
                <a:defRPr/>
              </a:pPr>
              <a:r>
                <a:rPr lang="en-US" sz="1800" b="1">
                  <a:latin typeface="Courier New" charset="0"/>
                  <a:ea typeface="ＭＳ Ｐゴシック" charset="0"/>
                  <a:cs typeface="ＭＳ Ｐゴシック" charset="0"/>
                </a:rPr>
                <a:t>   </a:t>
              </a:r>
              <a:r>
                <a:rPr lang="en-US" sz="1800" i="1">
                  <a:latin typeface="Times New Roman" charset="0"/>
                  <a:ea typeface="ＭＳ Ｐゴシック" charset="0"/>
                  <a:cs typeface="ＭＳ Ｐゴシック" charset="0"/>
                </a:rPr>
                <a:t>statements</a:t>
              </a:r>
              <a:r>
                <a:rPr lang="en-US" sz="1600" baseline="-25000">
                  <a:latin typeface="Times New Roman" charset="0"/>
                  <a:ea typeface="ＭＳ Ｐゴシック" charset="0"/>
                  <a:cs typeface="ＭＳ Ｐゴシック" charset="0"/>
                </a:rPr>
                <a:t>false</a:t>
              </a:r>
              <a:endParaRPr lang="en-US" sz="1800" i="1">
                <a:latin typeface="Times New Roman" charset="0"/>
                <a:ea typeface="ＭＳ Ｐゴシック" charset="0"/>
                <a:cs typeface="ＭＳ Ｐゴシック" charset="0"/>
              </a:endParaRPr>
            </a:p>
            <a:p>
              <a:pPr>
                <a:defRPr/>
              </a:pPr>
              <a:r>
                <a:rPr lang="en-US" sz="1800" b="1">
                  <a:latin typeface="Courier New" charset="0"/>
                  <a:ea typeface="ＭＳ Ｐゴシック" charset="0"/>
                  <a:cs typeface="ＭＳ Ｐゴシック" charset="0"/>
                </a:rPr>
                <a:t>}</a:t>
              </a:r>
            </a:p>
          </p:txBody>
        </p:sp>
        <p:sp>
          <p:nvSpPr>
            <p:cNvPr id="449560" name="Text Box 24"/>
            <p:cNvSpPr txBox="1">
              <a:spLocks noChangeArrowheads="1"/>
            </p:cNvSpPr>
            <p:nvPr/>
          </p:nvSpPr>
          <p:spPr bwMode="auto">
            <a:xfrm>
              <a:off x="384" y="2424"/>
              <a:ext cx="2544" cy="2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b="1">
                  <a:latin typeface="Courier New" charset="0"/>
                  <a:ea typeface="ＭＳ Ｐゴシック" charset="0"/>
                  <a:cs typeface="ＭＳ Ｐゴシック" charset="0"/>
                </a:rPr>
                <a:t>if</a:t>
              </a:r>
              <a:r>
                <a:rPr lang="en-US" sz="1800">
                  <a:latin typeface="Times New Roman" charset="0"/>
                  <a:ea typeface="ＭＳ Ｐゴシック" charset="0"/>
                  <a:cs typeface="ＭＳ Ｐゴシック" charset="0"/>
                </a:rPr>
                <a:t>/</a:t>
              </a:r>
              <a:r>
                <a:rPr lang="en-US" sz="1600" b="1">
                  <a:latin typeface="Courier New" charset="0"/>
                  <a:ea typeface="ＭＳ Ｐゴシック" charset="0"/>
                  <a:cs typeface="ＭＳ Ｐゴシック" charset="0"/>
                </a:rPr>
                <a:t>else</a:t>
              </a:r>
              <a:r>
                <a:rPr lang="en-US" sz="1800">
                  <a:latin typeface="Times New Roman" charset="0"/>
                  <a:ea typeface="ＭＳ Ｐゴシック" charset="0"/>
                  <a:cs typeface="ＭＳ Ｐゴシック" charset="0"/>
                </a:rPr>
                <a:t> statement with curly braces</a:t>
              </a:r>
            </a:p>
          </p:txBody>
        </p:sp>
      </p:grpSp>
      <p:grpSp>
        <p:nvGrpSpPr>
          <p:cNvPr id="449580" name="Group 44"/>
          <p:cNvGrpSpPr>
            <a:grpSpLocks/>
          </p:cNvGrpSpPr>
          <p:nvPr/>
        </p:nvGrpSpPr>
        <p:grpSpPr bwMode="auto">
          <a:xfrm>
            <a:off x="4724400" y="3848100"/>
            <a:ext cx="4051300" cy="2768600"/>
            <a:chOff x="2976" y="2424"/>
            <a:chExt cx="2552" cy="1744"/>
          </a:xfrm>
        </p:grpSpPr>
        <p:sp>
          <p:nvSpPr>
            <p:cNvPr id="449551" name="Rectangle 15"/>
            <p:cNvSpPr>
              <a:spLocks noChangeArrowheads="1"/>
            </p:cNvSpPr>
            <p:nvPr/>
          </p:nvSpPr>
          <p:spPr bwMode="auto">
            <a:xfrm>
              <a:off x="2976" y="2632"/>
              <a:ext cx="2400" cy="15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9552" name="Text Box 16"/>
            <p:cNvSpPr txBox="1">
              <a:spLocks noChangeArrowheads="1"/>
            </p:cNvSpPr>
            <p:nvPr/>
          </p:nvSpPr>
          <p:spPr bwMode="auto">
            <a:xfrm>
              <a:off x="3024" y="2680"/>
              <a:ext cx="2304" cy="14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800" b="1" dirty="0">
                  <a:latin typeface="Courier New" charset="0"/>
                  <a:ea typeface="ＭＳ Ｐゴシック" charset="0"/>
                  <a:cs typeface="ＭＳ Ｐゴシック" charset="0"/>
                </a:rPr>
                <a:t>if (</a:t>
              </a:r>
              <a:r>
                <a:rPr lang="en-US" sz="1800" i="1" dirty="0">
                  <a:latin typeface="Times New Roman" charset="0"/>
                  <a:ea typeface="ＭＳ Ｐゴシック" charset="0"/>
                  <a:cs typeface="ＭＳ Ｐゴシック" charset="0"/>
                </a:rPr>
                <a:t>condition</a:t>
              </a:r>
              <a:r>
                <a:rPr lang="en-US" sz="1600" baseline="-25000" dirty="0">
                  <a:latin typeface="Times New Roman" charset="0"/>
                  <a:ea typeface="ＭＳ Ｐゴシック" charset="0"/>
                  <a:cs typeface="ＭＳ Ｐゴシック" charset="0"/>
                </a:rPr>
                <a:t>1</a:t>
              </a:r>
              <a:r>
                <a:rPr lang="en-US" sz="1800" b="1" dirty="0">
                  <a:latin typeface="Courier New" charset="0"/>
                  <a:ea typeface="ＭＳ Ｐゴシック" charset="0"/>
                  <a:cs typeface="ＭＳ Ｐゴシック" charset="0"/>
                </a:rPr>
                <a:t>) {</a:t>
              </a:r>
            </a:p>
            <a:p>
              <a:pPr>
                <a:defRPr/>
              </a:pPr>
              <a:r>
                <a:rPr lang="en-US" sz="1800" b="1" dirty="0">
                  <a:latin typeface="Courier New" charset="0"/>
                  <a:ea typeface="ＭＳ Ｐゴシック" charset="0"/>
                  <a:cs typeface="ＭＳ Ｐゴシック" charset="0"/>
                </a:rPr>
                <a:t>   </a:t>
              </a:r>
              <a:r>
                <a:rPr lang="en-US" sz="1800" i="1" dirty="0">
                  <a:latin typeface="Times New Roman" charset="0"/>
                  <a:ea typeface="ＭＳ Ｐゴシック" charset="0"/>
                  <a:cs typeface="ＭＳ Ｐゴシック" charset="0"/>
                </a:rPr>
                <a:t>statements</a:t>
              </a:r>
              <a:r>
                <a:rPr lang="en-US" sz="1600" baseline="-25000" dirty="0">
                  <a:latin typeface="Times New Roman" charset="0"/>
                  <a:ea typeface="ＭＳ Ｐゴシック" charset="0"/>
                  <a:cs typeface="ＭＳ Ｐゴシック" charset="0"/>
                </a:rPr>
                <a:t>1</a:t>
              </a:r>
              <a:endParaRPr lang="en-US" sz="1800" i="1" dirty="0">
                <a:latin typeface="Times New Roman" charset="0"/>
                <a:ea typeface="ＭＳ Ｐゴシック" charset="0"/>
                <a:cs typeface="ＭＳ Ｐゴシック" charset="0"/>
              </a:endParaRPr>
            </a:p>
            <a:p>
              <a:pPr>
                <a:defRPr/>
              </a:pPr>
              <a:r>
                <a:rPr lang="en-US" sz="1800" b="1" dirty="0">
                  <a:latin typeface="Courier New" charset="0"/>
                  <a:ea typeface="ＭＳ Ｐゴシック" charset="0"/>
                  <a:cs typeface="ＭＳ Ｐゴシック" charset="0"/>
                </a:rPr>
                <a:t>} else if (</a:t>
              </a:r>
              <a:r>
                <a:rPr lang="en-US" sz="1800" i="1" dirty="0">
                  <a:latin typeface="Times New Roman" charset="0"/>
                  <a:ea typeface="ＭＳ Ｐゴシック" charset="0"/>
                  <a:cs typeface="ＭＳ Ｐゴシック" charset="0"/>
                </a:rPr>
                <a:t>condition</a:t>
              </a:r>
              <a:r>
                <a:rPr lang="en-US" sz="1600" baseline="-25000" dirty="0">
                  <a:latin typeface="Times New Roman" charset="0"/>
                  <a:ea typeface="ＭＳ Ｐゴシック" charset="0"/>
                  <a:cs typeface="ＭＳ Ｐゴシック" charset="0"/>
                </a:rPr>
                <a:t>2</a:t>
              </a:r>
              <a:r>
                <a:rPr lang="en-US" sz="1800" b="1" dirty="0">
                  <a:latin typeface="Courier New" charset="0"/>
                  <a:ea typeface="ＭＳ Ｐゴシック" charset="0"/>
                  <a:cs typeface="ＭＳ Ｐゴシック" charset="0"/>
                </a:rPr>
                <a:t>) {</a:t>
              </a:r>
            </a:p>
            <a:p>
              <a:pPr>
                <a:defRPr/>
              </a:pPr>
              <a:r>
                <a:rPr lang="en-US" sz="1800" b="1" dirty="0">
                  <a:latin typeface="Courier New" charset="0"/>
                  <a:ea typeface="ＭＳ Ｐゴシック" charset="0"/>
                  <a:cs typeface="ＭＳ Ｐゴシック" charset="0"/>
                </a:rPr>
                <a:t>   </a:t>
              </a:r>
              <a:r>
                <a:rPr lang="en-US" sz="1800" i="1" dirty="0">
                  <a:latin typeface="Times New Roman" charset="0"/>
                  <a:ea typeface="ＭＳ Ｐゴシック" charset="0"/>
                  <a:cs typeface="ＭＳ Ｐゴシック" charset="0"/>
                </a:rPr>
                <a:t>statements</a:t>
              </a:r>
              <a:r>
                <a:rPr lang="en-US" sz="1600" baseline="-25000" dirty="0">
                  <a:latin typeface="Times New Roman" charset="0"/>
                  <a:ea typeface="ＭＳ Ｐゴシック" charset="0"/>
                  <a:cs typeface="ＭＳ Ｐゴシック" charset="0"/>
                </a:rPr>
                <a:t>2</a:t>
              </a:r>
              <a:endParaRPr lang="en-US" sz="1800" i="1" dirty="0">
                <a:latin typeface="Times New Roman" charset="0"/>
                <a:ea typeface="ＭＳ Ｐゴシック" charset="0"/>
                <a:cs typeface="ＭＳ Ｐゴシック" charset="0"/>
              </a:endParaRPr>
            </a:p>
            <a:p>
              <a:pPr>
                <a:defRPr/>
              </a:pPr>
              <a:r>
                <a:rPr lang="en-US" sz="1800" i="1" dirty="0">
                  <a:latin typeface="Times New Roman" charset="0"/>
                  <a:ea typeface="ＭＳ Ｐゴシック" charset="0"/>
                  <a:cs typeface="ＭＳ Ｐゴシック" charset="0"/>
                </a:rPr>
                <a:t>. . . more </a:t>
              </a:r>
              <a:r>
                <a:rPr lang="en-US" sz="1600" b="1" dirty="0">
                  <a:latin typeface="Courier New" charset="0"/>
                  <a:ea typeface="ＭＳ Ｐゴシック" charset="0"/>
                  <a:cs typeface="ＭＳ Ｐゴシック" charset="0"/>
                </a:rPr>
                <a:t>else</a:t>
              </a:r>
              <a:r>
                <a:rPr lang="en-US" sz="1800" i="1" dirty="0">
                  <a:latin typeface="Times New Roman" charset="0"/>
                  <a:ea typeface="ＭＳ Ｐゴシック" charset="0"/>
                  <a:cs typeface="ＭＳ Ｐゴシック" charset="0"/>
                </a:rPr>
                <a:t>/</a:t>
              </a:r>
              <a:r>
                <a:rPr lang="en-US" sz="1600" b="1" dirty="0">
                  <a:latin typeface="Courier New" charset="0"/>
                  <a:ea typeface="ＭＳ Ｐゴシック" charset="0"/>
                  <a:cs typeface="ＭＳ Ｐゴシック" charset="0"/>
                </a:rPr>
                <a:t>if</a:t>
              </a:r>
              <a:r>
                <a:rPr lang="en-US" sz="1800" i="1" dirty="0">
                  <a:latin typeface="Times New Roman" charset="0"/>
                  <a:ea typeface="ＭＳ Ｐゴシック" charset="0"/>
                  <a:cs typeface="ＭＳ Ｐゴシック" charset="0"/>
                </a:rPr>
                <a:t> conditions . . .</a:t>
              </a:r>
            </a:p>
            <a:p>
              <a:pPr>
                <a:defRPr/>
              </a:pPr>
              <a:r>
                <a:rPr lang="en-US" sz="1800" b="1" dirty="0">
                  <a:latin typeface="Courier New" charset="0"/>
                  <a:ea typeface="ＭＳ Ｐゴシック" charset="0"/>
                  <a:cs typeface="ＭＳ Ｐゴシック" charset="0"/>
                </a:rPr>
                <a:t>} else {</a:t>
              </a:r>
            </a:p>
            <a:p>
              <a:pPr>
                <a:defRPr/>
              </a:pPr>
              <a:r>
                <a:rPr lang="en-US" sz="1800" b="1" dirty="0">
                  <a:latin typeface="Courier New" charset="0"/>
                  <a:ea typeface="ＭＳ Ｐゴシック" charset="0"/>
                  <a:cs typeface="ＭＳ Ｐゴシック" charset="0"/>
                </a:rPr>
                <a:t>   </a:t>
              </a:r>
              <a:r>
                <a:rPr lang="en-US" sz="1800" i="1" dirty="0" err="1">
                  <a:latin typeface="Times New Roman" charset="0"/>
                  <a:ea typeface="ＭＳ Ｐゴシック" charset="0"/>
                  <a:cs typeface="ＭＳ Ｐゴシック" charset="0"/>
                </a:rPr>
                <a:t>statements</a:t>
              </a:r>
              <a:r>
                <a:rPr lang="en-US" sz="1600" baseline="-25000" dirty="0" err="1">
                  <a:latin typeface="Times New Roman" charset="0"/>
                  <a:ea typeface="ＭＳ Ｐゴシック" charset="0"/>
                  <a:cs typeface="ＭＳ Ｐゴシック" charset="0"/>
                </a:rPr>
                <a:t>else</a:t>
              </a:r>
              <a:endParaRPr lang="en-US" sz="1800" i="1" dirty="0">
                <a:latin typeface="Times New Roman" charset="0"/>
                <a:ea typeface="ＭＳ Ｐゴシック" charset="0"/>
                <a:cs typeface="ＭＳ Ｐゴシック" charset="0"/>
              </a:endParaRPr>
            </a:p>
            <a:p>
              <a:pPr>
                <a:defRPr/>
              </a:pPr>
              <a:r>
                <a:rPr lang="en-US" sz="1800" b="1" dirty="0">
                  <a:latin typeface="Courier New" charset="0"/>
                  <a:ea typeface="ＭＳ Ｐゴシック" charset="0"/>
                  <a:cs typeface="ＭＳ Ｐゴシック" charset="0"/>
                </a:rPr>
                <a:t>}</a:t>
              </a:r>
            </a:p>
          </p:txBody>
        </p:sp>
        <p:sp>
          <p:nvSpPr>
            <p:cNvPr id="449561" name="Text Box 25"/>
            <p:cNvSpPr txBox="1">
              <a:spLocks noChangeArrowheads="1"/>
            </p:cNvSpPr>
            <p:nvPr/>
          </p:nvSpPr>
          <p:spPr bwMode="auto">
            <a:xfrm>
              <a:off x="2984" y="2424"/>
              <a:ext cx="2544" cy="2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800">
                  <a:latin typeface="Times New Roman" charset="0"/>
                  <a:ea typeface="ＭＳ Ｐゴシック" charset="0"/>
                  <a:cs typeface="ＭＳ Ｐゴシック" charset="0"/>
                </a:rPr>
                <a:t>Cascading </a:t>
              </a:r>
              <a:r>
                <a:rPr lang="en-US" sz="1600" b="1">
                  <a:latin typeface="Courier New" charset="0"/>
                  <a:ea typeface="ＭＳ Ｐゴシック" charset="0"/>
                  <a:cs typeface="ＭＳ Ｐゴシック" charset="0"/>
                </a:rPr>
                <a:t>if</a:t>
              </a:r>
              <a:r>
                <a:rPr lang="en-US" sz="1800">
                  <a:latin typeface="Times New Roman" charset="0"/>
                  <a:ea typeface="ＭＳ Ｐゴシック" charset="0"/>
                  <a:cs typeface="ＭＳ Ｐゴシック" charset="0"/>
                </a:rPr>
                <a:t> statement</a:t>
              </a:r>
            </a:p>
          </p:txBody>
        </p:sp>
      </p:grpSp>
      <p:sp>
        <p:nvSpPr>
          <p:cNvPr id="449568" name="Text Box 32"/>
          <p:cNvSpPr txBox="1">
            <a:spLocks noChangeArrowheads="1"/>
          </p:cNvSpPr>
          <p:nvPr/>
        </p:nvSpPr>
        <p:spPr bwMode="auto">
          <a:xfrm>
            <a:off x="457200" y="1143000"/>
            <a:ext cx="8229600" cy="749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latin typeface="Times New Roman" charset="0"/>
                <a:ea typeface="ＭＳ Ｐゴシック" charset="0"/>
                <a:cs typeface="ＭＳ Ｐゴシック" charset="0"/>
              </a:rPr>
              <a:t>The examples in the book use the </a:t>
            </a:r>
            <a:r>
              <a:rPr lang="en-US" sz="2200" b="1">
                <a:latin typeface="Courier New" charset="0"/>
                <a:ea typeface="ＭＳ Ｐゴシック" charset="0"/>
                <a:cs typeface="ＭＳ Ｐゴシック" charset="0"/>
              </a:rPr>
              <a:t>if</a:t>
            </a:r>
            <a:r>
              <a:rPr lang="en-US">
                <a:latin typeface="Times New Roman" charset="0"/>
                <a:ea typeface="ＭＳ Ｐゴシック" charset="0"/>
                <a:cs typeface="ＭＳ Ｐゴシック" charset="0"/>
              </a:rPr>
              <a:t> statement in the following forms: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4957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4957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495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2"/>
          <p:cNvSpPr>
            <a:spLocks noGrp="1" noChangeArrowheads="1"/>
          </p:cNvSpPr>
          <p:nvPr>
            <p:ph type="title"/>
          </p:nvPr>
        </p:nvSpPr>
        <p:spPr>
          <a:xfrm>
            <a:off x="0" y="76200"/>
            <a:ext cx="9144000" cy="880609"/>
          </a:xfrm>
        </p:spPr>
        <p:txBody>
          <a:bodyPr/>
          <a:lstStyle/>
          <a:p>
            <a:pPr>
              <a:defRPr/>
            </a:pPr>
            <a:r>
              <a:rPr lang="en-US" b="1" dirty="0">
                <a:solidFill>
                  <a:schemeClr val="tx1"/>
                </a:solidFill>
                <a:latin typeface="Courier New" charset="0"/>
              </a:rPr>
              <a:t>switch</a:t>
            </a:r>
            <a:r>
              <a:rPr lang="en-US" dirty="0">
                <a:solidFill>
                  <a:schemeClr val="tx1"/>
                </a:solidFill>
                <a:latin typeface="Times New Roman" charset="0"/>
              </a:rPr>
              <a:t> </a:t>
            </a:r>
            <a:r>
              <a:rPr lang="en-US" dirty="0">
                <a:solidFill>
                  <a:schemeClr val="tx1"/>
                </a:solidFill>
              </a:rPr>
              <a:t>Statement</a:t>
            </a:r>
            <a:endParaRPr lang="en-US" i="1" dirty="0">
              <a:solidFill>
                <a:schemeClr val="tx1"/>
              </a:solidFill>
            </a:endParaRPr>
          </a:p>
        </p:txBody>
      </p:sp>
      <p:sp>
        <p:nvSpPr>
          <p:cNvPr id="431142" name="Text Box 38"/>
          <p:cNvSpPr txBox="1">
            <a:spLocks noChangeArrowheads="1"/>
          </p:cNvSpPr>
          <p:nvPr/>
        </p:nvSpPr>
        <p:spPr bwMode="auto">
          <a:xfrm>
            <a:off x="381000" y="1055146"/>
            <a:ext cx="8229600" cy="5262979"/>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a:solidFill>
                  <a:srgbClr val="FF0000"/>
                </a:solidFill>
                <a:latin typeface="Courier New" charset="0"/>
                <a:ea typeface="ＭＳ Ｐゴシック" charset="0"/>
                <a:cs typeface="ＭＳ Ｐゴシック" charset="0"/>
              </a:rPr>
              <a:t>switch</a:t>
            </a:r>
            <a:r>
              <a:rPr lang="en-US" sz="2800" b="1" dirty="0">
                <a:latin typeface="Courier New" charset="0"/>
                <a:ea typeface="ＭＳ Ｐゴシック" charset="0"/>
                <a:cs typeface="ＭＳ Ｐゴシック" charset="0"/>
              </a:rPr>
              <a:t> ( </a:t>
            </a:r>
            <a:r>
              <a:rPr lang="en-US" sz="2800" i="1" dirty="0">
                <a:latin typeface="Times New Roman" charset="0"/>
                <a:ea typeface="ＭＳ Ｐゴシック" charset="0"/>
                <a:cs typeface="ＭＳ Ｐゴシック" charset="0"/>
              </a:rPr>
              <a:t>expression</a:t>
            </a:r>
            <a:r>
              <a:rPr lang="en-US" sz="2800" b="1" dirty="0">
                <a:latin typeface="Courier New" charset="0"/>
                <a:ea typeface="ＭＳ Ｐゴシック" charset="0"/>
                <a:cs typeface="ＭＳ Ｐゴシック" charset="0"/>
              </a:rPr>
              <a:t> ) {</a:t>
            </a:r>
          </a:p>
          <a:p>
            <a:pPr>
              <a:defRPr/>
            </a:pPr>
            <a:r>
              <a:rPr lang="en-US" sz="2800" b="1" dirty="0">
                <a:latin typeface="Courier New" charset="0"/>
                <a:ea typeface="ＭＳ Ｐゴシック" charset="0"/>
                <a:cs typeface="ＭＳ Ｐゴシック" charset="0"/>
              </a:rPr>
              <a:t>  </a:t>
            </a:r>
            <a:r>
              <a:rPr lang="en-US" sz="2800" b="1" dirty="0">
                <a:solidFill>
                  <a:srgbClr val="FF0000"/>
                </a:solidFill>
                <a:latin typeface="Courier New" charset="0"/>
                <a:ea typeface="ＭＳ Ｐゴシック" charset="0"/>
                <a:cs typeface="ＭＳ Ｐゴシック" charset="0"/>
              </a:rPr>
              <a:t>case</a:t>
            </a: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v</a:t>
            </a:r>
            <a:r>
              <a:rPr lang="en-US" sz="2800" baseline="-25000" dirty="0">
                <a:latin typeface="Times New Roman" charset="0"/>
                <a:ea typeface="ＭＳ Ｐゴシック" charset="0"/>
                <a:cs typeface="ＭＳ Ｐゴシック" charset="0"/>
              </a:rPr>
              <a:t>1</a:t>
            </a:r>
            <a:r>
              <a:rPr lang="en-US" sz="2800" b="1" dirty="0">
                <a:latin typeface="Courier New" charset="0"/>
                <a:ea typeface="ＭＳ Ｐゴシック" charset="0"/>
                <a:cs typeface="ＭＳ Ｐゴシック" charset="0"/>
              </a:rPr>
              <a:t>:</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statements to be executed if expression = v</a:t>
            </a:r>
            <a:r>
              <a:rPr lang="en-US" sz="2800" baseline="-25000" dirty="0">
                <a:latin typeface="Times New Roman" charset="0"/>
                <a:ea typeface="ＭＳ Ｐゴシック" charset="0"/>
                <a:cs typeface="ＭＳ Ｐゴシック" charset="0"/>
              </a:rPr>
              <a:t>1</a:t>
            </a:r>
            <a:endParaRPr lang="en-US" sz="2800" b="1" dirty="0">
              <a:latin typeface="Courier New" charset="0"/>
              <a:ea typeface="ＭＳ Ｐゴシック" charset="0"/>
              <a:cs typeface="ＭＳ Ｐゴシック" charset="0"/>
            </a:endParaRPr>
          </a:p>
          <a:p>
            <a:pPr>
              <a:defRPr/>
            </a:pPr>
            <a:r>
              <a:rPr lang="en-US" sz="2800" b="1" dirty="0">
                <a:latin typeface="Courier New" charset="0"/>
                <a:ea typeface="ＭＳ Ｐゴシック" charset="0"/>
                <a:cs typeface="ＭＳ Ｐゴシック" charset="0"/>
              </a:rPr>
              <a:t>    </a:t>
            </a:r>
            <a:r>
              <a:rPr lang="en-US" sz="2800" b="1" dirty="0">
                <a:solidFill>
                  <a:srgbClr val="FF0000"/>
                </a:solidFill>
                <a:latin typeface="Courier New" charset="0"/>
                <a:ea typeface="ＭＳ Ｐゴシック" charset="0"/>
                <a:cs typeface="ＭＳ Ｐゴシック" charset="0"/>
              </a:rPr>
              <a:t>break</a:t>
            </a:r>
            <a:r>
              <a:rPr lang="en-US" sz="2800" b="1" dirty="0">
                <a:latin typeface="Courier New" charset="0"/>
                <a:ea typeface="ＭＳ Ｐゴシック" charset="0"/>
                <a:cs typeface="ＭＳ Ｐゴシック" charset="0"/>
              </a:rPr>
              <a:t>;</a:t>
            </a:r>
          </a:p>
          <a:p>
            <a:pPr>
              <a:defRPr/>
            </a:pPr>
            <a:r>
              <a:rPr lang="en-US" sz="2800" b="1" dirty="0">
                <a:latin typeface="Courier New" charset="0"/>
                <a:ea typeface="ＭＳ Ｐゴシック" charset="0"/>
                <a:cs typeface="ＭＳ Ｐゴシック" charset="0"/>
              </a:rPr>
              <a:t>  case </a:t>
            </a:r>
            <a:r>
              <a:rPr lang="en-US" sz="2800" i="1" dirty="0">
                <a:latin typeface="Times New Roman" charset="0"/>
                <a:ea typeface="ＭＳ Ｐゴシック" charset="0"/>
                <a:cs typeface="ＭＳ Ｐゴシック" charset="0"/>
              </a:rPr>
              <a:t>v</a:t>
            </a:r>
            <a:r>
              <a:rPr lang="en-US" sz="2800" baseline="-25000" dirty="0">
                <a:latin typeface="Times New Roman" charset="0"/>
                <a:ea typeface="ＭＳ Ｐゴシック" charset="0"/>
                <a:cs typeface="ＭＳ Ｐゴシック" charset="0"/>
              </a:rPr>
              <a:t>2</a:t>
            </a:r>
            <a:r>
              <a:rPr lang="en-US" sz="2800" b="1" dirty="0">
                <a:latin typeface="Courier New" charset="0"/>
                <a:ea typeface="ＭＳ Ｐゴシック" charset="0"/>
                <a:cs typeface="ＭＳ Ｐゴシック" charset="0"/>
              </a:rPr>
              <a:t>:</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statements to be executed if expression = v</a:t>
            </a:r>
            <a:r>
              <a:rPr lang="en-US" sz="2800" baseline="-25000" dirty="0">
                <a:latin typeface="Times New Roman" charset="0"/>
                <a:ea typeface="ＭＳ Ｐゴシック" charset="0"/>
                <a:cs typeface="ＭＳ Ｐゴシック" charset="0"/>
              </a:rPr>
              <a:t>2</a:t>
            </a:r>
            <a:endParaRPr lang="en-US" sz="2800" b="1" dirty="0">
              <a:latin typeface="Courier New" charset="0"/>
              <a:ea typeface="ＭＳ Ｐゴシック" charset="0"/>
              <a:cs typeface="ＭＳ Ｐゴシック" charset="0"/>
            </a:endParaRPr>
          </a:p>
          <a:p>
            <a:pPr>
              <a:defRPr/>
            </a:pPr>
            <a:r>
              <a:rPr lang="en-US" sz="2800" b="1" dirty="0">
                <a:latin typeface="Courier New" charset="0"/>
                <a:ea typeface="ＭＳ Ｐゴシック" charset="0"/>
                <a:cs typeface="ＭＳ Ｐゴシック" charset="0"/>
              </a:rPr>
              <a:t>    break;</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 . . more case clauses if needed . . . </a:t>
            </a:r>
            <a:endParaRPr lang="en-US" sz="2800" b="1" dirty="0">
              <a:latin typeface="Courier New" charset="0"/>
              <a:ea typeface="ＭＳ Ｐゴシック" charset="0"/>
              <a:cs typeface="ＭＳ Ｐゴシック" charset="0"/>
            </a:endParaRPr>
          </a:p>
          <a:p>
            <a:pPr>
              <a:defRPr/>
            </a:pPr>
            <a:r>
              <a:rPr lang="en-US" sz="2800" b="1" dirty="0">
                <a:latin typeface="Courier New" charset="0"/>
                <a:ea typeface="ＭＳ Ｐゴシック" charset="0"/>
                <a:cs typeface="ＭＳ Ｐゴシック" charset="0"/>
              </a:rPr>
              <a:t>  </a:t>
            </a:r>
            <a:r>
              <a:rPr lang="en-US" sz="2800" b="1" dirty="0">
                <a:solidFill>
                  <a:srgbClr val="FF0000"/>
                </a:solidFill>
                <a:latin typeface="Courier New" charset="0"/>
                <a:ea typeface="ＭＳ Ｐゴシック" charset="0"/>
                <a:cs typeface="ＭＳ Ｐゴシック" charset="0"/>
              </a:rPr>
              <a:t>default</a:t>
            </a:r>
            <a:r>
              <a:rPr lang="en-US" sz="2800" b="1" dirty="0">
                <a:latin typeface="Courier New" charset="0"/>
                <a:ea typeface="ＭＳ Ｐゴシック" charset="0"/>
                <a:cs typeface="ＭＳ Ｐゴシック" charset="0"/>
              </a:rPr>
              <a:t>:</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statements to be executed if no values match</a:t>
            </a:r>
            <a:endParaRPr lang="en-US" sz="2800" b="1" dirty="0">
              <a:latin typeface="Courier New" charset="0"/>
              <a:ea typeface="ＭＳ Ｐゴシック" charset="0"/>
              <a:cs typeface="ＭＳ Ｐゴシック" charset="0"/>
            </a:endParaRPr>
          </a:p>
          <a:p>
            <a:pPr>
              <a:defRPr/>
            </a:pPr>
            <a:r>
              <a:rPr lang="en-US" sz="2800" b="1" dirty="0">
                <a:latin typeface="Courier New" charset="0"/>
                <a:ea typeface="ＭＳ Ｐゴシック" charset="0"/>
                <a:cs typeface="ＭＳ Ｐゴシック" charset="0"/>
              </a:rPr>
              <a:t>    break;</a:t>
            </a:r>
          </a:p>
          <a:p>
            <a:pPr>
              <a:defRPr/>
            </a:pPr>
            <a:r>
              <a:rPr lang="en-US" sz="2800" b="1" dirty="0">
                <a:latin typeface="Courier New" charset="0"/>
                <a:ea typeface="ＭＳ Ｐゴシック" charset="0"/>
                <a:cs typeface="ＭＳ Ｐゴシック" charset="0"/>
              </a:rPr>
              <a:t>}</a:t>
            </a:r>
          </a:p>
        </p:txBody>
      </p:sp>
      <p:sp>
        <p:nvSpPr>
          <p:cNvPr id="4"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E2924C3-C53A-CA4C-90CD-CC8F3B77D0C9}" type="slidenum">
              <a:rPr lang="en-US" altLang="de-DE" sz="1400">
                <a:latin typeface="Arial" charset="0"/>
              </a:rPr>
              <a:pPr/>
              <a:t>15</a:t>
            </a:fld>
            <a:endParaRPr lang="en-US" altLang="de-DE" sz="1400">
              <a:latin typeface="Arial"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2" name="Text Box 4"/>
          <p:cNvSpPr txBox="1">
            <a:spLocks noChangeArrowheads="1"/>
          </p:cNvSpPr>
          <p:nvPr/>
        </p:nvSpPr>
        <p:spPr bwMode="auto">
          <a:xfrm>
            <a:off x="76200" y="274949"/>
            <a:ext cx="9220200" cy="64633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800" b="1" noProof="1">
                <a:latin typeface="Courier New" charset="0"/>
                <a:ea typeface="ＭＳ Ｐゴシック" charset="0"/>
                <a:cs typeface="ＭＳ Ｐゴシック" charset="0"/>
              </a:rPr>
              <a:t>public void run() {</a:t>
            </a:r>
          </a:p>
          <a:p>
            <a:pPr>
              <a:defRPr/>
            </a:pPr>
            <a:r>
              <a:rPr sz="1800" b="1" noProof="1">
                <a:latin typeface="Courier New" charset="0"/>
                <a:ea typeface="ＭＳ Ｐゴシック" charset="0"/>
                <a:cs typeface="ＭＳ Ｐゴシック" charset="0"/>
              </a:rPr>
              <a:t>   println(</a:t>
            </a:r>
            <a:r>
              <a:rPr lang="de-DE" sz="1800" b="1" noProof="1">
                <a:latin typeface="Courier New" charset="0"/>
                <a:ea typeface="ＭＳ Ｐゴシック" charset="0"/>
                <a:cs typeface="ＭＳ Ｐゴシック" charset="0"/>
              </a:rPr>
              <a:t>"</a:t>
            </a:r>
            <a:r>
              <a:rPr sz="1800" b="1" noProof="1">
                <a:solidFill>
                  <a:srgbClr val="FF0000"/>
                </a:solidFill>
                <a:latin typeface="Courier New" charset="0"/>
                <a:ea typeface="ＭＳ Ｐゴシック" charset="0"/>
                <a:cs typeface="ＭＳ Ｐゴシック" charset="0"/>
              </a:rPr>
              <a:t>This program shows the number of days in a month.</a:t>
            </a:r>
            <a:r>
              <a:rPr sz="1800" b="1" noProof="1">
                <a:latin typeface="Courier New" charset="0"/>
                <a:ea typeface="ＭＳ Ｐゴシック" charset="0"/>
                <a:cs typeface="ＭＳ Ｐゴシック" charset="0"/>
              </a:rPr>
              <a:t>");</a:t>
            </a:r>
          </a:p>
          <a:p>
            <a:pPr>
              <a:defRPr/>
            </a:pPr>
            <a:r>
              <a:rPr sz="1800" b="1" noProof="1">
                <a:latin typeface="Courier New" charset="0"/>
                <a:ea typeface="ＭＳ Ｐゴシック" charset="0"/>
                <a:cs typeface="ＭＳ Ｐゴシック" charset="0"/>
              </a:rPr>
              <a:t>   int month = readInt("Enter numeric month (Jan=1): ");</a:t>
            </a:r>
          </a:p>
          <a:p>
            <a:pPr>
              <a:defRPr/>
            </a:pPr>
            <a:r>
              <a:rPr sz="1800" b="1" noProof="1">
                <a:latin typeface="Courier New" charset="0"/>
                <a:ea typeface="ＭＳ Ｐゴシック" charset="0"/>
                <a:cs typeface="ＭＳ Ｐゴシック" charset="0"/>
              </a:rPr>
              <a:t>   switch (month) {</a:t>
            </a:r>
          </a:p>
          <a:p>
            <a:pPr>
              <a:defRPr/>
            </a:pPr>
            <a:r>
              <a:rPr sz="1800" b="1" noProof="1">
                <a:latin typeface="Courier New" charset="0"/>
                <a:ea typeface="ＭＳ Ｐゴシック" charset="0"/>
                <a:cs typeface="ＭＳ Ｐゴシック" charset="0"/>
              </a:rPr>
              <a:t>      case 2:</a:t>
            </a:r>
          </a:p>
          <a:p>
            <a:pPr>
              <a:defRPr/>
            </a:pPr>
            <a:r>
              <a:rPr sz="1800" b="1" noProof="1">
                <a:latin typeface="Courier New" charset="0"/>
                <a:ea typeface="ＭＳ Ｐゴシック" charset="0"/>
                <a:cs typeface="ＭＳ Ｐゴシック" charset="0"/>
              </a:rPr>
              <a:t>         println("28 days (29 in leap years)");</a:t>
            </a:r>
          </a:p>
          <a:p>
            <a:pPr>
              <a:defRPr/>
            </a:pPr>
            <a:r>
              <a:rPr sz="1800" b="1" noProof="1">
                <a:latin typeface="Courier New" charset="0"/>
                <a:ea typeface="ＭＳ Ｐゴシック" charset="0"/>
                <a:cs typeface="ＭＳ Ｐゴシック" charset="0"/>
              </a:rPr>
              <a:t>         break;</a:t>
            </a:r>
          </a:p>
          <a:p>
            <a:pPr>
              <a:defRPr/>
            </a:pPr>
            <a:r>
              <a:rPr sz="1800" b="1" noProof="1">
                <a:latin typeface="Courier New" charset="0"/>
                <a:ea typeface="ＭＳ Ｐゴシック" charset="0"/>
                <a:cs typeface="ＭＳ Ｐゴシック" charset="0"/>
              </a:rPr>
              <a:t>      case 4: case 6: case 9: case 1</a:t>
            </a:r>
            <a:r>
              <a:rPr lang="de-DE" sz="1800" b="1" noProof="1">
                <a:latin typeface="Courier New" charset="0"/>
                <a:ea typeface="ＭＳ Ｐゴシック" charset="0"/>
                <a:cs typeface="ＭＳ Ｐゴシック" charset="0"/>
              </a:rPr>
              <a:t>1</a:t>
            </a:r>
            <a:r>
              <a:rPr sz="1800" b="1" noProof="1">
                <a:latin typeface="Courier New" charset="0"/>
                <a:ea typeface="ＭＳ Ｐゴシック" charset="0"/>
                <a:cs typeface="ＭＳ Ｐゴシック" charset="0"/>
              </a:rPr>
              <a:t>:</a:t>
            </a:r>
          </a:p>
          <a:p>
            <a:pPr>
              <a:defRPr/>
            </a:pPr>
            <a:r>
              <a:rPr sz="1800" b="1" noProof="1">
                <a:latin typeface="Courier New" charset="0"/>
                <a:ea typeface="ＭＳ Ｐゴシック" charset="0"/>
                <a:cs typeface="ＭＳ Ｐゴシック" charset="0"/>
              </a:rPr>
              <a:t>         println("30 days");</a:t>
            </a:r>
          </a:p>
          <a:p>
            <a:pPr>
              <a:defRPr/>
            </a:pPr>
            <a:r>
              <a:rPr sz="1800" b="1" noProof="1">
                <a:latin typeface="Courier New" charset="0"/>
                <a:ea typeface="ＭＳ Ｐゴシック" charset="0"/>
                <a:cs typeface="ＭＳ Ｐゴシック" charset="0"/>
              </a:rPr>
              <a:t>         break;</a:t>
            </a:r>
          </a:p>
          <a:p>
            <a:pPr>
              <a:defRPr/>
            </a:pPr>
            <a:r>
              <a:rPr sz="1800" b="1" noProof="1">
                <a:latin typeface="Courier New" charset="0"/>
                <a:ea typeface="ＭＳ Ｐゴシック" charset="0"/>
                <a:cs typeface="ＭＳ Ｐゴシック" charset="0"/>
              </a:rPr>
              <a:t>      case 1: case 3: case 5: case 7: case 8: </a:t>
            </a:r>
            <a:r>
              <a:rPr lang="de-DE" sz="1800" b="1" noProof="1">
                <a:latin typeface="Courier New" charset="0"/>
                <a:ea typeface="ＭＳ Ｐゴシック" charset="0"/>
                <a:cs typeface="ＭＳ Ｐゴシック" charset="0"/>
              </a:rPr>
              <a:t>case 10: </a:t>
            </a:r>
            <a:r>
              <a:rPr sz="1800" b="1" noProof="1">
                <a:latin typeface="Courier New" charset="0"/>
                <a:ea typeface="ＭＳ Ｐゴシック" charset="0"/>
                <a:cs typeface="ＭＳ Ｐゴシック" charset="0"/>
              </a:rPr>
              <a:t>case 1</a:t>
            </a:r>
            <a:r>
              <a:rPr lang="de-DE" sz="1800" b="1" noProof="1">
                <a:latin typeface="Courier New" charset="0"/>
                <a:ea typeface="ＭＳ Ｐゴシック" charset="0"/>
                <a:cs typeface="ＭＳ Ｐゴシック" charset="0"/>
              </a:rPr>
              <a:t>2</a:t>
            </a:r>
            <a:r>
              <a:rPr sz="1800" b="1" noProof="1">
                <a:latin typeface="Courier New" charset="0"/>
                <a:ea typeface="ＭＳ Ｐゴシック" charset="0"/>
                <a:cs typeface="ＭＳ Ｐゴシック" charset="0"/>
              </a:rPr>
              <a:t>:</a:t>
            </a:r>
          </a:p>
          <a:p>
            <a:pPr>
              <a:defRPr/>
            </a:pPr>
            <a:r>
              <a:rPr sz="1800" b="1" noProof="1">
                <a:latin typeface="Courier New" charset="0"/>
                <a:ea typeface="ＭＳ Ｐゴシック" charset="0"/>
                <a:cs typeface="ＭＳ Ｐゴシック" charset="0"/>
              </a:rPr>
              <a:t>         println("31 days");</a:t>
            </a:r>
          </a:p>
          <a:p>
            <a:pPr>
              <a:defRPr/>
            </a:pPr>
            <a:r>
              <a:rPr sz="1800" b="1" noProof="1">
                <a:latin typeface="Courier New" charset="0"/>
                <a:ea typeface="ＭＳ Ｐゴシック" charset="0"/>
                <a:cs typeface="ＭＳ Ｐゴシック" charset="0"/>
              </a:rPr>
              <a:t>         break;</a:t>
            </a:r>
          </a:p>
          <a:p>
            <a:pPr>
              <a:defRPr/>
            </a:pPr>
            <a:r>
              <a:rPr sz="1800" b="1" noProof="1">
                <a:latin typeface="Courier New" charset="0"/>
                <a:ea typeface="ＭＳ Ｐゴシック" charset="0"/>
                <a:cs typeface="ＭＳ Ｐゴシック" charset="0"/>
              </a:rPr>
              <a:t>      default:</a:t>
            </a:r>
          </a:p>
          <a:p>
            <a:pPr>
              <a:defRPr/>
            </a:pPr>
            <a:r>
              <a:rPr sz="1800" b="1" noProof="1">
                <a:latin typeface="Courier New" charset="0"/>
                <a:ea typeface="ＭＳ Ｐゴシック" charset="0"/>
                <a:cs typeface="ＭＳ Ｐゴシック" charset="0"/>
              </a:rPr>
              <a:t>         println("Illegal month number");</a:t>
            </a:r>
          </a:p>
          <a:p>
            <a:pPr>
              <a:defRPr/>
            </a:pPr>
            <a:r>
              <a:rPr sz="1800" b="1" noProof="1">
                <a:latin typeface="Courier New" charset="0"/>
                <a:ea typeface="ＭＳ Ｐゴシック" charset="0"/>
                <a:cs typeface="ＭＳ Ｐゴシック" charset="0"/>
              </a:rPr>
              <a:t>         break;</a:t>
            </a:r>
          </a:p>
          <a:p>
            <a:pPr>
              <a:defRPr/>
            </a:pPr>
            <a:r>
              <a:rPr sz="1800" b="1" noProof="1">
                <a:latin typeface="Courier New" charset="0"/>
                <a:ea typeface="ＭＳ Ｐゴシック" charset="0"/>
                <a:cs typeface="ＭＳ Ｐゴシック" charset="0"/>
              </a:rPr>
              <a:t>   }</a:t>
            </a:r>
          </a:p>
          <a:p>
            <a:pPr>
              <a:defRPr/>
            </a:pPr>
            <a:r>
              <a:rPr sz="1800" b="1" noProof="1">
                <a:latin typeface="Courier New" charset="0"/>
                <a:ea typeface="ＭＳ Ｐゴシック" charset="0"/>
                <a:cs typeface="ＭＳ Ｐゴシック" charset="0"/>
              </a:rPr>
              <a:t>}</a:t>
            </a:r>
            <a:endParaRPr lang="de-DE" sz="1800" b="1" noProof="1">
              <a:latin typeface="Courier New" charset="0"/>
              <a:ea typeface="ＭＳ Ｐゴシック" charset="0"/>
              <a:cs typeface="ＭＳ Ｐゴシック" charset="0"/>
            </a:endParaRPr>
          </a:p>
          <a:p>
            <a:pPr>
              <a:defRPr/>
            </a:pPr>
            <a:endParaRPr lang="en-US" sz="1800" b="1" dirty="0">
              <a:latin typeface="Courier New" charset="0"/>
              <a:ea typeface="ＭＳ Ｐゴシック" charset="0"/>
              <a:cs typeface="ＭＳ Ｐゴシック" charset="0"/>
            </a:endParaRPr>
          </a:p>
          <a:p>
            <a:pPr>
              <a:defRPr/>
            </a:pPr>
            <a:r>
              <a:rPr lang="en-US" b="1" dirty="0">
                <a:latin typeface="Arial" charset="0"/>
                <a:ea typeface="Arial" charset="0"/>
                <a:cs typeface="Arial" charset="0"/>
              </a:rPr>
              <a:t>Note:</a:t>
            </a:r>
            <a:r>
              <a:rPr lang="en-US" dirty="0">
                <a:latin typeface="Arial" charset="0"/>
                <a:ea typeface="Arial" charset="0"/>
                <a:cs typeface="Arial" charset="0"/>
              </a:rPr>
              <a:t> the Eclipse default format looks different:</a:t>
            </a:r>
          </a:p>
          <a:p>
            <a:pPr marL="285750" indent="-285750">
              <a:buFont typeface="Arial" charset="0"/>
              <a:buChar char="•"/>
              <a:defRPr/>
            </a:pPr>
            <a:r>
              <a:rPr lang="en-US" dirty="0">
                <a:latin typeface="Arial" charset="0"/>
                <a:ea typeface="Arial" charset="0"/>
                <a:cs typeface="Arial" charset="0"/>
              </a:rPr>
              <a:t>Cases not indented</a:t>
            </a:r>
          </a:p>
          <a:p>
            <a:pPr marL="285750" indent="-285750">
              <a:buFont typeface="Arial" charset="0"/>
              <a:buChar char="•"/>
              <a:defRPr/>
            </a:pPr>
            <a:r>
              <a:rPr lang="en-US" dirty="0">
                <a:latin typeface="Arial" charset="0"/>
                <a:ea typeface="Arial" charset="0"/>
                <a:cs typeface="Arial" charset="0"/>
              </a:rPr>
              <a:t>New line for each case</a:t>
            </a:r>
            <a:endParaRPr b="1" noProof="1">
              <a:latin typeface="Courier New" charset="0"/>
              <a:ea typeface="ＭＳ Ｐゴシック" charset="0"/>
              <a:cs typeface="ＭＳ Ｐゴシック" charset="0"/>
            </a:endParaRPr>
          </a:p>
        </p:txBody>
      </p:sp>
      <p:sp>
        <p:nvSpPr>
          <p:cNvPr id="3"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C84E9584-6889-3340-A740-41C32947631A}" type="slidenum">
              <a:rPr lang="en-US" altLang="de-DE" sz="1400">
                <a:latin typeface="Arial" charset="0"/>
              </a:rPr>
              <a:pPr/>
              <a:t>16</a:t>
            </a:fld>
            <a:endParaRPr lang="en-US" altLang="de-DE"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749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7492">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47492">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47492">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47492">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7492">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47492">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47492">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47492">
                                            <p:txEl>
                                              <p:pRg st="12" end="1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47492">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47492">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47492">
                                            <p:txEl>
                                              <p:pRg st="15" end="1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47492">
                                            <p:txEl>
                                              <p:pRg st="19" end="19"/>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47492">
                                            <p:txEl>
                                              <p:pRg st="20" end="20"/>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47492">
                                            <p:txEl>
                                              <p:pRg st="21" end="2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41265"/>
            <a:ext cx="9144000" cy="800100"/>
          </a:xfrm>
        </p:spPr>
        <p:txBody>
          <a:bodyPr/>
          <a:lstStyle/>
          <a:p>
            <a:r>
              <a:rPr lang="en-US" dirty="0"/>
              <a:t>Coding Advice </a:t>
            </a:r>
            <a:r>
              <a:rPr lang="en-US"/>
              <a:t>– Switch Statement</a:t>
            </a:r>
            <a:endParaRPr lang="en-US" dirty="0"/>
          </a:p>
        </p:txBody>
      </p:sp>
      <p:sp>
        <p:nvSpPr>
          <p:cNvPr id="3" name="Inhaltsplatzhalter 2"/>
          <p:cNvSpPr>
            <a:spLocks noGrp="1"/>
          </p:cNvSpPr>
          <p:nvPr>
            <p:ph idx="1"/>
          </p:nvPr>
        </p:nvSpPr>
        <p:spPr>
          <a:xfrm>
            <a:off x="152400" y="1219200"/>
            <a:ext cx="3733800" cy="3190009"/>
          </a:xfrm>
        </p:spPr>
        <p:txBody>
          <a:bodyPr/>
          <a:lstStyle/>
          <a:p>
            <a:r>
              <a:rPr lang="en-US" sz="2800" dirty="0"/>
              <a:t>A popular programming mistake: </a:t>
            </a:r>
            <a:br>
              <a:rPr lang="en-US" sz="2800" dirty="0"/>
            </a:br>
            <a:r>
              <a:rPr lang="en-US" sz="2800" dirty="0"/>
              <a:t>forgetting the </a:t>
            </a:r>
            <a:r>
              <a:rPr lang="en-US" sz="2800" b="1" dirty="0">
                <a:latin typeface="Courier New" charset="0"/>
                <a:ea typeface="Courier New" charset="0"/>
                <a:cs typeface="Courier New" charset="0"/>
              </a:rPr>
              <a:t>break</a:t>
            </a:r>
            <a:r>
              <a:rPr lang="en-US" sz="2800" dirty="0"/>
              <a:t> statement.</a:t>
            </a:r>
          </a:p>
          <a:p>
            <a:r>
              <a:rPr lang="en-US" sz="2800" dirty="0"/>
              <a:t>If you really want a "non-trivial" </a:t>
            </a:r>
            <a:r>
              <a:rPr lang="en-US" sz="2800" i="1" dirty="0">
                <a:solidFill>
                  <a:srgbClr val="FF0000"/>
                </a:solidFill>
              </a:rPr>
              <a:t>fall-through case</a:t>
            </a:r>
            <a:r>
              <a:rPr lang="en-US" sz="2800" dirty="0"/>
              <a:t>, indicate so with comment</a:t>
            </a:r>
          </a:p>
          <a:p>
            <a:r>
              <a:rPr lang="en-US" sz="2800" dirty="0"/>
              <a:t>Always include </a:t>
            </a:r>
            <a:r>
              <a:rPr lang="en-US" sz="2800" b="1" dirty="0">
                <a:latin typeface="Courier New" charset="0"/>
                <a:ea typeface="Courier New" charset="0"/>
                <a:cs typeface="Courier New" charset="0"/>
              </a:rPr>
              <a:t>default</a:t>
            </a:r>
          </a:p>
        </p:txBody>
      </p:sp>
      <p:sp>
        <p:nvSpPr>
          <p:cNvPr id="4" name="Foliennummernplatzhalter 3"/>
          <p:cNvSpPr>
            <a:spLocks noGrp="1"/>
          </p:cNvSpPr>
          <p:nvPr>
            <p:ph type="sldNum" sz="quarter" idx="12"/>
          </p:nvPr>
        </p:nvSpPr>
        <p:spPr/>
        <p:txBody>
          <a:bodyPr/>
          <a:lstStyle/>
          <a:p>
            <a:fld id="{97F8B0E8-CA98-0D4D-A624-4A1BB5AC2FB2}" type="slidenum">
              <a:rPr lang="en-US" altLang="de-DE" smtClean="0"/>
              <a:pPr/>
              <a:t>17</a:t>
            </a:fld>
            <a:endParaRPr lang="en-US" altLang="de-DE"/>
          </a:p>
        </p:txBody>
      </p:sp>
      <p:sp>
        <p:nvSpPr>
          <p:cNvPr id="5" name="Text Box 4"/>
          <p:cNvSpPr txBox="1">
            <a:spLocks noChangeArrowheads="1"/>
          </p:cNvSpPr>
          <p:nvPr/>
        </p:nvSpPr>
        <p:spPr bwMode="auto">
          <a:xfrm>
            <a:off x="3886200" y="1438691"/>
            <a:ext cx="5029200" cy="42473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sz="1800" b="1" noProof="1">
                <a:latin typeface="Courier New" charset="0"/>
                <a:ea typeface="ＭＳ Ｐゴシック" charset="0"/>
                <a:cs typeface="ＭＳ Ｐゴシック" charset="0"/>
              </a:rPr>
              <a:t>switch (</a:t>
            </a:r>
            <a:r>
              <a:rPr lang="de-DE" sz="1800" b="1" noProof="1">
                <a:latin typeface="Courier New" charset="0"/>
                <a:ea typeface="ＭＳ Ｐゴシック" charset="0"/>
                <a:cs typeface="ＭＳ Ｐゴシック" charset="0"/>
              </a:rPr>
              <a:t>var</a:t>
            </a:r>
            <a:r>
              <a:rPr sz="1800" b="1" noProof="1">
                <a:latin typeface="Courier New" charset="0"/>
                <a:ea typeface="ＭＳ Ｐゴシック" charset="0"/>
                <a:cs typeface="ＭＳ Ｐゴシック" charset="0"/>
              </a:rPr>
              <a:t>) {</a:t>
            </a:r>
            <a:endParaRPr lang="de-DE" sz="1800" b="1" noProof="1">
              <a:latin typeface="Courier New" charset="0"/>
              <a:ea typeface="ＭＳ Ｐゴシック" charset="0"/>
              <a:cs typeface="ＭＳ Ｐゴシック" charset="0"/>
            </a:endParaRPr>
          </a:p>
          <a:p>
            <a:pPr>
              <a:defRPr/>
            </a:pPr>
            <a:r>
              <a:rPr lang="de-DE" sz="1800" b="1" noProof="1">
                <a:latin typeface="Courier New" charset="0"/>
                <a:ea typeface="ＭＳ Ｐゴシック" charset="0"/>
                <a:cs typeface="ＭＳ Ｐゴシック" charset="0"/>
              </a:rPr>
              <a:t>// Trivial fall-through from 1 to 2</a:t>
            </a:r>
          </a:p>
          <a:p>
            <a:pPr>
              <a:defRPr/>
            </a:pPr>
            <a:r>
              <a:rPr lang="de-DE" sz="1800" b="1" noProof="1">
                <a:latin typeface="Courier New" charset="0"/>
                <a:ea typeface="ＭＳ Ｐゴシック" charset="0"/>
                <a:cs typeface="ＭＳ Ｐゴシック" charset="0"/>
              </a:rPr>
              <a:t>  </a:t>
            </a:r>
            <a:r>
              <a:rPr sz="1800" b="1" noProof="1">
                <a:latin typeface="Courier New" charset="0"/>
                <a:ea typeface="ＭＳ Ｐゴシック" charset="0"/>
                <a:cs typeface="ＭＳ Ｐゴシック" charset="0"/>
              </a:rPr>
              <a:t>case </a:t>
            </a:r>
            <a:r>
              <a:rPr lang="de-DE" sz="1800" b="1" noProof="1">
                <a:latin typeface="Courier New" charset="0"/>
                <a:ea typeface="ＭＳ Ｐゴシック" charset="0"/>
                <a:cs typeface="ＭＳ Ｐゴシック" charset="0"/>
              </a:rPr>
              <a:t>1</a:t>
            </a:r>
            <a:r>
              <a:rPr sz="1800" b="1" noProof="1">
                <a:latin typeface="Courier New" charset="0"/>
                <a:ea typeface="ＭＳ Ｐゴシック" charset="0"/>
                <a:cs typeface="ＭＳ Ｐゴシック" charset="0"/>
              </a:rPr>
              <a:t>:</a:t>
            </a:r>
            <a:r>
              <a:rPr lang="de-DE" sz="1800" b="1" noProof="1">
                <a:latin typeface="Courier New" charset="0"/>
                <a:ea typeface="ＭＳ Ｐゴシック" charset="0"/>
                <a:cs typeface="ＭＳ Ｐゴシック" charset="0"/>
              </a:rPr>
              <a:t> case 2: </a:t>
            </a:r>
          </a:p>
          <a:p>
            <a:pPr>
              <a:defRPr/>
            </a:pPr>
            <a:r>
              <a:rPr lang="de-DE" sz="1800" b="1" noProof="1">
                <a:latin typeface="Courier New" charset="0"/>
                <a:ea typeface="ＭＳ Ｐゴシック" charset="0"/>
                <a:cs typeface="ＭＳ Ｐゴシック" charset="0"/>
              </a:rPr>
              <a:t>    </a:t>
            </a:r>
            <a:r>
              <a:rPr sz="1800" b="1" noProof="1">
                <a:latin typeface="Courier New" charset="0"/>
                <a:ea typeface="ＭＳ Ｐゴシック" charset="0"/>
                <a:cs typeface="ＭＳ Ｐゴシック" charset="0"/>
              </a:rPr>
              <a:t>println("</a:t>
            </a:r>
            <a:r>
              <a:rPr lang="de-DE" sz="1800" b="1" noProof="1">
                <a:latin typeface="Courier New" charset="0"/>
                <a:ea typeface="ＭＳ Ｐゴシック" charset="0"/>
                <a:cs typeface="ＭＳ Ｐゴシック" charset="0"/>
              </a:rPr>
              <a:t>var is 1 or 2</a:t>
            </a:r>
            <a:r>
              <a:rPr sz="1800" b="1" noProof="1">
                <a:latin typeface="Courier New" charset="0"/>
                <a:ea typeface="ＭＳ Ｐゴシック" charset="0"/>
                <a:cs typeface="ＭＳ Ｐゴシック" charset="0"/>
              </a:rPr>
              <a:t>");</a:t>
            </a:r>
          </a:p>
          <a:p>
            <a:pPr>
              <a:defRPr/>
            </a:pPr>
            <a:r>
              <a:rPr sz="1800" b="1" noProof="1">
                <a:latin typeface="Courier New" charset="0"/>
                <a:ea typeface="ＭＳ Ｐゴシック" charset="0"/>
                <a:cs typeface="ＭＳ Ｐゴシック" charset="0"/>
              </a:rPr>
              <a:t>    break;</a:t>
            </a:r>
          </a:p>
          <a:p>
            <a:pPr>
              <a:defRPr/>
            </a:pPr>
            <a:r>
              <a:rPr lang="de-DE" sz="1800" b="1" noProof="1">
                <a:latin typeface="Courier New" charset="0"/>
                <a:ea typeface="ＭＳ Ｐゴシック" charset="0"/>
                <a:cs typeface="ＭＳ Ｐゴシック" charset="0"/>
              </a:rPr>
              <a:t>  </a:t>
            </a:r>
            <a:r>
              <a:rPr sz="1800" b="1" noProof="1">
                <a:latin typeface="Courier New" charset="0"/>
                <a:ea typeface="ＭＳ Ｐゴシック" charset="0"/>
                <a:cs typeface="ＭＳ Ｐゴシック" charset="0"/>
              </a:rPr>
              <a:t>case </a:t>
            </a:r>
            <a:r>
              <a:rPr lang="de-DE" sz="1800" b="1" noProof="1">
                <a:latin typeface="Courier New" charset="0"/>
                <a:ea typeface="ＭＳ Ｐゴシック" charset="0"/>
                <a:cs typeface="ＭＳ Ｐゴシック" charset="0"/>
              </a:rPr>
              <a:t>3</a:t>
            </a:r>
            <a:r>
              <a:rPr sz="1800" b="1" noProof="1">
                <a:latin typeface="Courier New" charset="0"/>
                <a:ea typeface="ＭＳ Ｐゴシック" charset="0"/>
                <a:cs typeface="ＭＳ Ｐゴシック" charset="0"/>
              </a:rPr>
              <a:t>:</a:t>
            </a:r>
            <a:endParaRPr lang="de-DE" sz="1800" b="1" noProof="1">
              <a:latin typeface="Courier New" charset="0"/>
              <a:ea typeface="ＭＳ Ｐゴシック" charset="0"/>
              <a:cs typeface="ＭＳ Ｐゴシック" charset="0"/>
            </a:endParaRPr>
          </a:p>
          <a:p>
            <a:pPr>
              <a:defRPr/>
            </a:pPr>
            <a:r>
              <a:rPr sz="1800" b="1" noProof="1">
                <a:latin typeface="Courier New" charset="0"/>
                <a:ea typeface="ＭＳ Ｐゴシック" charset="0"/>
                <a:cs typeface="ＭＳ Ｐゴシック" charset="0"/>
              </a:rPr>
              <a:t>    println("</a:t>
            </a:r>
            <a:r>
              <a:rPr lang="de-DE" sz="1800" b="1" noProof="1">
                <a:latin typeface="Courier New" charset="0"/>
                <a:ea typeface="ＭＳ Ｐゴシック" charset="0"/>
                <a:cs typeface="ＭＳ Ｐゴシック" charset="0"/>
              </a:rPr>
              <a:t>var is 3</a:t>
            </a:r>
            <a:r>
              <a:rPr sz="1800" b="1" noProof="1">
                <a:latin typeface="Courier New" charset="0"/>
                <a:ea typeface="ＭＳ Ｐゴシック" charset="0"/>
                <a:cs typeface="ＭＳ Ｐゴシック" charset="0"/>
              </a:rPr>
              <a:t>");</a:t>
            </a:r>
          </a:p>
          <a:p>
            <a:pPr>
              <a:defRPr/>
            </a:pPr>
            <a:r>
              <a:rPr sz="1800" b="1" noProof="1">
                <a:solidFill>
                  <a:srgbClr val="FF0000"/>
                </a:solidFill>
                <a:latin typeface="Courier New" charset="0"/>
                <a:ea typeface="ＭＳ Ｐゴシック" charset="0"/>
                <a:cs typeface="ＭＳ Ｐゴシック" charset="0"/>
              </a:rPr>
              <a:t>    </a:t>
            </a:r>
            <a:r>
              <a:rPr lang="de-DE" sz="1800" b="1" noProof="1">
                <a:solidFill>
                  <a:srgbClr val="FF0000"/>
                </a:solidFill>
                <a:latin typeface="Courier New" charset="0"/>
                <a:ea typeface="ＭＳ Ｐゴシック" charset="0"/>
                <a:cs typeface="ＭＳ Ｐゴシック" charset="0"/>
              </a:rPr>
              <a:t>// no break here</a:t>
            </a:r>
            <a:endParaRPr sz="1800" b="1" noProof="1">
              <a:solidFill>
                <a:srgbClr val="FF0000"/>
              </a:solidFill>
              <a:latin typeface="Courier New" charset="0"/>
              <a:ea typeface="ＭＳ Ｐゴシック" charset="0"/>
              <a:cs typeface="ＭＳ Ｐゴシック" charset="0"/>
            </a:endParaRPr>
          </a:p>
          <a:p>
            <a:pPr>
              <a:defRPr/>
            </a:pPr>
            <a:r>
              <a:rPr lang="de-DE" sz="1800" b="1" noProof="1">
                <a:latin typeface="Courier New" charset="0"/>
                <a:ea typeface="ＭＳ Ｐゴシック" charset="0"/>
                <a:cs typeface="ＭＳ Ｐゴシック" charset="0"/>
              </a:rPr>
              <a:t>  </a:t>
            </a:r>
            <a:r>
              <a:rPr sz="1800" b="1" noProof="1">
                <a:latin typeface="Courier New" charset="0"/>
                <a:ea typeface="ＭＳ Ｐゴシック" charset="0"/>
                <a:cs typeface="ＭＳ Ｐゴシック" charset="0"/>
              </a:rPr>
              <a:t>case </a:t>
            </a:r>
            <a:r>
              <a:rPr lang="de-DE" sz="1800" b="1" noProof="1">
                <a:latin typeface="Courier New" charset="0"/>
                <a:ea typeface="ＭＳ Ｐゴシック" charset="0"/>
                <a:cs typeface="ＭＳ Ｐゴシック" charset="0"/>
              </a:rPr>
              <a:t>4</a:t>
            </a:r>
            <a:r>
              <a:rPr sz="1800" b="1" noProof="1">
                <a:latin typeface="Courier New" charset="0"/>
                <a:ea typeface="ＭＳ Ｐゴシック" charset="0"/>
                <a:cs typeface="ＭＳ Ｐゴシック" charset="0"/>
              </a:rPr>
              <a:t>:</a:t>
            </a:r>
            <a:endParaRPr lang="de-DE" sz="1800" b="1" noProof="1">
              <a:latin typeface="Courier New" charset="0"/>
              <a:ea typeface="ＭＳ Ｐゴシック" charset="0"/>
              <a:cs typeface="ＭＳ Ｐゴシック" charset="0"/>
            </a:endParaRPr>
          </a:p>
          <a:p>
            <a:pPr>
              <a:defRPr/>
            </a:pPr>
            <a:r>
              <a:rPr sz="1800" b="1" noProof="1">
                <a:latin typeface="Courier New" charset="0"/>
                <a:ea typeface="ＭＳ Ｐゴシック" charset="0"/>
                <a:cs typeface="ＭＳ Ｐゴシック" charset="0"/>
              </a:rPr>
              <a:t>    println("</a:t>
            </a:r>
            <a:r>
              <a:rPr lang="de-DE" sz="1800" b="1" noProof="1">
                <a:latin typeface="Courier New" charset="0"/>
                <a:ea typeface="ＭＳ Ｐゴシック" charset="0"/>
                <a:cs typeface="ＭＳ Ｐゴシック" charset="0"/>
              </a:rPr>
              <a:t>var is 3 or 4</a:t>
            </a:r>
            <a:r>
              <a:rPr sz="1800" b="1" noProof="1">
                <a:latin typeface="Courier New" charset="0"/>
                <a:ea typeface="ＭＳ Ｐゴシック" charset="0"/>
                <a:cs typeface="ＭＳ Ｐゴシック" charset="0"/>
              </a:rPr>
              <a:t>");</a:t>
            </a:r>
          </a:p>
          <a:p>
            <a:pPr>
              <a:defRPr/>
            </a:pPr>
            <a:r>
              <a:rPr sz="1800" b="1" noProof="1">
                <a:latin typeface="Courier New" charset="0"/>
                <a:ea typeface="ＭＳ Ｐゴシック" charset="0"/>
                <a:cs typeface="ＭＳ Ｐゴシック" charset="0"/>
              </a:rPr>
              <a:t>    break;</a:t>
            </a:r>
          </a:p>
          <a:p>
            <a:pPr>
              <a:defRPr/>
            </a:pPr>
            <a:r>
              <a:rPr lang="de-DE" sz="1800" b="1" noProof="1">
                <a:latin typeface="Courier New" charset="0"/>
                <a:ea typeface="ＭＳ Ｐゴシック" charset="0"/>
                <a:cs typeface="ＭＳ Ｐゴシック" charset="0"/>
              </a:rPr>
              <a:t>  </a:t>
            </a:r>
            <a:r>
              <a:rPr sz="1800" b="1" noProof="1">
                <a:latin typeface="Courier New" charset="0"/>
                <a:ea typeface="ＭＳ Ｐゴシック" charset="0"/>
                <a:cs typeface="ＭＳ Ｐゴシック" charset="0"/>
              </a:rPr>
              <a:t>default:</a:t>
            </a:r>
          </a:p>
          <a:p>
            <a:pPr>
              <a:defRPr/>
            </a:pPr>
            <a:r>
              <a:rPr sz="1800" b="1" noProof="1">
                <a:latin typeface="Courier New" charset="0"/>
                <a:ea typeface="ＭＳ Ｐゴシック" charset="0"/>
                <a:cs typeface="ＭＳ Ｐゴシック" charset="0"/>
              </a:rPr>
              <a:t> </a:t>
            </a:r>
            <a:r>
              <a:rPr lang="de-DE" sz="1800" b="1" noProof="1">
                <a:latin typeface="Courier New" charset="0"/>
                <a:ea typeface="ＭＳ Ｐゴシック" charset="0"/>
                <a:cs typeface="ＭＳ Ｐゴシック" charset="0"/>
              </a:rPr>
              <a:t> </a:t>
            </a:r>
            <a:r>
              <a:rPr sz="1800" b="1" noProof="1">
                <a:latin typeface="Courier New" charset="0"/>
                <a:ea typeface="ＭＳ Ｐゴシック" charset="0"/>
                <a:cs typeface="ＭＳ Ｐゴシック" charset="0"/>
              </a:rPr>
              <a:t>  println("</a:t>
            </a:r>
            <a:r>
              <a:rPr lang="de-DE" sz="1800" b="1" noProof="1">
                <a:latin typeface="Courier New" charset="0"/>
                <a:ea typeface="ＭＳ Ｐゴシック" charset="0"/>
                <a:cs typeface="ＭＳ Ｐゴシック" charset="0"/>
              </a:rPr>
              <a:t>var is not 1 ... 4</a:t>
            </a:r>
            <a:r>
              <a:rPr sz="1800" b="1" noProof="1">
                <a:latin typeface="Courier New" charset="0"/>
                <a:ea typeface="ＭＳ Ｐゴシック" charset="0"/>
                <a:cs typeface="ＭＳ Ｐゴシック" charset="0"/>
              </a:rPr>
              <a:t>");</a:t>
            </a:r>
          </a:p>
          <a:p>
            <a:pPr>
              <a:defRPr/>
            </a:pPr>
            <a:r>
              <a:rPr sz="1800" b="1" noProof="1">
                <a:latin typeface="Courier New" charset="0"/>
                <a:ea typeface="ＭＳ Ｐゴシック" charset="0"/>
                <a:cs typeface="ＭＳ Ｐゴシック" charset="0"/>
              </a:rPr>
              <a:t>    break;</a:t>
            </a:r>
          </a:p>
          <a:p>
            <a:pPr>
              <a:defRPr/>
            </a:pPr>
            <a:r>
              <a:rPr sz="1800" b="1" noProof="1">
                <a:latin typeface="Courier New" charset="0"/>
                <a:ea typeface="ＭＳ Ｐゴシック" charset="0"/>
                <a:cs typeface="ＭＳ Ｐゴシック" charset="0"/>
              </a:rPr>
              <a:t>}</a:t>
            </a:r>
          </a:p>
        </p:txBody>
      </p:sp>
    </p:spTree>
    <p:extLst>
      <p:ext uri="{BB962C8B-B14F-4D97-AF65-F5344CB8AC3E}">
        <p14:creationId xmlns:p14="http://schemas.microsoft.com/office/powerpoint/2010/main" val="1694765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11" end="11"/>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
                                            <p:txEl>
                                              <p:pRg st="12" end="12"/>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4246" name="Rectangle 6"/>
          <p:cNvSpPr>
            <a:spLocks noGrp="1" noChangeArrowheads="1"/>
          </p:cNvSpPr>
          <p:nvPr>
            <p:ph type="title"/>
          </p:nvPr>
        </p:nvSpPr>
        <p:spPr>
          <a:xfrm>
            <a:off x="0" y="76200"/>
            <a:ext cx="9144000" cy="1143000"/>
          </a:xfrm>
        </p:spPr>
        <p:txBody>
          <a:bodyPr/>
          <a:lstStyle/>
          <a:p>
            <a:pPr>
              <a:defRPr/>
            </a:pPr>
            <a:r>
              <a:rPr lang="en-US" sz="4000">
                <a:solidFill>
                  <a:srgbClr val="FF0000"/>
                </a:solidFill>
                <a:latin typeface="Times New Roman" charset="0"/>
              </a:rPr>
              <a:t>Control Statements and Problem Solving</a:t>
            </a:r>
            <a:endParaRPr lang="en-US">
              <a:solidFill>
                <a:schemeClr val="tx1"/>
              </a:solidFill>
            </a:endParaRPr>
          </a:p>
        </p:txBody>
      </p:sp>
      <p:sp>
        <p:nvSpPr>
          <p:cNvPr id="394243" name="Rectangle 3"/>
          <p:cNvSpPr>
            <a:spLocks noChangeArrowheads="1"/>
          </p:cNvSpPr>
          <p:nvPr/>
        </p:nvSpPr>
        <p:spPr bwMode="auto">
          <a:xfrm>
            <a:off x="482600" y="1155700"/>
            <a:ext cx="8128000" cy="1130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latin typeface="Times New Roman" charset="0"/>
                <a:ea typeface="ＭＳ Ｐゴシック" charset="0"/>
                <a:cs typeface="ＭＳ Ｐゴシック" charset="0"/>
              </a:rPr>
              <a:t>Before looking at the individual control statement forms in detail, it helps to look more holistically at a couple of programs that make use of common control patterns.</a:t>
            </a:r>
          </a:p>
        </p:txBody>
      </p:sp>
      <p:sp>
        <p:nvSpPr>
          <p:cNvPr id="394244" name="Rectangle 4"/>
          <p:cNvSpPr>
            <a:spLocks noChangeArrowheads="1"/>
          </p:cNvSpPr>
          <p:nvPr/>
        </p:nvSpPr>
        <p:spPr bwMode="auto">
          <a:xfrm>
            <a:off x="492125" y="2286000"/>
            <a:ext cx="8128000" cy="2362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0000"/>
              </a:spcAft>
              <a:buFontTx/>
              <a:buChar char="•"/>
              <a:defRPr/>
            </a:pPr>
            <a:r>
              <a:rPr lang="en-US">
                <a:latin typeface="Times New Roman" charset="0"/>
                <a:ea typeface="ＭＳ Ｐゴシック" charset="0"/>
                <a:cs typeface="ＭＳ Ｐゴシック" charset="0"/>
              </a:rPr>
              <a:t>The next few slides extend the </a:t>
            </a:r>
            <a:r>
              <a:rPr lang="en-US" sz="2200" b="1">
                <a:latin typeface="Courier New" charset="0"/>
                <a:ea typeface="ＭＳ Ｐゴシック" charset="0"/>
                <a:cs typeface="ＭＳ Ｐゴシック" charset="0"/>
              </a:rPr>
              <a:t>Add2Integers</a:t>
            </a:r>
            <a:r>
              <a:rPr lang="en-US">
                <a:latin typeface="Times New Roman" charset="0"/>
                <a:ea typeface="ＭＳ Ｐゴシック" charset="0"/>
                <a:cs typeface="ＭＳ Ｐゴシック" charset="0"/>
              </a:rPr>
              <a:t> program from Chapter 2 to create programs that add longer lists of integers.  These slides illustrate three different strategies:</a:t>
            </a:r>
          </a:p>
          <a:p>
            <a:pPr marL="742950" lvl="1" indent="-285750" algn="just">
              <a:lnSpc>
                <a:spcPct val="85000"/>
              </a:lnSpc>
              <a:spcAft>
                <a:spcPct val="20000"/>
              </a:spcAft>
              <a:buFontTx/>
              <a:buChar char="–"/>
              <a:defRPr/>
            </a:pPr>
            <a:r>
              <a:rPr lang="en-US" sz="2000">
                <a:latin typeface="Times New Roman" charset="0"/>
                <a:ea typeface="ＭＳ Ｐゴシック" charset="0"/>
                <a:cs typeface="ＭＳ Ｐゴシック" charset="0"/>
              </a:rPr>
              <a:t>Adding new code to process each input value</a:t>
            </a:r>
          </a:p>
          <a:p>
            <a:pPr marL="742950" lvl="1" indent="-285750" algn="just">
              <a:lnSpc>
                <a:spcPct val="85000"/>
              </a:lnSpc>
              <a:spcAft>
                <a:spcPct val="20000"/>
              </a:spcAft>
              <a:buFontTx/>
              <a:buChar char="–"/>
              <a:defRPr/>
            </a:pPr>
            <a:r>
              <a:rPr lang="en-US" sz="2000">
                <a:latin typeface="Times New Roman" charset="0"/>
                <a:ea typeface="ＭＳ Ｐゴシック" charset="0"/>
                <a:cs typeface="ＭＳ Ｐゴシック" charset="0"/>
              </a:rPr>
              <a:t>Repeating the input cycle a predetermined number of times</a:t>
            </a:r>
          </a:p>
          <a:p>
            <a:pPr marL="742950" lvl="1" indent="-285750" algn="just">
              <a:lnSpc>
                <a:spcPct val="85000"/>
              </a:lnSpc>
              <a:spcAft>
                <a:spcPct val="20000"/>
              </a:spcAft>
              <a:buFontTx/>
              <a:buChar char="–"/>
              <a:defRPr/>
            </a:pPr>
            <a:r>
              <a:rPr lang="en-US" sz="2000">
                <a:latin typeface="Times New Roman" charset="0"/>
                <a:ea typeface="ＭＳ Ｐゴシック" charset="0"/>
                <a:cs typeface="ＭＳ Ｐゴシック" charset="0"/>
              </a:rPr>
              <a:t>Repeating the input cycle until the user enters a special sentinel value</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42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424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424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9424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44" grpId="0" build="p" bldLvl="2"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a:t>
            </a:r>
            <a:r>
              <a:rPr lang="en-US" altLang="de-DE" b="1">
                <a:solidFill>
                  <a:srgbClr val="FF0000"/>
                </a:solidFill>
                <a:latin typeface="Courier New" charset="0"/>
              </a:rPr>
              <a:t>Add4Integers</a:t>
            </a:r>
            <a:r>
              <a:rPr lang="en-US" altLang="de-DE">
                <a:solidFill>
                  <a:srgbClr val="FF0000"/>
                </a:solidFill>
                <a:latin typeface="Times New Roman" charset="0"/>
              </a:rPr>
              <a:t> Program</a:t>
            </a:r>
            <a:r>
              <a:rPr lang="en-US" altLang="de-DE" i="1">
                <a:solidFill>
                  <a:srgbClr val="FF0000"/>
                </a:solidFill>
              </a:rPr>
              <a:t> </a:t>
            </a:r>
          </a:p>
        </p:txBody>
      </p:sp>
      <p:sp>
        <p:nvSpPr>
          <p:cNvPr id="396322" name="Rectangle 34"/>
          <p:cNvSpPr>
            <a:spLocks noChangeArrowheads="1"/>
          </p:cNvSpPr>
          <p:nvPr/>
        </p:nvSpPr>
        <p:spPr bwMode="auto">
          <a:xfrm>
            <a:off x="1327150" y="2349500"/>
            <a:ext cx="6521450" cy="26797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96323" name="Text Box 35"/>
          <p:cNvSpPr txBox="1">
            <a:spLocks noChangeArrowheads="1"/>
          </p:cNvSpPr>
          <p:nvPr/>
        </p:nvSpPr>
        <p:spPr bwMode="auto">
          <a:xfrm>
            <a:off x="1376363" y="2425700"/>
            <a:ext cx="6400800" cy="251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lnSpc>
                <a:spcPct val="90000"/>
              </a:lnSpc>
            </a:pPr>
            <a:r>
              <a:rPr lang="en-US" altLang="de-DE" sz="1600" b="1">
                <a:latin typeface="Courier New" charset="0"/>
              </a:rPr>
              <a:t>public class Add4Integers extends ConsoleProgram {</a:t>
            </a:r>
          </a:p>
          <a:p>
            <a:pPr algn="l">
              <a:lnSpc>
                <a:spcPct val="90000"/>
              </a:lnSpc>
            </a:pPr>
            <a:r>
              <a:rPr lang="en-US" altLang="de-DE" sz="1600" b="1">
                <a:latin typeface="Courier New" charset="0"/>
              </a:rPr>
              <a:t>   public void run() {</a:t>
            </a:r>
          </a:p>
          <a:p>
            <a:pPr algn="l">
              <a:lnSpc>
                <a:spcPct val="90000"/>
              </a:lnSpc>
            </a:pPr>
            <a:r>
              <a:rPr lang="en-US" altLang="de-DE" sz="1600" b="1">
                <a:latin typeface="Courier New" charset="0"/>
              </a:rPr>
              <a:t>      println("This program adds four numbers.");</a:t>
            </a:r>
          </a:p>
          <a:p>
            <a:pPr algn="l">
              <a:lnSpc>
                <a:spcPct val="90000"/>
              </a:lnSpc>
            </a:pPr>
            <a:r>
              <a:rPr lang="en-US" altLang="de-DE" sz="1600" b="1">
                <a:latin typeface="Courier New" charset="0"/>
              </a:rPr>
              <a:t>      int n1 = readInt("Enter n1: ");</a:t>
            </a:r>
          </a:p>
          <a:p>
            <a:pPr algn="l">
              <a:lnSpc>
                <a:spcPct val="90000"/>
              </a:lnSpc>
            </a:pPr>
            <a:r>
              <a:rPr lang="en-US" altLang="de-DE" sz="1600" b="1">
                <a:latin typeface="Courier New" charset="0"/>
              </a:rPr>
              <a:t>      int n2 = readInt("Enter n2: ");</a:t>
            </a:r>
          </a:p>
          <a:p>
            <a:pPr algn="l">
              <a:lnSpc>
                <a:spcPct val="90000"/>
              </a:lnSpc>
            </a:pPr>
            <a:r>
              <a:rPr lang="en-US" altLang="de-DE" sz="1600" b="1">
                <a:latin typeface="Courier New" charset="0"/>
              </a:rPr>
              <a:t>      int n3 = readInt("Enter n3: ");</a:t>
            </a:r>
          </a:p>
          <a:p>
            <a:pPr algn="l">
              <a:lnSpc>
                <a:spcPct val="90000"/>
              </a:lnSpc>
            </a:pPr>
            <a:r>
              <a:rPr lang="en-US" altLang="de-DE" sz="1600" b="1">
                <a:latin typeface="Courier New" charset="0"/>
              </a:rPr>
              <a:t>      int n4 = readInt("Enter n4: ");</a:t>
            </a:r>
          </a:p>
          <a:p>
            <a:pPr algn="l">
              <a:lnSpc>
                <a:spcPct val="90000"/>
              </a:lnSpc>
            </a:pPr>
            <a:r>
              <a:rPr lang="en-US" altLang="de-DE" sz="1600" b="1">
                <a:latin typeface="Courier New" charset="0"/>
              </a:rPr>
              <a:t>      int total = n1 + n2 + n3 + n4;</a:t>
            </a:r>
          </a:p>
          <a:p>
            <a:pPr algn="l">
              <a:lnSpc>
                <a:spcPct val="90000"/>
              </a:lnSpc>
            </a:pPr>
            <a:r>
              <a:rPr lang="en-US" altLang="de-DE" sz="1600" b="1">
                <a:latin typeface="Courier New" charset="0"/>
              </a:rPr>
              <a:t>      println("The total is " + total + ".");</a:t>
            </a:r>
          </a:p>
          <a:p>
            <a:pPr algn="l">
              <a:lnSpc>
                <a:spcPct val="90000"/>
              </a:lnSpc>
            </a:pPr>
            <a:r>
              <a:rPr lang="en-US" altLang="de-DE" sz="1600" b="1">
                <a:latin typeface="Courier New" charset="0"/>
              </a:rPr>
              <a:t>   }</a:t>
            </a:r>
          </a:p>
          <a:p>
            <a:pPr algn="l">
              <a:lnSpc>
                <a:spcPct val="90000"/>
              </a:lnSpc>
            </a:pPr>
            <a:r>
              <a:rPr lang="en-US" altLang="de-DE" sz="1600" b="1">
                <a:latin typeface="Courier New" charset="0"/>
              </a:rPr>
              <a:t>}</a:t>
            </a:r>
          </a:p>
        </p:txBody>
      </p:sp>
      <p:sp>
        <p:nvSpPr>
          <p:cNvPr id="396324" name="Rectangle 36"/>
          <p:cNvSpPr>
            <a:spLocks noChangeArrowheads="1"/>
          </p:cNvSpPr>
          <p:nvPr/>
        </p:nvSpPr>
        <p:spPr bwMode="auto">
          <a:xfrm>
            <a:off x="482600" y="11557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lgn="l">
              <a:spcBef>
                <a:spcPct val="20000"/>
              </a:spcBef>
              <a:buChar char="•"/>
              <a:defRPr sz="3200">
                <a:solidFill>
                  <a:schemeClr val="tx1"/>
                </a:solidFill>
                <a:latin typeface="Times" charset="0"/>
              </a:defRPr>
            </a:lvl1pPr>
            <a:lvl2pPr marL="742950" indent="-285750" algn="l">
              <a:spcBef>
                <a:spcPct val="20000"/>
              </a:spcBef>
              <a:buChar char="–"/>
              <a:defRPr sz="2800">
                <a:solidFill>
                  <a:schemeClr val="tx1"/>
                </a:solidFill>
                <a:latin typeface="Times" charset="0"/>
              </a:defRPr>
            </a:lvl2pPr>
            <a:lvl3pPr marL="1143000" indent="-228600" algn="l">
              <a:spcBef>
                <a:spcPct val="20000"/>
              </a:spcBef>
              <a:buChar char="•"/>
              <a:defRPr sz="2400">
                <a:solidFill>
                  <a:schemeClr val="tx1"/>
                </a:solidFill>
                <a:latin typeface="Times" charset="0"/>
              </a:defRPr>
            </a:lvl3pPr>
            <a:lvl4pPr marL="1600200" indent="-228600" algn="l">
              <a:spcBef>
                <a:spcPct val="20000"/>
              </a:spcBef>
              <a:buChar char="–"/>
              <a:defRPr sz="2000">
                <a:solidFill>
                  <a:schemeClr val="tx1"/>
                </a:solidFill>
                <a:latin typeface="Times" charset="0"/>
              </a:defRPr>
            </a:lvl4pPr>
            <a:lvl5pPr marL="2057400" indent="-228600" algn="l">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If you don’t have access to control statements, the only way you can increase the number of input values is to add a new statement for each one, as in the following example:</a:t>
            </a:r>
          </a:p>
        </p:txBody>
      </p:sp>
      <p:sp>
        <p:nvSpPr>
          <p:cNvPr id="396325" name="Rectangle 37"/>
          <p:cNvSpPr>
            <a:spLocks noChangeArrowheads="1"/>
          </p:cNvSpPr>
          <p:nvPr/>
        </p:nvSpPr>
        <p:spPr bwMode="auto">
          <a:xfrm>
            <a:off x="482600" y="5181600"/>
            <a:ext cx="81280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lgn="l">
              <a:spcBef>
                <a:spcPct val="20000"/>
              </a:spcBef>
              <a:buChar char="•"/>
              <a:defRPr sz="3200">
                <a:solidFill>
                  <a:schemeClr val="tx1"/>
                </a:solidFill>
                <a:latin typeface="Times" charset="0"/>
              </a:defRPr>
            </a:lvl1pPr>
            <a:lvl2pPr marL="742950" indent="-285750" algn="l">
              <a:spcBef>
                <a:spcPct val="20000"/>
              </a:spcBef>
              <a:buChar char="–"/>
              <a:defRPr sz="2800">
                <a:solidFill>
                  <a:schemeClr val="tx1"/>
                </a:solidFill>
                <a:latin typeface="Times" charset="0"/>
              </a:defRPr>
            </a:lvl2pPr>
            <a:lvl3pPr marL="1143000" indent="-228600" algn="l">
              <a:spcBef>
                <a:spcPct val="20000"/>
              </a:spcBef>
              <a:buChar char="•"/>
              <a:defRPr sz="2400">
                <a:solidFill>
                  <a:schemeClr val="tx1"/>
                </a:solidFill>
                <a:latin typeface="Times" charset="0"/>
              </a:defRPr>
            </a:lvl3pPr>
            <a:lvl4pPr marL="1600200" indent="-228600" algn="l">
              <a:spcBef>
                <a:spcPct val="20000"/>
              </a:spcBef>
              <a:buChar char="–"/>
              <a:defRPr sz="2000">
                <a:solidFill>
                  <a:schemeClr val="tx1"/>
                </a:solidFill>
                <a:latin typeface="Times" charset="0"/>
              </a:defRPr>
            </a:lvl4pPr>
            <a:lvl5pPr marL="2057400" indent="-228600" algn="l">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This strategy, however, is difficult to generalize and would clearly be cumbersome if you needed to add 100 values.</a:t>
            </a:r>
          </a:p>
        </p:txBody>
      </p:sp>
    </p:spTree>
    <p:extLst>
      <p:ext uri="{BB962C8B-B14F-4D97-AF65-F5344CB8AC3E}">
        <p14:creationId xmlns:p14="http://schemas.microsoft.com/office/powerpoint/2010/main" val="17364526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632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325"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228600"/>
            <a:ext cx="7772400" cy="1143000"/>
          </a:xfrm>
        </p:spPr>
        <p:txBody>
          <a:bodyPr/>
          <a:lstStyle/>
          <a:p>
            <a:pPr>
              <a:defRPr/>
            </a:pPr>
            <a:r>
              <a:rPr lang="en-US" dirty="0"/>
              <a:t>Five-Minute Review</a:t>
            </a:r>
          </a:p>
        </p:txBody>
      </p:sp>
      <p:sp>
        <p:nvSpPr>
          <p:cNvPr id="3" name="Inhaltsplatzhalter 2"/>
          <p:cNvSpPr>
            <a:spLocks noGrp="1"/>
          </p:cNvSpPr>
          <p:nvPr>
            <p:ph idx="1"/>
          </p:nvPr>
        </p:nvSpPr>
        <p:spPr>
          <a:xfrm>
            <a:off x="685800" y="1447800"/>
            <a:ext cx="7772400" cy="4114800"/>
          </a:xfrm>
        </p:spPr>
        <p:txBody>
          <a:bodyPr/>
          <a:lstStyle/>
          <a:p>
            <a:pPr marL="514350" indent="-514350">
              <a:buFont typeface="+mj-lt"/>
              <a:buAutoNum type="arabicPeriod"/>
              <a:defRPr/>
            </a:pPr>
            <a:r>
              <a:rPr lang="en-US" dirty="0"/>
              <a:t>What is an </a:t>
            </a:r>
            <a:r>
              <a:rPr lang="en-US" i="1" dirty="0"/>
              <a:t>abstract data type</a:t>
            </a:r>
            <a:r>
              <a:rPr lang="en-US" dirty="0"/>
              <a:t>?</a:t>
            </a:r>
          </a:p>
          <a:p>
            <a:pPr marL="514350" indent="-514350">
              <a:buFont typeface="+mj-lt"/>
              <a:buAutoNum type="arabicPeriod"/>
              <a:defRPr/>
            </a:pPr>
            <a:r>
              <a:rPr lang="en-US" dirty="0"/>
              <a:t>What is an </a:t>
            </a:r>
            <a:r>
              <a:rPr lang="en-US" i="1" dirty="0"/>
              <a:t>expression</a:t>
            </a:r>
            <a:r>
              <a:rPr lang="en-US" dirty="0"/>
              <a:t>? A </a:t>
            </a:r>
            <a:r>
              <a:rPr lang="en-US" i="1" dirty="0"/>
              <a:t>term</a:t>
            </a:r>
            <a:r>
              <a:rPr lang="en-US" dirty="0"/>
              <a:t>?</a:t>
            </a:r>
          </a:p>
          <a:p>
            <a:pPr marL="514350" indent="-514350">
              <a:buFont typeface="+mj-lt"/>
              <a:buAutoNum type="arabicPeriod"/>
              <a:defRPr/>
            </a:pPr>
            <a:r>
              <a:rPr lang="en-US" dirty="0"/>
              <a:t>What is an </a:t>
            </a:r>
            <a:r>
              <a:rPr lang="en-US" i="1" dirty="0"/>
              <a:t>assignment</a:t>
            </a:r>
            <a:r>
              <a:rPr lang="en-US" dirty="0"/>
              <a:t>?</a:t>
            </a:r>
          </a:p>
          <a:p>
            <a:pPr marL="514350" indent="-514350">
              <a:buFont typeface="+mj-lt"/>
              <a:buAutoNum type="arabicPeriod"/>
              <a:defRPr/>
            </a:pPr>
            <a:r>
              <a:rPr lang="en-US" dirty="0"/>
              <a:t>What is </a:t>
            </a:r>
            <a:r>
              <a:rPr lang="en-US" i="1" dirty="0"/>
              <a:t>precedence</a:t>
            </a:r>
            <a:r>
              <a:rPr lang="en-US" dirty="0"/>
              <a:t>? </a:t>
            </a:r>
            <a:r>
              <a:rPr lang="en-US" i="1" dirty="0"/>
              <a:t>Associativity</a:t>
            </a:r>
            <a:r>
              <a:rPr lang="en-US" dirty="0"/>
              <a:t>?</a:t>
            </a:r>
          </a:p>
          <a:p>
            <a:pPr marL="514350" indent="-514350">
              <a:buFont typeface="+mj-lt"/>
              <a:buAutoNum type="arabicPeriod"/>
              <a:defRPr/>
            </a:pPr>
            <a:r>
              <a:rPr lang="en-US" dirty="0"/>
              <a:t>How are expressions evaluated?</a:t>
            </a:r>
          </a:p>
        </p:txBody>
      </p:sp>
      <p:sp>
        <p:nvSpPr>
          <p:cNvPr id="4"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91B7C511-2A22-8240-AEB3-E92FE962BE6B}" type="slidenum">
              <a:rPr lang="en-US" altLang="de-DE" sz="1400">
                <a:latin typeface="Arial" charset="0"/>
              </a:rPr>
              <a:pPr/>
              <a:t>2</a:t>
            </a:fld>
            <a:endParaRPr lang="en-US" altLang="de-DE" sz="1400">
              <a:latin typeface="Arial" charset="0"/>
            </a:endParaRPr>
          </a:p>
        </p:txBody>
      </p:sp>
    </p:spTree>
    <p:extLst>
      <p:ext uri="{BB962C8B-B14F-4D97-AF65-F5344CB8AC3E}">
        <p14:creationId xmlns:p14="http://schemas.microsoft.com/office/powerpoint/2010/main" val="3200531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a:xfrm>
            <a:off x="0" y="76200"/>
            <a:ext cx="9144000" cy="1143000"/>
          </a:xfrm>
        </p:spPr>
        <p:txBody>
          <a:bodyPr/>
          <a:lstStyle/>
          <a:p>
            <a:pPr>
              <a:defRPr/>
            </a:pPr>
            <a:r>
              <a:rPr lang="en-US" b="1" dirty="0">
                <a:solidFill>
                  <a:schemeClr val="tx1"/>
                </a:solidFill>
                <a:latin typeface="Courier New" charset="0"/>
              </a:rPr>
              <a:t>Add4Integers</a:t>
            </a:r>
            <a:endParaRPr lang="en-US" i="1" dirty="0">
              <a:solidFill>
                <a:schemeClr val="tx1"/>
              </a:solidFill>
            </a:endParaRPr>
          </a:p>
        </p:txBody>
      </p:sp>
      <p:sp>
        <p:nvSpPr>
          <p:cNvPr id="396323" name="Text Box 35"/>
          <p:cNvSpPr txBox="1">
            <a:spLocks noChangeArrowheads="1"/>
          </p:cNvSpPr>
          <p:nvPr/>
        </p:nvSpPr>
        <p:spPr bwMode="auto">
          <a:xfrm>
            <a:off x="304800" y="1808163"/>
            <a:ext cx="8458200" cy="37544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0000"/>
              </a:lnSpc>
              <a:defRPr/>
            </a:pPr>
            <a:r>
              <a:rPr lang="en-US" sz="2200" b="1" dirty="0">
                <a:latin typeface="Courier New" charset="0"/>
                <a:ea typeface="ＭＳ Ｐゴシック" charset="0"/>
                <a:cs typeface="ＭＳ Ｐゴシック" charset="0"/>
              </a:rPr>
              <a:t>public class Add4Integers extends </a:t>
            </a:r>
            <a:r>
              <a:rPr lang="en-US" sz="2200" b="1" dirty="0" err="1">
                <a:latin typeface="Courier New" charset="0"/>
                <a:ea typeface="ＭＳ Ｐゴシック" charset="0"/>
                <a:cs typeface="ＭＳ Ｐゴシック" charset="0"/>
              </a:rPr>
              <a:t>ConsoleProgram</a:t>
            </a:r>
            <a:r>
              <a:rPr lang="en-US" sz="2200" b="1" dirty="0">
                <a:latin typeface="Courier New" charset="0"/>
                <a:ea typeface="ＭＳ Ｐゴシック" charset="0"/>
                <a:cs typeface="ＭＳ Ｐゴシック" charset="0"/>
              </a:rPr>
              <a:t> {</a:t>
            </a:r>
          </a:p>
          <a:p>
            <a:pPr>
              <a:lnSpc>
                <a:spcPct val="90000"/>
              </a:lnSpc>
              <a:defRPr/>
            </a:pPr>
            <a:r>
              <a:rPr lang="en-US" sz="2200" b="1" dirty="0">
                <a:latin typeface="Courier New" charset="0"/>
                <a:ea typeface="ＭＳ Ｐゴシック" charset="0"/>
                <a:cs typeface="ＭＳ Ｐゴシック" charset="0"/>
              </a:rPr>
              <a:t>   public void run() {</a:t>
            </a:r>
          </a:p>
          <a:p>
            <a:pPr>
              <a:lnSpc>
                <a:spcPct val="90000"/>
              </a:lnSpc>
              <a:defRPr/>
            </a:pPr>
            <a:r>
              <a:rPr lang="en-US" sz="2200" b="1" dirty="0">
                <a:latin typeface="Courier New" charset="0"/>
                <a:ea typeface="ＭＳ Ｐゴシック" charset="0"/>
                <a:cs typeface="ＭＳ Ｐゴシック" charset="0"/>
              </a:rPr>
              <a:t>      </a:t>
            </a:r>
            <a:r>
              <a:rPr lang="en-US" sz="2200" b="1" dirty="0" err="1">
                <a:latin typeface="Courier New" charset="0"/>
                <a:ea typeface="ＭＳ Ｐゴシック" charset="0"/>
                <a:cs typeface="ＭＳ Ｐゴシック" charset="0"/>
              </a:rPr>
              <a:t>println</a:t>
            </a:r>
            <a:r>
              <a:rPr lang="en-US" sz="2200" b="1" dirty="0">
                <a:latin typeface="Courier New" charset="0"/>
                <a:ea typeface="ＭＳ Ｐゴシック" charset="0"/>
                <a:cs typeface="ＭＳ Ｐゴシック" charset="0"/>
              </a:rPr>
              <a:t>("</a:t>
            </a:r>
            <a:r>
              <a:rPr lang="en-US" sz="2200" b="1" dirty="0">
                <a:solidFill>
                  <a:srgbClr val="FF0000"/>
                </a:solidFill>
                <a:latin typeface="Courier New" charset="0"/>
                <a:ea typeface="ＭＳ Ｐゴシック" charset="0"/>
                <a:cs typeface="ＭＳ Ｐゴシック" charset="0"/>
              </a:rPr>
              <a:t>This program adds four numbers.</a:t>
            </a:r>
            <a:r>
              <a:rPr lang="en-US" sz="2200" b="1" dirty="0">
                <a:latin typeface="Courier New" charset="0"/>
                <a:ea typeface="ＭＳ Ｐゴシック" charset="0"/>
                <a:cs typeface="ＭＳ Ｐゴシック" charset="0"/>
              </a:rPr>
              <a:t>");</a:t>
            </a:r>
          </a:p>
          <a:p>
            <a:pPr>
              <a:lnSpc>
                <a:spcPct val="90000"/>
              </a:lnSpc>
              <a:defRPr/>
            </a:pPr>
            <a:r>
              <a:rPr lang="en-US" sz="2200" b="1" dirty="0">
                <a:latin typeface="Courier New" charset="0"/>
                <a:ea typeface="ＭＳ Ｐゴシック" charset="0"/>
                <a:cs typeface="ＭＳ Ｐゴシック" charset="0"/>
              </a:rPr>
              <a:t>      </a:t>
            </a:r>
            <a:r>
              <a:rPr lang="en-US" sz="2200" b="1" dirty="0" err="1">
                <a:latin typeface="Courier New" charset="0"/>
                <a:ea typeface="ＭＳ Ｐゴシック" charset="0"/>
                <a:cs typeface="ＭＳ Ｐゴシック" charset="0"/>
              </a:rPr>
              <a:t>int</a:t>
            </a:r>
            <a:r>
              <a:rPr lang="en-US" sz="2200" b="1" dirty="0">
                <a:latin typeface="Courier New" charset="0"/>
                <a:ea typeface="ＭＳ Ｐゴシック" charset="0"/>
                <a:cs typeface="ＭＳ Ｐゴシック" charset="0"/>
              </a:rPr>
              <a:t> n1 = </a:t>
            </a:r>
            <a:r>
              <a:rPr lang="en-US" sz="2200" b="1" dirty="0" err="1">
                <a:latin typeface="Courier New" charset="0"/>
                <a:ea typeface="ＭＳ Ｐゴシック" charset="0"/>
                <a:cs typeface="ＭＳ Ｐゴシック" charset="0"/>
              </a:rPr>
              <a:t>readInt</a:t>
            </a:r>
            <a:r>
              <a:rPr lang="en-US" sz="2200" b="1" dirty="0">
                <a:latin typeface="Courier New" charset="0"/>
                <a:ea typeface="ＭＳ Ｐゴシック" charset="0"/>
                <a:cs typeface="ＭＳ Ｐゴシック" charset="0"/>
              </a:rPr>
              <a:t>("Enter n1: ");</a:t>
            </a:r>
          </a:p>
          <a:p>
            <a:pPr>
              <a:lnSpc>
                <a:spcPct val="90000"/>
              </a:lnSpc>
              <a:defRPr/>
            </a:pPr>
            <a:r>
              <a:rPr lang="en-US" sz="2200" b="1" dirty="0">
                <a:latin typeface="Courier New" charset="0"/>
                <a:ea typeface="ＭＳ Ｐゴシック" charset="0"/>
                <a:cs typeface="ＭＳ Ｐゴシック" charset="0"/>
              </a:rPr>
              <a:t>      </a:t>
            </a:r>
            <a:r>
              <a:rPr lang="en-US" sz="2200" b="1" dirty="0" err="1">
                <a:latin typeface="Courier New" charset="0"/>
                <a:ea typeface="ＭＳ Ｐゴシック" charset="0"/>
                <a:cs typeface="ＭＳ Ｐゴシック" charset="0"/>
              </a:rPr>
              <a:t>int</a:t>
            </a:r>
            <a:r>
              <a:rPr lang="en-US" sz="2200" b="1" dirty="0">
                <a:latin typeface="Courier New" charset="0"/>
                <a:ea typeface="ＭＳ Ｐゴシック" charset="0"/>
                <a:cs typeface="ＭＳ Ｐゴシック" charset="0"/>
              </a:rPr>
              <a:t> n2 = </a:t>
            </a:r>
            <a:r>
              <a:rPr lang="en-US" sz="2200" b="1" dirty="0" err="1">
                <a:latin typeface="Courier New" charset="0"/>
                <a:ea typeface="ＭＳ Ｐゴシック" charset="0"/>
                <a:cs typeface="ＭＳ Ｐゴシック" charset="0"/>
              </a:rPr>
              <a:t>readInt</a:t>
            </a:r>
            <a:r>
              <a:rPr lang="en-US" sz="2200" b="1" dirty="0">
                <a:latin typeface="Courier New" charset="0"/>
                <a:ea typeface="ＭＳ Ｐゴシック" charset="0"/>
                <a:cs typeface="ＭＳ Ｐゴシック" charset="0"/>
              </a:rPr>
              <a:t>("Enter n2: ");</a:t>
            </a:r>
          </a:p>
          <a:p>
            <a:pPr>
              <a:lnSpc>
                <a:spcPct val="90000"/>
              </a:lnSpc>
              <a:defRPr/>
            </a:pPr>
            <a:r>
              <a:rPr lang="en-US" sz="2200" b="1" dirty="0">
                <a:latin typeface="Courier New" charset="0"/>
                <a:ea typeface="ＭＳ Ｐゴシック" charset="0"/>
                <a:cs typeface="ＭＳ Ｐゴシック" charset="0"/>
              </a:rPr>
              <a:t>      </a:t>
            </a:r>
            <a:r>
              <a:rPr lang="en-US" sz="2200" b="1" dirty="0" err="1">
                <a:latin typeface="Courier New" charset="0"/>
                <a:ea typeface="ＭＳ Ｐゴシック" charset="0"/>
                <a:cs typeface="ＭＳ Ｐゴシック" charset="0"/>
              </a:rPr>
              <a:t>int</a:t>
            </a:r>
            <a:r>
              <a:rPr lang="en-US" sz="2200" b="1" dirty="0">
                <a:latin typeface="Courier New" charset="0"/>
                <a:ea typeface="ＭＳ Ｐゴシック" charset="0"/>
                <a:cs typeface="ＭＳ Ｐゴシック" charset="0"/>
              </a:rPr>
              <a:t> n3 = </a:t>
            </a:r>
            <a:r>
              <a:rPr lang="en-US" sz="2200" b="1" dirty="0" err="1">
                <a:latin typeface="Courier New" charset="0"/>
                <a:ea typeface="ＭＳ Ｐゴシック" charset="0"/>
                <a:cs typeface="ＭＳ Ｐゴシック" charset="0"/>
              </a:rPr>
              <a:t>readInt</a:t>
            </a:r>
            <a:r>
              <a:rPr lang="en-US" sz="2200" b="1" dirty="0">
                <a:latin typeface="Courier New" charset="0"/>
                <a:ea typeface="ＭＳ Ｐゴシック" charset="0"/>
                <a:cs typeface="ＭＳ Ｐゴシック" charset="0"/>
              </a:rPr>
              <a:t>("Enter n3: ");</a:t>
            </a:r>
          </a:p>
          <a:p>
            <a:pPr>
              <a:lnSpc>
                <a:spcPct val="90000"/>
              </a:lnSpc>
              <a:defRPr/>
            </a:pPr>
            <a:r>
              <a:rPr lang="en-US" sz="2200" b="1" dirty="0">
                <a:latin typeface="Courier New" charset="0"/>
                <a:ea typeface="ＭＳ Ｐゴシック" charset="0"/>
                <a:cs typeface="ＭＳ Ｐゴシック" charset="0"/>
              </a:rPr>
              <a:t>      </a:t>
            </a:r>
            <a:r>
              <a:rPr lang="en-US" sz="2200" b="1" dirty="0" err="1">
                <a:latin typeface="Courier New" charset="0"/>
                <a:ea typeface="ＭＳ Ｐゴシック" charset="0"/>
                <a:cs typeface="ＭＳ Ｐゴシック" charset="0"/>
              </a:rPr>
              <a:t>int</a:t>
            </a:r>
            <a:r>
              <a:rPr lang="en-US" sz="2200" b="1" dirty="0">
                <a:latin typeface="Courier New" charset="0"/>
                <a:ea typeface="ＭＳ Ｐゴシック" charset="0"/>
                <a:cs typeface="ＭＳ Ｐゴシック" charset="0"/>
              </a:rPr>
              <a:t> n4 = </a:t>
            </a:r>
            <a:r>
              <a:rPr lang="en-US" sz="2200" b="1" dirty="0" err="1">
                <a:latin typeface="Courier New" charset="0"/>
                <a:ea typeface="ＭＳ Ｐゴシック" charset="0"/>
                <a:cs typeface="ＭＳ Ｐゴシック" charset="0"/>
              </a:rPr>
              <a:t>readInt</a:t>
            </a:r>
            <a:r>
              <a:rPr lang="en-US" sz="2200" b="1" dirty="0">
                <a:latin typeface="Courier New" charset="0"/>
                <a:ea typeface="ＭＳ Ｐゴシック" charset="0"/>
                <a:cs typeface="ＭＳ Ｐゴシック" charset="0"/>
              </a:rPr>
              <a:t>("Enter n4: ");</a:t>
            </a:r>
          </a:p>
          <a:p>
            <a:pPr>
              <a:lnSpc>
                <a:spcPct val="90000"/>
              </a:lnSpc>
              <a:defRPr/>
            </a:pPr>
            <a:r>
              <a:rPr lang="en-US" sz="2200" b="1" dirty="0">
                <a:latin typeface="Courier New" charset="0"/>
                <a:ea typeface="ＭＳ Ｐゴシック" charset="0"/>
                <a:cs typeface="ＭＳ Ｐゴシック" charset="0"/>
              </a:rPr>
              <a:t>      </a:t>
            </a:r>
            <a:r>
              <a:rPr lang="en-US" sz="2200" b="1" dirty="0" err="1">
                <a:latin typeface="Courier New" charset="0"/>
                <a:ea typeface="ＭＳ Ｐゴシック" charset="0"/>
                <a:cs typeface="ＭＳ Ｐゴシック" charset="0"/>
              </a:rPr>
              <a:t>int</a:t>
            </a:r>
            <a:r>
              <a:rPr lang="en-US" sz="2200" b="1" dirty="0">
                <a:latin typeface="Courier New" charset="0"/>
                <a:ea typeface="ＭＳ Ｐゴシック" charset="0"/>
                <a:cs typeface="ＭＳ Ｐゴシック" charset="0"/>
              </a:rPr>
              <a:t> total = n1 + n2 + n3 + n4;</a:t>
            </a:r>
          </a:p>
          <a:p>
            <a:pPr>
              <a:lnSpc>
                <a:spcPct val="90000"/>
              </a:lnSpc>
              <a:defRPr/>
            </a:pPr>
            <a:r>
              <a:rPr lang="en-US" sz="2200" b="1" dirty="0">
                <a:latin typeface="Courier New" charset="0"/>
                <a:ea typeface="ＭＳ Ｐゴシック" charset="0"/>
                <a:cs typeface="ＭＳ Ｐゴシック" charset="0"/>
              </a:rPr>
              <a:t>      </a:t>
            </a:r>
            <a:r>
              <a:rPr lang="en-US" sz="2200" b="1" dirty="0" err="1">
                <a:latin typeface="Courier New" charset="0"/>
                <a:ea typeface="ＭＳ Ｐゴシック" charset="0"/>
                <a:cs typeface="ＭＳ Ｐゴシック" charset="0"/>
              </a:rPr>
              <a:t>println</a:t>
            </a:r>
            <a:r>
              <a:rPr lang="en-US" sz="2200" b="1" dirty="0">
                <a:latin typeface="Courier New" charset="0"/>
                <a:ea typeface="ＭＳ Ｐゴシック" charset="0"/>
                <a:cs typeface="ＭＳ Ｐゴシック" charset="0"/>
              </a:rPr>
              <a:t>("The total is " + total + ".");</a:t>
            </a:r>
          </a:p>
          <a:p>
            <a:pPr>
              <a:lnSpc>
                <a:spcPct val="90000"/>
              </a:lnSpc>
              <a:defRPr/>
            </a:pPr>
            <a:r>
              <a:rPr lang="en-US" sz="2200" b="1" dirty="0">
                <a:latin typeface="Courier New" charset="0"/>
                <a:ea typeface="ＭＳ Ｐゴシック" charset="0"/>
                <a:cs typeface="ＭＳ Ｐゴシック" charset="0"/>
              </a:rPr>
              <a:t>   }</a:t>
            </a:r>
          </a:p>
          <a:p>
            <a:pPr>
              <a:lnSpc>
                <a:spcPct val="90000"/>
              </a:lnSpc>
              <a:defRPr/>
            </a:pPr>
            <a:r>
              <a:rPr lang="en-US" sz="2200" b="1" dirty="0">
                <a:latin typeface="Courier New" charset="0"/>
                <a:ea typeface="ＭＳ Ｐゴシック" charset="0"/>
                <a:cs typeface="ＭＳ Ｐゴシック" charset="0"/>
              </a:rPr>
              <a:t>}</a:t>
            </a:r>
          </a:p>
        </p:txBody>
      </p:sp>
      <p:sp>
        <p:nvSpPr>
          <p:cNvPr id="5"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40FAAA3D-5AF2-A44D-BEEE-7F59654D78B6}" type="slidenum">
              <a:rPr lang="en-US" altLang="de-DE" sz="1400">
                <a:latin typeface="Arial" charset="0"/>
              </a:rPr>
              <a:pPr/>
              <a:t>20</a:t>
            </a:fld>
            <a:endParaRPr lang="en-US" altLang="de-DE" sz="1400">
              <a:latin typeface="Arial"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Repeat-N-Times Idiom</a:t>
            </a:r>
            <a:endParaRPr lang="en-US" altLang="de-DE" i="1">
              <a:solidFill>
                <a:srgbClr val="FF0000"/>
              </a:solidFill>
            </a:endParaRPr>
          </a:p>
        </p:txBody>
      </p:sp>
      <p:sp>
        <p:nvSpPr>
          <p:cNvPr id="400389" name="Text Box 5"/>
          <p:cNvSpPr txBox="1">
            <a:spLocks noChangeArrowheads="1"/>
          </p:cNvSpPr>
          <p:nvPr/>
        </p:nvSpPr>
        <p:spPr bwMode="auto">
          <a:xfrm>
            <a:off x="457200" y="1143000"/>
            <a:ext cx="8229600" cy="107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One strategy for generalizing the addition program is to use the Repeat-N-Times idiom, which executes a set of statements a specified number of times.  The general form of the idiom is</a:t>
            </a:r>
          </a:p>
        </p:txBody>
      </p:sp>
      <p:sp>
        <p:nvSpPr>
          <p:cNvPr id="400441" name="Rectangle 57"/>
          <p:cNvSpPr>
            <a:spLocks noChangeArrowheads="1"/>
          </p:cNvSpPr>
          <p:nvPr/>
        </p:nvSpPr>
        <p:spPr bwMode="auto">
          <a:xfrm>
            <a:off x="1676400" y="2362200"/>
            <a:ext cx="5791200" cy="14128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0444" name="Text Box 60"/>
          <p:cNvSpPr txBox="1">
            <a:spLocks noChangeArrowheads="1"/>
          </p:cNvSpPr>
          <p:nvPr/>
        </p:nvSpPr>
        <p:spPr bwMode="auto">
          <a:xfrm>
            <a:off x="1778000" y="2514600"/>
            <a:ext cx="56388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lnSpc>
                <a:spcPct val="110000"/>
              </a:lnSpc>
            </a:pPr>
            <a:r>
              <a:rPr lang="en-US" altLang="de-DE" sz="2000" b="1">
                <a:latin typeface="Courier New" charset="0"/>
              </a:rPr>
              <a:t>for (int i = 0; i &lt; </a:t>
            </a:r>
            <a:r>
              <a:rPr lang="en-US" altLang="de-DE" sz="2000" i="1">
                <a:latin typeface="Times New Roman" charset="0"/>
              </a:rPr>
              <a:t>repetitions</a:t>
            </a:r>
            <a:r>
              <a:rPr lang="en-US" altLang="de-DE" sz="2000" b="1">
                <a:latin typeface="Courier New" charset="0"/>
              </a:rPr>
              <a:t>; i++) {</a:t>
            </a:r>
          </a:p>
          <a:p>
            <a:pPr algn="l">
              <a:lnSpc>
                <a:spcPct val="110000"/>
              </a:lnSpc>
            </a:pPr>
            <a:r>
              <a:rPr lang="en-US" altLang="de-DE" sz="2000" b="1">
                <a:latin typeface="Courier New" charset="0"/>
              </a:rPr>
              <a:t>   </a:t>
            </a:r>
            <a:r>
              <a:rPr lang="en-US" altLang="de-DE" sz="2000" i="1">
                <a:latin typeface="Times New Roman" charset="0"/>
              </a:rPr>
              <a:t>statements to be repeated</a:t>
            </a:r>
            <a:endParaRPr lang="en-US" altLang="de-DE" sz="2000" b="1">
              <a:latin typeface="Courier New" charset="0"/>
            </a:endParaRPr>
          </a:p>
          <a:p>
            <a:pPr algn="l">
              <a:lnSpc>
                <a:spcPct val="110000"/>
              </a:lnSpc>
            </a:pPr>
            <a:r>
              <a:rPr lang="en-US" altLang="de-DE" sz="2000" b="1">
                <a:latin typeface="Courier New" charset="0"/>
              </a:rPr>
              <a:t>}</a:t>
            </a:r>
          </a:p>
        </p:txBody>
      </p:sp>
      <p:sp>
        <p:nvSpPr>
          <p:cNvPr id="400445" name="Text Box 61"/>
          <p:cNvSpPr txBox="1">
            <a:spLocks noChangeArrowheads="1"/>
          </p:cNvSpPr>
          <p:nvPr/>
        </p:nvSpPr>
        <p:spPr bwMode="auto">
          <a:xfrm>
            <a:off x="457200" y="3951288"/>
            <a:ext cx="8229600" cy="206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As is true for all idiomatic patterns in this book, the italicized words indicate the parts of the pattern you need to change for each application.  To use this pattern, for example, you need to replace </a:t>
            </a:r>
            <a:r>
              <a:rPr lang="en-US" altLang="de-DE" i="1">
                <a:latin typeface="Times New Roman" charset="0"/>
              </a:rPr>
              <a:t>repetitions</a:t>
            </a:r>
            <a:r>
              <a:rPr lang="en-US" altLang="de-DE">
                <a:latin typeface="Times New Roman" charset="0"/>
              </a:rPr>
              <a:t> with an expression giving the number of repetitions and include the statements to be repeated inside the curly braces.</a:t>
            </a:r>
          </a:p>
        </p:txBody>
      </p:sp>
      <p:sp>
        <p:nvSpPr>
          <p:cNvPr id="400446" name="Rectangle 62"/>
          <p:cNvSpPr>
            <a:spLocks noChangeArrowheads="1"/>
          </p:cNvSpPr>
          <p:nvPr/>
        </p:nvSpPr>
        <p:spPr bwMode="auto">
          <a:xfrm>
            <a:off x="1828800" y="2565400"/>
            <a:ext cx="5153025" cy="32861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0451" name="Rectangle 67"/>
          <p:cNvSpPr>
            <a:spLocks noChangeArrowheads="1"/>
          </p:cNvSpPr>
          <p:nvPr/>
        </p:nvSpPr>
        <p:spPr bwMode="auto">
          <a:xfrm>
            <a:off x="2162175" y="2895600"/>
            <a:ext cx="2914650" cy="35401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400454" name="Group 70"/>
          <p:cNvGrpSpPr>
            <a:grpSpLocks/>
          </p:cNvGrpSpPr>
          <p:nvPr/>
        </p:nvGrpSpPr>
        <p:grpSpPr bwMode="auto">
          <a:xfrm>
            <a:off x="1676400" y="2362200"/>
            <a:ext cx="5791200" cy="1412875"/>
            <a:chOff x="1152" y="1584"/>
            <a:chExt cx="3648" cy="890"/>
          </a:xfrm>
        </p:grpSpPr>
        <p:sp>
          <p:nvSpPr>
            <p:cNvPr id="400452" name="Rectangle 68"/>
            <p:cNvSpPr>
              <a:spLocks noChangeArrowheads="1"/>
            </p:cNvSpPr>
            <p:nvPr/>
          </p:nvSpPr>
          <p:spPr bwMode="auto">
            <a:xfrm>
              <a:off x="1152" y="1584"/>
              <a:ext cx="3648" cy="89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0453" name="Text Box 69"/>
            <p:cNvSpPr txBox="1">
              <a:spLocks noChangeArrowheads="1"/>
            </p:cNvSpPr>
            <p:nvPr/>
          </p:nvSpPr>
          <p:spPr bwMode="auto">
            <a:xfrm>
              <a:off x="1216" y="1680"/>
              <a:ext cx="3552" cy="69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lnSpc>
                  <a:spcPct val="110000"/>
                </a:lnSpc>
              </a:pPr>
              <a:r>
                <a:rPr lang="en-US" altLang="de-DE" sz="2000" b="1">
                  <a:latin typeface="Courier New" charset="0"/>
                </a:rPr>
                <a:t>for (int i = 0; i &lt; </a:t>
              </a:r>
              <a:r>
                <a:rPr lang="en-US" altLang="de-DE" sz="2000" i="1">
                  <a:latin typeface="Times New Roman" charset="0"/>
                </a:rPr>
                <a:t>repetitions</a:t>
              </a:r>
              <a:r>
                <a:rPr lang="en-US" altLang="de-DE" sz="2000" b="1">
                  <a:latin typeface="Courier New" charset="0"/>
                </a:rPr>
                <a:t>; i++) {</a:t>
              </a:r>
            </a:p>
            <a:p>
              <a:pPr algn="l">
                <a:lnSpc>
                  <a:spcPct val="110000"/>
                </a:lnSpc>
              </a:pPr>
              <a:r>
                <a:rPr lang="en-US" altLang="de-DE" sz="2000" b="1">
                  <a:latin typeface="Courier New" charset="0"/>
                </a:rPr>
                <a:t>   </a:t>
              </a:r>
              <a:r>
                <a:rPr lang="en-US" altLang="de-DE" sz="2000" i="1">
                  <a:latin typeface="Times New Roman" charset="0"/>
                </a:rPr>
                <a:t>statements to be repeated</a:t>
              </a:r>
              <a:endParaRPr lang="en-US" altLang="de-DE" sz="2000" b="1">
                <a:latin typeface="Courier New" charset="0"/>
              </a:endParaRPr>
            </a:p>
            <a:p>
              <a:pPr algn="l">
                <a:lnSpc>
                  <a:spcPct val="110000"/>
                </a:lnSpc>
              </a:pPr>
              <a:r>
                <a:rPr lang="en-US" altLang="de-DE" sz="2000" b="1">
                  <a:latin typeface="Courier New" charset="0"/>
                </a:rPr>
                <a:t>}</a:t>
              </a:r>
            </a:p>
          </p:txBody>
        </p:sp>
      </p:grpSp>
    </p:spTree>
    <p:extLst>
      <p:ext uri="{BB962C8B-B14F-4D97-AF65-F5344CB8AC3E}">
        <p14:creationId xmlns:p14="http://schemas.microsoft.com/office/powerpoint/2010/main" val="17402515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04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00446"/>
                                        </p:tgtEl>
                                        <p:attrNameLst>
                                          <p:attrName>style.visibility</p:attrName>
                                        </p:attrNameLst>
                                      </p:cBhvr>
                                      <p:to>
                                        <p:strVal val="visible"/>
                                      </p:to>
                                    </p:set>
                                  </p:childTnLst>
                                  <p:subTnLst>
                                    <p:set>
                                      <p:cBhvr override="childStyle">
                                        <p:cTn dur="1" fill="hold" display="0" masterRel="nextClick" afterEffect="1"/>
                                        <p:tgtEl>
                                          <p:spTgt spid="400446"/>
                                        </p:tgtEl>
                                        <p:attrNameLst>
                                          <p:attrName>style.visibility</p:attrName>
                                        </p:attrNameLst>
                                      </p:cBhvr>
                                      <p:to>
                                        <p:strVal val="hidden"/>
                                      </p:to>
                                    </p:set>
                                  </p:subTnLst>
                                </p:cTn>
                              </p:par>
                              <p:par>
                                <p:cTn id="9" presetID="1" presetClass="entr" presetSubtype="0" fill="hold" grpId="0" nodeType="withEffect">
                                  <p:stCondLst>
                                    <p:cond delay="0"/>
                                  </p:stCondLst>
                                  <p:childTnLst>
                                    <p:set>
                                      <p:cBhvr>
                                        <p:cTn id="10" dur="1" fill="hold">
                                          <p:stCondLst>
                                            <p:cond delay="499"/>
                                          </p:stCondLst>
                                        </p:cTn>
                                        <p:tgtEl>
                                          <p:spTgt spid="400451"/>
                                        </p:tgtEl>
                                        <p:attrNameLst>
                                          <p:attrName>style.visibility</p:attrName>
                                        </p:attrNameLst>
                                      </p:cBhvr>
                                      <p:to>
                                        <p:strVal val="visible"/>
                                      </p:to>
                                    </p:set>
                                  </p:childTnLst>
                                  <p:subTnLst>
                                    <p:set>
                                      <p:cBhvr override="childStyle">
                                        <p:cTn dur="1" fill="hold" display="0" masterRel="nextClick" afterEffect="1"/>
                                        <p:tgtEl>
                                          <p:spTgt spid="400451"/>
                                        </p:tgtEl>
                                        <p:attrNameLst>
                                          <p:attrName>style.visibility</p:attrName>
                                        </p:attrNameLst>
                                      </p:cBhvr>
                                      <p:to>
                                        <p:strVal val="hidden"/>
                                      </p:to>
                                    </p:set>
                                  </p:subTnLst>
                                </p:cTn>
                              </p:par>
                            </p:childTnLst>
                          </p:cTn>
                        </p:par>
                        <p:par>
                          <p:cTn id="11" fill="hold" nodeType="afterGroup">
                            <p:stCondLst>
                              <p:cond delay="500"/>
                            </p:stCondLst>
                            <p:childTnLst>
                              <p:par>
                                <p:cTn id="12" presetID="1" presetClass="entr" presetSubtype="0" fill="hold" nodeType="afterEffect">
                                  <p:stCondLst>
                                    <p:cond delay="0"/>
                                  </p:stCondLst>
                                  <p:childTnLst>
                                    <p:set>
                                      <p:cBhvr>
                                        <p:cTn id="13" dur="1" fill="hold">
                                          <p:stCondLst>
                                            <p:cond delay="499"/>
                                          </p:stCondLst>
                                        </p:cTn>
                                        <p:tgtEl>
                                          <p:spTgt spid="4004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445" grpId="0"/>
      <p:bldP spid="400446" grpId="0" animBg="1"/>
      <p:bldP spid="400451"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Repeat-N-Times Idiom</a:t>
            </a:r>
            <a:endParaRPr lang="en-US" altLang="de-DE" i="1">
              <a:solidFill>
                <a:srgbClr val="FF0000"/>
              </a:solidFill>
            </a:endParaRPr>
          </a:p>
        </p:txBody>
      </p:sp>
      <p:sp>
        <p:nvSpPr>
          <p:cNvPr id="400389" name="Text Box 5"/>
          <p:cNvSpPr txBox="1">
            <a:spLocks noChangeArrowheads="1"/>
          </p:cNvSpPr>
          <p:nvPr/>
        </p:nvSpPr>
        <p:spPr bwMode="auto">
          <a:xfrm>
            <a:off x="457200" y="1143000"/>
            <a:ext cx="8229600" cy="107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One strategy for generalizing the addition program is to use the Repeat-N-Times idiom, which executes a set of statements a specified number of times.  The general form of the idiom is</a:t>
            </a:r>
          </a:p>
        </p:txBody>
      </p:sp>
      <p:sp>
        <p:nvSpPr>
          <p:cNvPr id="400441" name="Rectangle 57"/>
          <p:cNvSpPr>
            <a:spLocks noChangeArrowheads="1"/>
          </p:cNvSpPr>
          <p:nvPr/>
        </p:nvSpPr>
        <p:spPr bwMode="auto">
          <a:xfrm>
            <a:off x="1676400" y="2362200"/>
            <a:ext cx="5791200" cy="14128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0444" name="Text Box 60"/>
          <p:cNvSpPr txBox="1">
            <a:spLocks noChangeArrowheads="1"/>
          </p:cNvSpPr>
          <p:nvPr/>
        </p:nvSpPr>
        <p:spPr bwMode="auto">
          <a:xfrm>
            <a:off x="1778000" y="2514600"/>
            <a:ext cx="56388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lnSpc>
                <a:spcPct val="110000"/>
              </a:lnSpc>
            </a:pPr>
            <a:r>
              <a:rPr lang="en-US" altLang="de-DE" sz="2000" b="1">
                <a:latin typeface="Courier New" charset="0"/>
              </a:rPr>
              <a:t>for (int i = 0; i &lt; </a:t>
            </a:r>
            <a:r>
              <a:rPr lang="en-US" altLang="de-DE" sz="2000" i="1">
                <a:latin typeface="Times New Roman" charset="0"/>
              </a:rPr>
              <a:t>repetitions</a:t>
            </a:r>
            <a:r>
              <a:rPr lang="en-US" altLang="de-DE" sz="2000" b="1">
                <a:latin typeface="Courier New" charset="0"/>
              </a:rPr>
              <a:t>; i++) {</a:t>
            </a:r>
          </a:p>
          <a:p>
            <a:pPr algn="l">
              <a:lnSpc>
                <a:spcPct val="110000"/>
              </a:lnSpc>
            </a:pPr>
            <a:r>
              <a:rPr lang="en-US" altLang="de-DE" sz="2000" b="1">
                <a:latin typeface="Courier New" charset="0"/>
              </a:rPr>
              <a:t>   </a:t>
            </a:r>
            <a:r>
              <a:rPr lang="en-US" altLang="de-DE" sz="2000" i="1">
                <a:latin typeface="Times New Roman" charset="0"/>
              </a:rPr>
              <a:t>statements to be repeated</a:t>
            </a:r>
            <a:endParaRPr lang="en-US" altLang="de-DE" sz="2000" b="1">
              <a:latin typeface="Courier New" charset="0"/>
            </a:endParaRPr>
          </a:p>
          <a:p>
            <a:pPr algn="l">
              <a:lnSpc>
                <a:spcPct val="110000"/>
              </a:lnSpc>
            </a:pPr>
            <a:r>
              <a:rPr lang="en-US" altLang="de-DE" sz="2000" b="1">
                <a:latin typeface="Courier New" charset="0"/>
              </a:rPr>
              <a:t>}</a:t>
            </a:r>
          </a:p>
        </p:txBody>
      </p:sp>
      <p:sp>
        <p:nvSpPr>
          <p:cNvPr id="400445" name="Text Box 61"/>
          <p:cNvSpPr txBox="1">
            <a:spLocks noChangeArrowheads="1"/>
          </p:cNvSpPr>
          <p:nvPr/>
        </p:nvSpPr>
        <p:spPr bwMode="auto">
          <a:xfrm>
            <a:off x="457200" y="3951288"/>
            <a:ext cx="8229600" cy="206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As is true for all idiomatic patterns in this book, the italicized words indicate the parts of the pattern you need to change for each application.  To use this pattern, for example, you need to replace </a:t>
            </a:r>
            <a:r>
              <a:rPr lang="en-US" altLang="de-DE" i="1">
                <a:latin typeface="Times New Roman" charset="0"/>
              </a:rPr>
              <a:t>repetitions</a:t>
            </a:r>
            <a:r>
              <a:rPr lang="en-US" altLang="de-DE">
                <a:latin typeface="Times New Roman" charset="0"/>
              </a:rPr>
              <a:t> with an expression giving the number of repetitions and include the statements to be repeated inside the curly braces.</a:t>
            </a:r>
          </a:p>
        </p:txBody>
      </p:sp>
      <p:grpSp>
        <p:nvGrpSpPr>
          <p:cNvPr id="400448" name="Group 64"/>
          <p:cNvGrpSpPr>
            <a:grpSpLocks/>
          </p:cNvGrpSpPr>
          <p:nvPr/>
        </p:nvGrpSpPr>
        <p:grpSpPr bwMode="auto">
          <a:xfrm>
            <a:off x="457200" y="3873500"/>
            <a:ext cx="8305800" cy="2451100"/>
            <a:chOff x="288" y="2440"/>
            <a:chExt cx="5232" cy="1544"/>
          </a:xfrm>
        </p:grpSpPr>
        <p:sp>
          <p:nvSpPr>
            <p:cNvPr id="400424" name="Rectangle 40"/>
            <p:cNvSpPr>
              <a:spLocks noChangeArrowheads="1"/>
            </p:cNvSpPr>
            <p:nvPr/>
          </p:nvSpPr>
          <p:spPr bwMode="auto">
            <a:xfrm>
              <a:off x="288" y="2440"/>
              <a:ext cx="5232" cy="1544"/>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0425" name="Text Box 41"/>
            <p:cNvSpPr txBox="1">
              <a:spLocks noChangeArrowheads="1"/>
            </p:cNvSpPr>
            <p:nvPr/>
          </p:nvSpPr>
          <p:spPr bwMode="auto">
            <a:xfrm>
              <a:off x="288" y="2488"/>
              <a:ext cx="5184" cy="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The information about the number of repetitions is specified by the first line in the pattern, which is called the </a:t>
              </a:r>
              <a:r>
                <a:rPr lang="en-US" altLang="de-DE" b="1">
                  <a:latin typeface="Times New Roman" charset="0"/>
                </a:rPr>
                <a:t>header line</a:t>
              </a:r>
              <a:r>
                <a:rPr lang="en-US" altLang="de-DE">
                  <a:latin typeface="Times New Roman" charset="0"/>
                </a:rPr>
                <a:t>.</a:t>
              </a:r>
            </a:p>
          </p:txBody>
        </p:sp>
      </p:grpSp>
      <p:sp>
        <p:nvSpPr>
          <p:cNvPr id="400446" name="Rectangle 62"/>
          <p:cNvSpPr>
            <a:spLocks noChangeArrowheads="1"/>
          </p:cNvSpPr>
          <p:nvPr/>
        </p:nvSpPr>
        <p:spPr bwMode="auto">
          <a:xfrm>
            <a:off x="1828800" y="2565400"/>
            <a:ext cx="5153025" cy="32861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0447" name="Text Box 63"/>
          <p:cNvSpPr txBox="1">
            <a:spLocks noChangeArrowheads="1"/>
          </p:cNvSpPr>
          <p:nvPr/>
        </p:nvSpPr>
        <p:spPr bwMode="auto">
          <a:xfrm>
            <a:off x="457200" y="4762500"/>
            <a:ext cx="82296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The statements to be repeated are called the </a:t>
            </a:r>
            <a:r>
              <a:rPr lang="en-US" altLang="de-DE" b="1">
                <a:latin typeface="Times New Roman" charset="0"/>
              </a:rPr>
              <a:t>body</a:t>
            </a:r>
            <a:r>
              <a:rPr lang="en-US" altLang="de-DE">
                <a:latin typeface="Times New Roman" charset="0"/>
              </a:rPr>
              <a:t> of the </a:t>
            </a:r>
            <a:r>
              <a:rPr lang="en-US" altLang="de-DE" sz="2200" b="1">
                <a:latin typeface="Courier New" charset="0"/>
              </a:rPr>
              <a:t>for</a:t>
            </a:r>
            <a:r>
              <a:rPr lang="en-US" altLang="de-DE">
                <a:latin typeface="Times New Roman" charset="0"/>
              </a:rPr>
              <a:t> statement and are indented with respect to the header line.</a:t>
            </a:r>
          </a:p>
        </p:txBody>
      </p:sp>
      <p:sp>
        <p:nvSpPr>
          <p:cNvPr id="400449" name="Text Box 65"/>
          <p:cNvSpPr txBox="1">
            <a:spLocks noChangeArrowheads="1"/>
          </p:cNvSpPr>
          <p:nvPr/>
        </p:nvSpPr>
        <p:spPr bwMode="auto">
          <a:xfrm>
            <a:off x="457200" y="5575300"/>
            <a:ext cx="82296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A control statement that repeats a section of code is called a </a:t>
            </a:r>
            <a:r>
              <a:rPr lang="en-US" altLang="de-DE" b="1">
                <a:latin typeface="Times New Roman" charset="0"/>
              </a:rPr>
              <a:t>loop</a:t>
            </a:r>
            <a:r>
              <a:rPr lang="en-US" altLang="de-DE">
                <a:latin typeface="Times New Roman" charset="0"/>
              </a:rPr>
              <a:t>.</a:t>
            </a:r>
          </a:p>
        </p:txBody>
      </p:sp>
      <p:sp>
        <p:nvSpPr>
          <p:cNvPr id="400450" name="Text Box 66"/>
          <p:cNvSpPr txBox="1">
            <a:spLocks noChangeArrowheads="1"/>
          </p:cNvSpPr>
          <p:nvPr/>
        </p:nvSpPr>
        <p:spPr bwMode="auto">
          <a:xfrm>
            <a:off x="457200" y="6043613"/>
            <a:ext cx="8229600"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Each execution of the body of a loop is called a </a:t>
            </a:r>
            <a:r>
              <a:rPr lang="en-US" altLang="de-DE" b="1">
                <a:latin typeface="Times New Roman" charset="0"/>
              </a:rPr>
              <a:t>cycle</a:t>
            </a:r>
            <a:r>
              <a:rPr lang="en-US" altLang="de-DE">
                <a:latin typeface="Times New Roman" charset="0"/>
              </a:rPr>
              <a:t>.</a:t>
            </a:r>
          </a:p>
        </p:txBody>
      </p:sp>
      <p:sp>
        <p:nvSpPr>
          <p:cNvPr id="400451" name="Rectangle 67"/>
          <p:cNvSpPr>
            <a:spLocks noChangeArrowheads="1"/>
          </p:cNvSpPr>
          <p:nvPr/>
        </p:nvSpPr>
        <p:spPr bwMode="auto">
          <a:xfrm>
            <a:off x="2162175" y="2895600"/>
            <a:ext cx="2914650" cy="35401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400454" name="Group 70"/>
          <p:cNvGrpSpPr>
            <a:grpSpLocks/>
          </p:cNvGrpSpPr>
          <p:nvPr/>
        </p:nvGrpSpPr>
        <p:grpSpPr bwMode="auto">
          <a:xfrm>
            <a:off x="1676400" y="2362200"/>
            <a:ext cx="5791200" cy="1412875"/>
            <a:chOff x="1152" y="1584"/>
            <a:chExt cx="3648" cy="890"/>
          </a:xfrm>
        </p:grpSpPr>
        <p:sp>
          <p:nvSpPr>
            <p:cNvPr id="400452" name="Rectangle 68"/>
            <p:cNvSpPr>
              <a:spLocks noChangeArrowheads="1"/>
            </p:cNvSpPr>
            <p:nvPr/>
          </p:nvSpPr>
          <p:spPr bwMode="auto">
            <a:xfrm>
              <a:off x="1152" y="1584"/>
              <a:ext cx="3648" cy="89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0453" name="Text Box 69"/>
            <p:cNvSpPr txBox="1">
              <a:spLocks noChangeArrowheads="1"/>
            </p:cNvSpPr>
            <p:nvPr/>
          </p:nvSpPr>
          <p:spPr bwMode="auto">
            <a:xfrm>
              <a:off x="1216" y="1680"/>
              <a:ext cx="3552" cy="69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lnSpc>
                  <a:spcPct val="110000"/>
                </a:lnSpc>
              </a:pPr>
              <a:r>
                <a:rPr lang="en-US" altLang="de-DE" sz="2000" b="1">
                  <a:latin typeface="Courier New" charset="0"/>
                </a:rPr>
                <a:t>for (int i = 0; i &lt; </a:t>
              </a:r>
              <a:r>
                <a:rPr lang="en-US" altLang="de-DE" sz="2000" i="1">
                  <a:latin typeface="Times New Roman" charset="0"/>
                </a:rPr>
                <a:t>repetitions</a:t>
              </a:r>
              <a:r>
                <a:rPr lang="en-US" altLang="de-DE" sz="2000" b="1">
                  <a:latin typeface="Courier New" charset="0"/>
                </a:rPr>
                <a:t>; i++) {</a:t>
              </a:r>
            </a:p>
            <a:p>
              <a:pPr algn="l">
                <a:lnSpc>
                  <a:spcPct val="110000"/>
                </a:lnSpc>
              </a:pPr>
              <a:r>
                <a:rPr lang="en-US" altLang="de-DE" sz="2000" b="1">
                  <a:latin typeface="Courier New" charset="0"/>
                </a:rPr>
                <a:t>   </a:t>
              </a:r>
              <a:r>
                <a:rPr lang="en-US" altLang="de-DE" sz="2000" i="1">
                  <a:latin typeface="Times New Roman" charset="0"/>
                </a:rPr>
                <a:t>statements to be repeated</a:t>
              </a:r>
              <a:endParaRPr lang="en-US" altLang="de-DE" sz="2000" b="1">
                <a:latin typeface="Courier New" charset="0"/>
              </a:endParaRPr>
            </a:p>
            <a:p>
              <a:pPr algn="l">
                <a:lnSpc>
                  <a:spcPct val="110000"/>
                </a:lnSpc>
              </a:pPr>
              <a:r>
                <a:rPr lang="en-US" altLang="de-DE" sz="2000" b="1">
                  <a:latin typeface="Courier New" charset="0"/>
                </a:rPr>
                <a:t>}</a:t>
              </a:r>
            </a:p>
          </p:txBody>
        </p:sp>
      </p:grpSp>
    </p:spTree>
    <p:extLst>
      <p:ext uri="{BB962C8B-B14F-4D97-AF65-F5344CB8AC3E}">
        <p14:creationId xmlns:p14="http://schemas.microsoft.com/office/powerpoint/2010/main" val="8859597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044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004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00446"/>
                                        </p:tgtEl>
                                        <p:attrNameLst>
                                          <p:attrName>style.visibility</p:attrName>
                                        </p:attrNameLst>
                                      </p:cBhvr>
                                      <p:to>
                                        <p:strVal val="visible"/>
                                      </p:to>
                                    </p:set>
                                  </p:childTnLst>
                                  <p:subTnLst>
                                    <p:set>
                                      <p:cBhvr override="childStyle">
                                        <p:cTn dur="1" fill="hold" display="0" masterRel="nextClick" afterEffect="1"/>
                                        <p:tgtEl>
                                          <p:spTgt spid="400446"/>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400447">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00451"/>
                                        </p:tgtEl>
                                        <p:attrNameLst>
                                          <p:attrName>style.visibility</p:attrName>
                                        </p:attrNameLst>
                                      </p:cBhvr>
                                      <p:to>
                                        <p:strVal val="visible"/>
                                      </p:to>
                                    </p:set>
                                  </p:childTnLst>
                                  <p:subTnLst>
                                    <p:set>
                                      <p:cBhvr override="childStyle">
                                        <p:cTn dur="1" fill="hold" display="0" masterRel="nextClick" afterEffect="1"/>
                                        <p:tgtEl>
                                          <p:spTgt spid="400451"/>
                                        </p:tgtEl>
                                        <p:attrNameLst>
                                          <p:attrName>style.visibility</p:attrName>
                                        </p:attrNameLst>
                                      </p:cBhvr>
                                      <p:to>
                                        <p:strVal val="hidden"/>
                                      </p:to>
                                    </p:set>
                                  </p:sub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00449">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400450">
                                            <p:txEl>
                                              <p:pRg st="0" end="0"/>
                                            </p:txEl>
                                          </p:spTgt>
                                        </p:tgtEl>
                                        <p:attrNameLst>
                                          <p:attrName>style.visibility</p:attrName>
                                        </p:attrNameLst>
                                      </p:cBhvr>
                                      <p:to>
                                        <p:strVal val="visible"/>
                                      </p:to>
                                    </p:set>
                                  </p:childTnLst>
                                </p:cTn>
                              </p:par>
                            </p:childTnLst>
                          </p:cTn>
                        </p:par>
                        <p:par>
                          <p:cTn id="27" fill="hold" nodeType="afterGroup">
                            <p:stCondLst>
                              <p:cond delay="500"/>
                            </p:stCondLst>
                            <p:childTnLst>
                              <p:par>
                                <p:cTn id="28" presetID="1" presetClass="entr" presetSubtype="0" fill="hold" nodeType="afterEffect">
                                  <p:stCondLst>
                                    <p:cond delay="0"/>
                                  </p:stCondLst>
                                  <p:childTnLst>
                                    <p:set>
                                      <p:cBhvr>
                                        <p:cTn id="29" dur="1" fill="hold">
                                          <p:stCondLst>
                                            <p:cond delay="499"/>
                                          </p:stCondLst>
                                        </p:cTn>
                                        <p:tgtEl>
                                          <p:spTgt spid="4004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445" grpId="0"/>
      <p:bldP spid="400446" grpId="0" animBg="1"/>
      <p:bldP spid="400447" grpId="0" build="p" autoUpdateAnimBg="0"/>
      <p:bldP spid="400449" grpId="0" build="p" autoUpdateAnimBg="0"/>
      <p:bldP spid="400450" grpId="0" build="p" autoUpdateAnimBg="0"/>
      <p:bldP spid="40045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a:xfrm>
            <a:off x="0" y="76200"/>
            <a:ext cx="9144000" cy="1143000"/>
          </a:xfrm>
        </p:spPr>
        <p:txBody>
          <a:bodyPr/>
          <a:lstStyle/>
          <a:p>
            <a:pPr>
              <a:defRPr/>
            </a:pPr>
            <a:r>
              <a:rPr lang="en-US" dirty="0">
                <a:solidFill>
                  <a:srgbClr val="000000"/>
                </a:solidFill>
              </a:rPr>
              <a:t>Repeat-N-Times Idiom</a:t>
            </a:r>
            <a:endParaRPr lang="en-US" i="1" dirty="0">
              <a:solidFill>
                <a:srgbClr val="000000"/>
              </a:solidFill>
            </a:endParaRPr>
          </a:p>
        </p:txBody>
      </p:sp>
      <p:sp>
        <p:nvSpPr>
          <p:cNvPr id="400444" name="Text Box 60"/>
          <p:cNvSpPr txBox="1">
            <a:spLocks noChangeArrowheads="1"/>
          </p:cNvSpPr>
          <p:nvPr/>
        </p:nvSpPr>
        <p:spPr bwMode="auto">
          <a:xfrm>
            <a:off x="685800" y="2514600"/>
            <a:ext cx="7696200" cy="15065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10000"/>
              </a:lnSpc>
              <a:defRPr/>
            </a:pPr>
            <a:r>
              <a:rPr lang="en-US" sz="2800" b="1" dirty="0">
                <a:latin typeface="Courier New" charset="0"/>
                <a:ea typeface="ＭＳ Ｐゴシック" charset="0"/>
                <a:cs typeface="ＭＳ Ｐゴシック" charset="0"/>
              </a:rPr>
              <a:t>for (</a:t>
            </a:r>
            <a:r>
              <a:rPr lang="en-US" sz="2800" b="1" dirty="0" err="1">
                <a:latin typeface="Courier New" charset="0"/>
                <a:ea typeface="ＭＳ Ｐゴシック" charset="0"/>
                <a:cs typeface="ＭＳ Ｐゴシック" charset="0"/>
              </a:rPr>
              <a:t>int</a:t>
            </a:r>
            <a:r>
              <a:rPr lang="en-US" sz="2800" b="1" dirty="0">
                <a:latin typeface="Courier New" charset="0"/>
                <a:ea typeface="ＭＳ Ｐゴシック" charset="0"/>
                <a:cs typeface="ＭＳ Ｐゴシック" charset="0"/>
              </a:rPr>
              <a:t> </a:t>
            </a:r>
            <a:r>
              <a:rPr lang="en-US" sz="2800" b="1" dirty="0" err="1">
                <a:latin typeface="Courier New" charset="0"/>
                <a:ea typeface="ＭＳ Ｐゴシック" charset="0"/>
                <a:cs typeface="ＭＳ Ｐゴシック" charset="0"/>
              </a:rPr>
              <a:t>i</a:t>
            </a:r>
            <a:r>
              <a:rPr lang="en-US" sz="2800" b="1" dirty="0">
                <a:latin typeface="Courier New" charset="0"/>
                <a:ea typeface="ＭＳ Ｐゴシック" charset="0"/>
                <a:cs typeface="ＭＳ Ｐゴシック" charset="0"/>
              </a:rPr>
              <a:t> = 0; </a:t>
            </a:r>
            <a:r>
              <a:rPr lang="en-US" sz="2800" b="1" dirty="0" err="1">
                <a:latin typeface="Courier New" charset="0"/>
                <a:ea typeface="ＭＳ Ｐゴシック" charset="0"/>
                <a:cs typeface="ＭＳ Ｐゴシック" charset="0"/>
              </a:rPr>
              <a:t>i</a:t>
            </a:r>
            <a:r>
              <a:rPr lang="en-US" sz="2800" b="1" dirty="0">
                <a:latin typeface="Courier New" charset="0"/>
                <a:ea typeface="ＭＳ Ｐゴシック" charset="0"/>
                <a:cs typeface="ＭＳ Ｐゴシック" charset="0"/>
              </a:rPr>
              <a:t> &lt; </a:t>
            </a:r>
            <a:r>
              <a:rPr lang="en-US" sz="2800" i="1" dirty="0">
                <a:latin typeface="Times New Roman" charset="0"/>
                <a:ea typeface="ＭＳ Ｐゴシック" charset="0"/>
                <a:cs typeface="ＭＳ Ｐゴシック" charset="0"/>
              </a:rPr>
              <a:t>repetitions</a:t>
            </a:r>
            <a:r>
              <a:rPr lang="en-US" sz="2800" b="1" dirty="0">
                <a:latin typeface="Courier New" charset="0"/>
                <a:ea typeface="ＭＳ Ｐゴシック" charset="0"/>
                <a:cs typeface="ＭＳ Ｐゴシック" charset="0"/>
              </a:rPr>
              <a:t>; </a:t>
            </a:r>
            <a:r>
              <a:rPr lang="en-US" sz="2800" b="1" dirty="0" err="1">
                <a:latin typeface="Courier New" charset="0"/>
                <a:ea typeface="ＭＳ Ｐゴシック" charset="0"/>
                <a:cs typeface="ＭＳ Ｐゴシック" charset="0"/>
              </a:rPr>
              <a:t>i</a:t>
            </a:r>
            <a:r>
              <a:rPr lang="en-US" sz="2800" b="1" dirty="0">
                <a:latin typeface="Courier New" charset="0"/>
                <a:ea typeface="ＭＳ Ｐゴシック" charset="0"/>
                <a:cs typeface="ＭＳ Ｐゴシック" charset="0"/>
              </a:rPr>
              <a:t>++) {</a:t>
            </a:r>
          </a:p>
          <a:p>
            <a:pPr>
              <a:lnSpc>
                <a:spcPct val="110000"/>
              </a:lnSpc>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statements to be repeated</a:t>
            </a:r>
            <a:endParaRPr lang="en-US" sz="2800" b="1" dirty="0">
              <a:latin typeface="Courier New" charset="0"/>
              <a:ea typeface="ＭＳ Ｐゴシック" charset="0"/>
              <a:cs typeface="ＭＳ Ｐゴシック" charset="0"/>
            </a:endParaRPr>
          </a:p>
          <a:p>
            <a:pPr>
              <a:lnSpc>
                <a:spcPct val="110000"/>
              </a:lnSpc>
              <a:defRPr/>
            </a:pPr>
            <a:r>
              <a:rPr lang="en-US" sz="2800" b="1" dirty="0">
                <a:latin typeface="Courier New" charset="0"/>
                <a:ea typeface="ＭＳ Ｐゴシック" charset="0"/>
                <a:cs typeface="ＭＳ Ｐゴシック" charset="0"/>
              </a:rPr>
              <a:t>}</a:t>
            </a:r>
          </a:p>
        </p:txBody>
      </p:sp>
      <p:sp>
        <p:nvSpPr>
          <p:cNvPr id="4"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E9DF818F-9611-3F4E-B7FE-5F8A3C966215}" type="slidenum">
              <a:rPr lang="en-US" altLang="de-DE" sz="1400">
                <a:latin typeface="Arial" charset="0"/>
              </a:rPr>
              <a:pPr/>
              <a:t>23</a:t>
            </a:fld>
            <a:endParaRPr lang="en-US" altLang="de-DE" sz="1400">
              <a:latin typeface="Arial"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Rectangle 2"/>
          <p:cNvSpPr>
            <a:spLocks noGrp="1" noChangeArrowheads="1"/>
          </p:cNvSpPr>
          <p:nvPr>
            <p:ph type="title"/>
          </p:nvPr>
        </p:nvSpPr>
        <p:spPr>
          <a:xfrm>
            <a:off x="0" y="76200"/>
            <a:ext cx="9144000" cy="1143000"/>
          </a:xfrm>
        </p:spPr>
        <p:txBody>
          <a:bodyPr/>
          <a:lstStyle/>
          <a:p>
            <a:pPr>
              <a:defRPr/>
            </a:pPr>
            <a:r>
              <a:rPr lang="en-US" b="1" dirty="0" err="1">
                <a:solidFill>
                  <a:srgbClr val="000000"/>
                </a:solidFill>
                <a:latin typeface="Courier New" charset="0"/>
              </a:rPr>
              <a:t>AddNIntegers</a:t>
            </a:r>
            <a:endParaRPr lang="en-US" i="1" dirty="0">
              <a:solidFill>
                <a:srgbClr val="000000"/>
              </a:solidFill>
            </a:endParaRPr>
          </a:p>
        </p:txBody>
      </p:sp>
      <p:sp>
        <p:nvSpPr>
          <p:cNvPr id="435221" name="Text Box 21"/>
          <p:cNvSpPr txBox="1">
            <a:spLocks noChangeArrowheads="1"/>
          </p:cNvSpPr>
          <p:nvPr/>
        </p:nvSpPr>
        <p:spPr bwMode="auto">
          <a:xfrm>
            <a:off x="457200" y="1219200"/>
            <a:ext cx="8382000" cy="517064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200" b="1" dirty="0">
                <a:latin typeface="Courier New" charset="0"/>
                <a:ea typeface="ＭＳ Ｐゴシック" charset="0"/>
                <a:cs typeface="ＭＳ Ｐゴシック" charset="0"/>
              </a:rPr>
              <a:t>public class </a:t>
            </a:r>
            <a:r>
              <a:rPr lang="en-US" sz="2200" b="1" dirty="0" err="1">
                <a:latin typeface="Courier New" charset="0"/>
                <a:ea typeface="ＭＳ Ｐゴシック" charset="0"/>
                <a:cs typeface="ＭＳ Ｐゴシック" charset="0"/>
              </a:rPr>
              <a:t>AddNIntegers</a:t>
            </a:r>
            <a:r>
              <a:rPr lang="en-US" sz="2200" b="1" dirty="0">
                <a:latin typeface="Courier New" charset="0"/>
                <a:ea typeface="ＭＳ Ｐゴシック" charset="0"/>
                <a:cs typeface="ＭＳ Ｐゴシック" charset="0"/>
              </a:rPr>
              <a:t> extends </a:t>
            </a:r>
            <a:r>
              <a:rPr lang="en-US" sz="2200" b="1" dirty="0" err="1">
                <a:latin typeface="Courier New" charset="0"/>
                <a:ea typeface="ＭＳ Ｐゴシック" charset="0"/>
                <a:cs typeface="ＭＳ Ｐゴシック" charset="0"/>
              </a:rPr>
              <a:t>ConsoleProgram</a:t>
            </a:r>
            <a:r>
              <a:rPr lang="en-US" sz="2200" b="1" dirty="0">
                <a:latin typeface="Courier New" charset="0"/>
                <a:ea typeface="ＭＳ Ｐゴシック" charset="0"/>
                <a:cs typeface="ＭＳ Ｐゴシック" charset="0"/>
              </a:rPr>
              <a:t> {</a:t>
            </a:r>
          </a:p>
          <a:p>
            <a:pPr>
              <a:defRPr/>
            </a:pPr>
            <a:r>
              <a:rPr lang="en-US" sz="2200" b="1" dirty="0">
                <a:latin typeface="Courier New" charset="0"/>
                <a:ea typeface="ＭＳ Ｐゴシック" charset="0"/>
                <a:cs typeface="ＭＳ Ｐゴシック" charset="0"/>
              </a:rPr>
              <a:t>   private static final </a:t>
            </a:r>
            <a:r>
              <a:rPr lang="en-US" sz="2200" b="1" dirty="0" err="1">
                <a:latin typeface="Courier New" charset="0"/>
                <a:ea typeface="ＭＳ Ｐゴシック" charset="0"/>
                <a:cs typeface="ＭＳ Ｐゴシック" charset="0"/>
              </a:rPr>
              <a:t>int</a:t>
            </a:r>
            <a:r>
              <a:rPr lang="en-US" sz="2200" b="1" dirty="0">
                <a:latin typeface="Courier New" charset="0"/>
                <a:ea typeface="ＭＳ Ｐゴシック" charset="0"/>
                <a:cs typeface="ＭＳ Ｐゴシック" charset="0"/>
              </a:rPr>
              <a:t> N = 100;</a:t>
            </a:r>
          </a:p>
          <a:p>
            <a:pPr>
              <a:defRPr/>
            </a:pPr>
            <a:endParaRPr lang="en-US" sz="2200" b="1" dirty="0">
              <a:latin typeface="Courier New" charset="0"/>
              <a:ea typeface="ＭＳ Ｐゴシック" charset="0"/>
              <a:cs typeface="ＭＳ Ｐゴシック" charset="0"/>
            </a:endParaRPr>
          </a:p>
          <a:p>
            <a:pPr>
              <a:defRPr/>
            </a:pPr>
            <a:r>
              <a:rPr lang="en-US" sz="2200" b="1" dirty="0">
                <a:latin typeface="Courier New" charset="0"/>
                <a:ea typeface="ＭＳ Ｐゴシック" charset="0"/>
                <a:cs typeface="ＭＳ Ｐゴシック" charset="0"/>
              </a:rPr>
              <a:t>   public void run() {</a:t>
            </a:r>
          </a:p>
          <a:p>
            <a:pPr>
              <a:defRPr/>
            </a:pPr>
            <a:r>
              <a:rPr lang="en-US" sz="2200" b="1" dirty="0">
                <a:latin typeface="Courier New" charset="0"/>
                <a:ea typeface="ＭＳ Ｐゴシック" charset="0"/>
                <a:cs typeface="ＭＳ Ｐゴシック" charset="0"/>
              </a:rPr>
              <a:t>      </a:t>
            </a:r>
            <a:r>
              <a:rPr lang="en-US" sz="2200" b="1" dirty="0" err="1">
                <a:latin typeface="Courier New" charset="0"/>
                <a:ea typeface="ＭＳ Ｐゴシック" charset="0"/>
                <a:cs typeface="ＭＳ Ｐゴシック" charset="0"/>
              </a:rPr>
              <a:t>println</a:t>
            </a:r>
            <a:r>
              <a:rPr lang="en-US" sz="2200" b="1" dirty="0">
                <a:latin typeface="Courier New" charset="0"/>
                <a:ea typeface="ＭＳ Ｐゴシック" charset="0"/>
                <a:cs typeface="ＭＳ Ｐゴシック" charset="0"/>
              </a:rPr>
              <a:t>("</a:t>
            </a:r>
            <a:r>
              <a:rPr lang="en-US" sz="2200" b="1" dirty="0">
                <a:solidFill>
                  <a:srgbClr val="FF0000"/>
                </a:solidFill>
                <a:latin typeface="Courier New" charset="0"/>
                <a:ea typeface="ＭＳ Ｐゴシック" charset="0"/>
                <a:cs typeface="ＭＳ Ｐゴシック" charset="0"/>
              </a:rPr>
              <a:t>This program adds </a:t>
            </a:r>
            <a:r>
              <a:rPr lang="en-US" sz="2200" b="1" dirty="0">
                <a:latin typeface="Courier New" charset="0"/>
                <a:ea typeface="ＭＳ Ｐゴシック" charset="0"/>
                <a:cs typeface="ＭＳ Ｐゴシック" charset="0"/>
              </a:rPr>
              <a:t>" + </a:t>
            </a:r>
            <a:r>
              <a:rPr lang="en-US" sz="2200" b="1" dirty="0">
                <a:solidFill>
                  <a:srgbClr val="FF0000"/>
                </a:solidFill>
                <a:latin typeface="Courier New" charset="0"/>
                <a:ea typeface="ＭＳ Ｐゴシック" charset="0"/>
                <a:cs typeface="ＭＳ Ｐゴシック" charset="0"/>
              </a:rPr>
              <a:t>N</a:t>
            </a:r>
            <a:r>
              <a:rPr lang="en-US" sz="2200" b="1" dirty="0">
                <a:latin typeface="Courier New" charset="0"/>
                <a:ea typeface="ＭＳ Ｐゴシック" charset="0"/>
                <a:cs typeface="ＭＳ Ｐゴシック" charset="0"/>
              </a:rPr>
              <a:t> + </a:t>
            </a:r>
          </a:p>
          <a:p>
            <a:pPr>
              <a:defRPr/>
            </a:pPr>
            <a:r>
              <a:rPr lang="en-US" sz="2200" b="1" dirty="0">
                <a:latin typeface="Courier New" charset="0"/>
                <a:ea typeface="ＭＳ Ｐゴシック" charset="0"/>
                <a:cs typeface="ＭＳ Ｐゴシック" charset="0"/>
              </a:rPr>
              <a:t>		" </a:t>
            </a:r>
            <a:r>
              <a:rPr lang="en-US" sz="2200" b="1" dirty="0">
                <a:solidFill>
                  <a:srgbClr val="FF0000"/>
                </a:solidFill>
                <a:latin typeface="Courier New" charset="0"/>
                <a:ea typeface="ＭＳ Ｐゴシック" charset="0"/>
                <a:cs typeface="ＭＳ Ｐゴシック" charset="0"/>
              </a:rPr>
              <a:t>numbers</a:t>
            </a:r>
            <a:r>
              <a:rPr lang="en-US" sz="2200" b="1" dirty="0">
                <a:latin typeface="Courier New" charset="0"/>
                <a:ea typeface="ＭＳ Ｐゴシック" charset="0"/>
                <a:cs typeface="ＭＳ Ｐゴシック" charset="0"/>
              </a:rPr>
              <a:t>.");</a:t>
            </a:r>
          </a:p>
          <a:p>
            <a:pPr>
              <a:defRPr/>
            </a:pPr>
            <a:r>
              <a:rPr lang="en-US" sz="2200" b="1" dirty="0">
                <a:latin typeface="Courier New" charset="0"/>
                <a:ea typeface="ＭＳ Ｐゴシック" charset="0"/>
                <a:cs typeface="ＭＳ Ｐゴシック" charset="0"/>
              </a:rPr>
              <a:t>      </a:t>
            </a:r>
            <a:r>
              <a:rPr lang="en-US" sz="2200" b="1" dirty="0" err="1">
                <a:latin typeface="Courier New" charset="0"/>
                <a:ea typeface="ＭＳ Ｐゴシック" charset="0"/>
                <a:cs typeface="ＭＳ Ｐゴシック" charset="0"/>
              </a:rPr>
              <a:t>int</a:t>
            </a:r>
            <a:r>
              <a:rPr lang="en-US" sz="2200" b="1" dirty="0">
                <a:latin typeface="Courier New" charset="0"/>
                <a:ea typeface="ＭＳ Ｐゴシック" charset="0"/>
                <a:cs typeface="ＭＳ Ｐゴシック" charset="0"/>
              </a:rPr>
              <a:t> total = 0;</a:t>
            </a:r>
          </a:p>
          <a:p>
            <a:pPr>
              <a:defRPr/>
            </a:pPr>
            <a:r>
              <a:rPr lang="en-US" sz="2200" b="1" dirty="0">
                <a:latin typeface="Courier New" charset="0"/>
                <a:ea typeface="ＭＳ Ｐゴシック" charset="0"/>
                <a:cs typeface="ＭＳ Ｐゴシック" charset="0"/>
              </a:rPr>
              <a:t>      </a:t>
            </a:r>
            <a:r>
              <a:rPr lang="en-US" sz="2200" b="1" dirty="0">
                <a:solidFill>
                  <a:srgbClr val="FF0000"/>
                </a:solidFill>
                <a:latin typeface="Courier New" charset="0"/>
                <a:ea typeface="ＭＳ Ｐゴシック" charset="0"/>
                <a:cs typeface="ＭＳ Ｐゴシック" charset="0"/>
              </a:rPr>
              <a:t>for (</a:t>
            </a:r>
            <a:r>
              <a:rPr lang="en-US" sz="2200" b="1" dirty="0" err="1">
                <a:solidFill>
                  <a:srgbClr val="FF0000"/>
                </a:solidFill>
                <a:latin typeface="Courier New" charset="0"/>
                <a:ea typeface="ＭＳ Ｐゴシック" charset="0"/>
                <a:cs typeface="ＭＳ Ｐゴシック" charset="0"/>
              </a:rPr>
              <a:t>int</a:t>
            </a:r>
            <a:r>
              <a:rPr lang="en-US" sz="2200" b="1" dirty="0">
                <a:solidFill>
                  <a:srgbClr val="FF0000"/>
                </a:solidFill>
                <a:latin typeface="Courier New" charset="0"/>
                <a:ea typeface="ＭＳ Ｐゴシック" charset="0"/>
                <a:cs typeface="ＭＳ Ｐゴシック" charset="0"/>
              </a:rPr>
              <a:t> </a:t>
            </a:r>
            <a:r>
              <a:rPr lang="en-US" sz="2200" b="1" dirty="0" err="1">
                <a:solidFill>
                  <a:srgbClr val="FF0000"/>
                </a:solidFill>
                <a:latin typeface="Courier New" charset="0"/>
                <a:ea typeface="ＭＳ Ｐゴシック" charset="0"/>
                <a:cs typeface="ＭＳ Ｐゴシック" charset="0"/>
              </a:rPr>
              <a:t>i</a:t>
            </a:r>
            <a:r>
              <a:rPr lang="en-US" sz="2200" b="1" dirty="0">
                <a:solidFill>
                  <a:srgbClr val="FF0000"/>
                </a:solidFill>
                <a:latin typeface="Courier New" charset="0"/>
                <a:ea typeface="ＭＳ Ｐゴシック" charset="0"/>
                <a:cs typeface="ＭＳ Ｐゴシック" charset="0"/>
              </a:rPr>
              <a:t> = 0; </a:t>
            </a:r>
            <a:r>
              <a:rPr lang="en-US" sz="2200" b="1" dirty="0" err="1">
                <a:solidFill>
                  <a:srgbClr val="FF0000"/>
                </a:solidFill>
                <a:latin typeface="Courier New" charset="0"/>
                <a:ea typeface="ＭＳ Ｐゴシック" charset="0"/>
                <a:cs typeface="ＭＳ Ｐゴシック" charset="0"/>
              </a:rPr>
              <a:t>i</a:t>
            </a:r>
            <a:r>
              <a:rPr lang="en-US" sz="2200" b="1" dirty="0">
                <a:solidFill>
                  <a:srgbClr val="FF0000"/>
                </a:solidFill>
                <a:latin typeface="Courier New" charset="0"/>
                <a:ea typeface="ＭＳ Ｐゴシック" charset="0"/>
                <a:cs typeface="ＭＳ Ｐゴシック" charset="0"/>
              </a:rPr>
              <a:t> &lt;</a:t>
            </a:r>
            <a:r>
              <a:rPr lang="en-US" sz="2200" b="1" dirty="0">
                <a:latin typeface="Courier New" charset="0"/>
                <a:ea typeface="ＭＳ Ｐゴシック" charset="0"/>
                <a:cs typeface="ＭＳ Ｐゴシック" charset="0"/>
              </a:rPr>
              <a:t> N</a:t>
            </a:r>
            <a:r>
              <a:rPr lang="en-US" sz="2200" b="1" dirty="0">
                <a:solidFill>
                  <a:srgbClr val="FF0000"/>
                </a:solidFill>
                <a:latin typeface="Courier New" charset="0"/>
                <a:ea typeface="ＭＳ Ｐゴシック" charset="0"/>
                <a:cs typeface="ＭＳ Ｐゴシック" charset="0"/>
              </a:rPr>
              <a:t>; </a:t>
            </a:r>
            <a:r>
              <a:rPr lang="en-US" sz="2200" b="1" dirty="0" err="1">
                <a:solidFill>
                  <a:srgbClr val="FF0000"/>
                </a:solidFill>
                <a:latin typeface="Courier New" charset="0"/>
                <a:ea typeface="ＭＳ Ｐゴシック" charset="0"/>
                <a:cs typeface="ＭＳ Ｐゴシック" charset="0"/>
              </a:rPr>
              <a:t>i</a:t>
            </a:r>
            <a:r>
              <a:rPr lang="en-US" sz="2200" b="1" dirty="0">
                <a:solidFill>
                  <a:srgbClr val="FF0000"/>
                </a:solidFill>
                <a:latin typeface="Courier New" charset="0"/>
                <a:ea typeface="ＭＳ Ｐゴシック" charset="0"/>
                <a:cs typeface="ＭＳ Ｐゴシック" charset="0"/>
              </a:rPr>
              <a:t>++) {</a:t>
            </a:r>
          </a:p>
          <a:p>
            <a:pPr>
              <a:defRPr/>
            </a:pPr>
            <a:r>
              <a:rPr lang="en-US" sz="2200" b="1" dirty="0">
                <a:latin typeface="Courier New" charset="0"/>
                <a:ea typeface="ＭＳ Ｐゴシック" charset="0"/>
                <a:cs typeface="ＭＳ Ｐゴシック" charset="0"/>
              </a:rPr>
              <a:t>         </a:t>
            </a:r>
            <a:r>
              <a:rPr lang="en-US" sz="2200" b="1" dirty="0" err="1">
                <a:latin typeface="Courier New" charset="0"/>
                <a:ea typeface="ＭＳ Ｐゴシック" charset="0"/>
                <a:cs typeface="ＭＳ Ｐゴシック" charset="0"/>
              </a:rPr>
              <a:t>int</a:t>
            </a:r>
            <a:r>
              <a:rPr lang="en-US" sz="2200" b="1" dirty="0">
                <a:latin typeface="Courier New" charset="0"/>
                <a:ea typeface="ＭＳ Ｐゴシック" charset="0"/>
                <a:cs typeface="ＭＳ Ｐゴシック" charset="0"/>
              </a:rPr>
              <a:t> value = </a:t>
            </a:r>
            <a:r>
              <a:rPr lang="en-US" sz="2200" b="1" dirty="0" err="1">
                <a:latin typeface="Courier New" charset="0"/>
                <a:ea typeface="ＭＳ Ｐゴシック" charset="0"/>
                <a:cs typeface="ＭＳ Ｐゴシック" charset="0"/>
              </a:rPr>
              <a:t>readInt</a:t>
            </a:r>
            <a:r>
              <a:rPr lang="en-US" sz="2200" b="1" dirty="0">
                <a:latin typeface="Courier New" charset="0"/>
                <a:ea typeface="ＭＳ Ｐゴシック" charset="0"/>
                <a:cs typeface="ＭＳ Ｐゴシック" charset="0"/>
              </a:rPr>
              <a:t>(" ? ");</a:t>
            </a:r>
          </a:p>
          <a:p>
            <a:pPr>
              <a:defRPr/>
            </a:pPr>
            <a:r>
              <a:rPr lang="en-US" sz="2200" b="1" dirty="0">
                <a:latin typeface="Courier New" charset="0"/>
                <a:ea typeface="ＭＳ Ｐゴシック" charset="0"/>
                <a:cs typeface="ＭＳ Ｐゴシック" charset="0"/>
              </a:rPr>
              <a:t>         total += value;</a:t>
            </a:r>
          </a:p>
          <a:p>
            <a:pPr>
              <a:defRPr/>
            </a:pPr>
            <a:r>
              <a:rPr lang="en-US" sz="2200" b="1" dirty="0">
                <a:latin typeface="Courier New" charset="0"/>
                <a:ea typeface="ＭＳ Ｐゴシック" charset="0"/>
                <a:cs typeface="ＭＳ Ｐゴシック" charset="0"/>
              </a:rPr>
              <a:t>      </a:t>
            </a:r>
            <a:r>
              <a:rPr lang="en-US" sz="2200" b="1" dirty="0">
                <a:solidFill>
                  <a:srgbClr val="FF0000"/>
                </a:solidFill>
                <a:latin typeface="Courier New" charset="0"/>
                <a:ea typeface="ＭＳ Ｐゴシック" charset="0"/>
                <a:cs typeface="ＭＳ Ｐゴシック" charset="0"/>
              </a:rPr>
              <a:t>}</a:t>
            </a:r>
          </a:p>
          <a:p>
            <a:pPr>
              <a:defRPr/>
            </a:pPr>
            <a:r>
              <a:rPr lang="en-US" sz="2200" b="1" dirty="0">
                <a:latin typeface="Courier New" charset="0"/>
                <a:ea typeface="ＭＳ Ｐゴシック" charset="0"/>
                <a:cs typeface="ＭＳ Ｐゴシック" charset="0"/>
              </a:rPr>
              <a:t>      </a:t>
            </a:r>
            <a:r>
              <a:rPr lang="en-US" sz="2200" b="1" dirty="0" err="1">
                <a:latin typeface="Courier New" charset="0"/>
                <a:ea typeface="ＭＳ Ｐゴシック" charset="0"/>
                <a:cs typeface="ＭＳ Ｐゴシック" charset="0"/>
              </a:rPr>
              <a:t>println</a:t>
            </a:r>
            <a:r>
              <a:rPr lang="en-US" sz="2200" b="1" dirty="0">
                <a:latin typeface="Courier New" charset="0"/>
                <a:ea typeface="ＭＳ Ｐゴシック" charset="0"/>
                <a:cs typeface="ＭＳ Ｐゴシック" charset="0"/>
              </a:rPr>
              <a:t>("The total is " + total + ".");</a:t>
            </a:r>
          </a:p>
          <a:p>
            <a:pPr>
              <a:defRPr/>
            </a:pPr>
            <a:r>
              <a:rPr lang="en-US" sz="2200" b="1" dirty="0">
                <a:latin typeface="Courier New" charset="0"/>
                <a:ea typeface="ＭＳ Ｐゴシック" charset="0"/>
                <a:cs typeface="ＭＳ Ｐゴシック" charset="0"/>
              </a:rPr>
              <a:t>   }</a:t>
            </a:r>
          </a:p>
          <a:p>
            <a:pPr>
              <a:defRPr/>
            </a:pPr>
            <a:r>
              <a:rPr lang="en-US" sz="2200" b="1" dirty="0">
                <a:latin typeface="Courier New" charset="0"/>
                <a:ea typeface="ＭＳ Ｐゴシック" charset="0"/>
                <a:cs typeface="ＭＳ Ｐゴシック" charset="0"/>
              </a:rPr>
              <a:t>}</a:t>
            </a:r>
          </a:p>
        </p:txBody>
      </p:sp>
      <p:sp>
        <p:nvSpPr>
          <p:cNvPr id="4"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3A5D9642-5FA1-9849-9B76-B011CD79271D}" type="slidenum">
              <a:rPr lang="en-US" altLang="de-DE" sz="1400">
                <a:latin typeface="Arial" charset="0"/>
              </a:rPr>
              <a:pPr/>
              <a:t>24</a:t>
            </a:fld>
            <a:endParaRPr lang="en-US" altLang="de-DE" sz="1400">
              <a:latin typeface="Arial"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0" y="76200"/>
            <a:ext cx="9144000" cy="1143000"/>
          </a:xfrm>
        </p:spPr>
        <p:txBody>
          <a:bodyPr/>
          <a:lstStyle/>
          <a:p>
            <a:pPr>
              <a:defRPr/>
            </a:pPr>
            <a:r>
              <a:rPr lang="en-US" dirty="0">
                <a:solidFill>
                  <a:srgbClr val="000000"/>
                </a:solidFill>
              </a:rPr>
              <a:t>Repeat-Until-Sentinel Idiom</a:t>
            </a:r>
            <a:endParaRPr lang="en-US" i="1" dirty="0">
              <a:solidFill>
                <a:srgbClr val="000000"/>
              </a:solidFill>
            </a:endParaRPr>
          </a:p>
        </p:txBody>
      </p:sp>
      <p:sp>
        <p:nvSpPr>
          <p:cNvPr id="408581" name="Text Box 5"/>
          <p:cNvSpPr txBox="1">
            <a:spLocks noChangeArrowheads="1"/>
          </p:cNvSpPr>
          <p:nvPr/>
        </p:nvSpPr>
        <p:spPr bwMode="auto">
          <a:xfrm>
            <a:off x="762000" y="1219200"/>
            <a:ext cx="7772400" cy="52120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nSpc>
                <a:spcPct val="110000"/>
              </a:lnSpc>
              <a:defRPr/>
            </a:pPr>
            <a:r>
              <a:rPr lang="en-US" sz="2800" b="1" dirty="0">
                <a:latin typeface="Courier New" charset="0"/>
                <a:ea typeface="ＭＳ Ｐゴシック" charset="0"/>
                <a:cs typeface="ＭＳ Ｐゴシック" charset="0"/>
              </a:rPr>
              <a:t>while (true) {</a:t>
            </a:r>
          </a:p>
          <a:p>
            <a:pPr>
              <a:lnSpc>
                <a:spcPct val="110000"/>
              </a:lnSpc>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prompt user and read in a value</a:t>
            </a:r>
          </a:p>
          <a:p>
            <a:pPr>
              <a:lnSpc>
                <a:spcPct val="110000"/>
              </a:lnSpc>
              <a:defRPr/>
            </a:pPr>
            <a:r>
              <a:rPr lang="en-US" sz="2800" b="1" dirty="0">
                <a:latin typeface="Courier New" charset="0"/>
                <a:ea typeface="ＭＳ Ｐゴシック" charset="0"/>
                <a:cs typeface="ＭＳ Ｐゴシック" charset="0"/>
              </a:rPr>
              <a:t>   if (value == </a:t>
            </a:r>
            <a:r>
              <a:rPr lang="en-US" sz="2800" i="1" dirty="0">
                <a:latin typeface="Times New Roman" charset="0"/>
                <a:ea typeface="ＭＳ Ｐゴシック" charset="0"/>
                <a:cs typeface="ＭＳ Ｐゴシック" charset="0"/>
              </a:rPr>
              <a:t>sentinel</a:t>
            </a:r>
            <a:r>
              <a:rPr lang="en-US" sz="2800" b="1" dirty="0">
                <a:latin typeface="Courier New" charset="0"/>
                <a:ea typeface="ＭＳ Ｐゴシック" charset="0"/>
                <a:cs typeface="ＭＳ Ｐゴシック" charset="0"/>
              </a:rPr>
              <a:t>) {</a:t>
            </a:r>
          </a:p>
          <a:p>
            <a:pPr>
              <a:lnSpc>
                <a:spcPct val="110000"/>
              </a:lnSpc>
              <a:defRPr/>
            </a:pPr>
            <a:r>
              <a:rPr lang="en-US" sz="2800" b="1" dirty="0">
                <a:latin typeface="Courier New" charset="0"/>
                <a:ea typeface="ＭＳ Ｐゴシック" charset="0"/>
                <a:cs typeface="ＭＳ Ｐゴシック" charset="0"/>
              </a:rPr>
              <a:t>     break;</a:t>
            </a:r>
          </a:p>
          <a:p>
            <a:pPr>
              <a:lnSpc>
                <a:spcPct val="110000"/>
              </a:lnSpc>
              <a:defRPr/>
            </a:pPr>
            <a:r>
              <a:rPr lang="en-US" sz="2800" b="1" dirty="0">
                <a:latin typeface="Courier New" charset="0"/>
                <a:ea typeface="ＭＳ Ｐゴシック" charset="0"/>
                <a:cs typeface="ＭＳ Ｐゴシック" charset="0"/>
              </a:rPr>
              <a:t>   }</a:t>
            </a:r>
          </a:p>
          <a:p>
            <a:pPr>
              <a:lnSpc>
                <a:spcPct val="110000"/>
              </a:lnSpc>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rest of loop body</a:t>
            </a:r>
            <a:endParaRPr lang="en-US" sz="2800" b="1" dirty="0">
              <a:latin typeface="Courier New" charset="0"/>
              <a:ea typeface="ＭＳ Ｐゴシック" charset="0"/>
              <a:cs typeface="ＭＳ Ｐゴシック" charset="0"/>
            </a:endParaRPr>
          </a:p>
          <a:p>
            <a:pPr>
              <a:lnSpc>
                <a:spcPct val="110000"/>
              </a:lnSpc>
              <a:defRPr/>
            </a:pPr>
            <a:r>
              <a:rPr lang="en-US" sz="2800" b="1" dirty="0">
                <a:latin typeface="Courier New" charset="0"/>
                <a:ea typeface="ＭＳ Ｐゴシック" charset="0"/>
                <a:cs typeface="ＭＳ Ｐゴシック" charset="0"/>
              </a:rPr>
              <a:t>}</a:t>
            </a:r>
          </a:p>
          <a:p>
            <a:pPr>
              <a:lnSpc>
                <a:spcPct val="110000"/>
              </a:lnSpc>
              <a:defRPr/>
            </a:pPr>
            <a:endParaRPr lang="en-US" sz="2800" b="1" dirty="0">
              <a:latin typeface="Courier New" charset="0"/>
              <a:ea typeface="ＭＳ Ｐゴシック" charset="0"/>
              <a:cs typeface="ＭＳ Ｐゴシック" charset="0"/>
            </a:endParaRPr>
          </a:p>
          <a:p>
            <a:pPr>
              <a:lnSpc>
                <a:spcPct val="110000"/>
              </a:lnSpc>
              <a:defRPr/>
            </a:pPr>
            <a:r>
              <a:rPr lang="en-US" sz="2000" b="1" dirty="0">
                <a:latin typeface="Arial" panose="020B0604020202020204" pitchFamily="34" charset="0"/>
                <a:ea typeface="ＭＳ Ｐゴシック" charset="0"/>
                <a:cs typeface="Arial" panose="020B0604020202020204" pitchFamily="34" charset="0"/>
              </a:rPr>
              <a:t>Note:</a:t>
            </a:r>
            <a:r>
              <a:rPr lang="en-US" sz="2000" dirty="0">
                <a:latin typeface="Arial" panose="020B0604020202020204" pitchFamily="34" charset="0"/>
                <a:ea typeface="ＭＳ Ｐゴシック" charset="0"/>
                <a:cs typeface="Arial" panose="020B0604020202020204" pitchFamily="34" charset="0"/>
              </a:rPr>
              <a:t> some (including the author of our book) consider the braces around the </a:t>
            </a:r>
            <a:r>
              <a:rPr lang="en-US" sz="2000" b="1" dirty="0">
                <a:latin typeface="Courier New" panose="02070309020205020404" pitchFamily="49" charset="0"/>
                <a:ea typeface="ＭＳ Ｐゴシック" charset="0"/>
                <a:cs typeface="Courier New" panose="02070309020205020404" pitchFamily="49" charset="0"/>
              </a:rPr>
              <a:t>break</a:t>
            </a:r>
            <a:r>
              <a:rPr lang="en-US" sz="2000" dirty="0">
                <a:latin typeface="Arial" panose="020B0604020202020204" pitchFamily="34" charset="0"/>
                <a:ea typeface="ＭＳ Ｐゴシック" charset="0"/>
                <a:cs typeface="Arial" panose="020B0604020202020204" pitchFamily="34" charset="0"/>
              </a:rPr>
              <a:t> unnecessary, and in C/C++ they are commonly omitted, as in–for conciseness–most of our slide examples. However, most Java coding styles do recommend braces.</a:t>
            </a:r>
          </a:p>
        </p:txBody>
      </p:sp>
      <p:sp>
        <p:nvSpPr>
          <p:cNvPr id="4"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9FA07D72-24D0-6144-8FE3-8973DEFB2B45}" type="slidenum">
              <a:rPr lang="en-US" altLang="de-DE" sz="1400">
                <a:latin typeface="Arial" charset="0"/>
              </a:rPr>
              <a:pPr/>
              <a:t>25</a:t>
            </a:fld>
            <a:endParaRPr lang="en-US" altLang="de-DE"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858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Repeat-Until-Sentinel Idiom</a:t>
            </a:r>
            <a:endParaRPr lang="en-US" altLang="de-DE" i="1">
              <a:solidFill>
                <a:srgbClr val="FF0000"/>
              </a:solidFill>
            </a:endParaRPr>
          </a:p>
        </p:txBody>
      </p:sp>
      <p:sp>
        <p:nvSpPr>
          <p:cNvPr id="408579" name="Text Box 3"/>
          <p:cNvSpPr txBox="1">
            <a:spLocks noChangeArrowheads="1"/>
          </p:cNvSpPr>
          <p:nvPr/>
        </p:nvSpPr>
        <p:spPr bwMode="auto">
          <a:xfrm>
            <a:off x="457200" y="1143000"/>
            <a:ext cx="8229600"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A better approach for the addition program that works for any number of values is to use the Repeat-Until-Sentinel idiom, which executes a set of statements until the user enters a specific value called a </a:t>
            </a:r>
            <a:r>
              <a:rPr lang="en-US" altLang="de-DE" b="1">
                <a:latin typeface="Times New Roman" charset="0"/>
              </a:rPr>
              <a:t>sentinel </a:t>
            </a:r>
            <a:r>
              <a:rPr lang="en-US" altLang="de-DE">
                <a:latin typeface="Times New Roman" charset="0"/>
              </a:rPr>
              <a:t>to signal the end of the list:</a:t>
            </a:r>
          </a:p>
        </p:txBody>
      </p:sp>
      <p:sp>
        <p:nvSpPr>
          <p:cNvPr id="408580" name="Rectangle 4"/>
          <p:cNvSpPr>
            <a:spLocks noChangeArrowheads="1"/>
          </p:cNvSpPr>
          <p:nvPr/>
        </p:nvSpPr>
        <p:spPr bwMode="auto">
          <a:xfrm>
            <a:off x="1676400" y="2667000"/>
            <a:ext cx="5791200" cy="1981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8581" name="Text Box 5"/>
          <p:cNvSpPr txBox="1">
            <a:spLocks noChangeArrowheads="1"/>
          </p:cNvSpPr>
          <p:nvPr/>
        </p:nvSpPr>
        <p:spPr bwMode="auto">
          <a:xfrm>
            <a:off x="1778000" y="2819400"/>
            <a:ext cx="5638800" cy="176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lnSpc>
                <a:spcPct val="110000"/>
              </a:lnSpc>
            </a:pPr>
            <a:r>
              <a:rPr lang="en-US" altLang="de-DE" sz="2000" b="1" dirty="0">
                <a:latin typeface="Courier New" charset="0"/>
              </a:rPr>
              <a:t>while (true) {</a:t>
            </a:r>
          </a:p>
          <a:p>
            <a:pPr algn="l">
              <a:lnSpc>
                <a:spcPct val="110000"/>
              </a:lnSpc>
            </a:pPr>
            <a:r>
              <a:rPr lang="en-US" altLang="de-DE" sz="2000" b="1" dirty="0">
                <a:latin typeface="Courier New" charset="0"/>
              </a:rPr>
              <a:t>   </a:t>
            </a:r>
            <a:r>
              <a:rPr lang="en-US" altLang="de-DE" sz="2000" i="1" dirty="0">
                <a:latin typeface="Times New Roman" charset="0"/>
              </a:rPr>
              <a:t>prompt user and read in a value</a:t>
            </a:r>
          </a:p>
          <a:p>
            <a:pPr algn="l">
              <a:lnSpc>
                <a:spcPct val="110000"/>
              </a:lnSpc>
            </a:pPr>
            <a:r>
              <a:rPr lang="en-US" altLang="de-DE" sz="2000" b="1" dirty="0">
                <a:latin typeface="Courier New" charset="0"/>
              </a:rPr>
              <a:t>   if (value == </a:t>
            </a:r>
            <a:r>
              <a:rPr lang="en-US" altLang="de-DE" sz="2000" i="1" dirty="0">
                <a:latin typeface="Times New Roman" charset="0"/>
              </a:rPr>
              <a:t>sentinel</a:t>
            </a:r>
            <a:r>
              <a:rPr lang="en-US" altLang="de-DE" sz="2000" b="1" dirty="0">
                <a:latin typeface="Courier New" charset="0"/>
              </a:rPr>
              <a:t>) break;</a:t>
            </a:r>
          </a:p>
          <a:p>
            <a:pPr algn="l">
              <a:lnSpc>
                <a:spcPct val="110000"/>
              </a:lnSpc>
            </a:pPr>
            <a:r>
              <a:rPr lang="en-US" altLang="de-DE" sz="2000" b="1" dirty="0">
                <a:latin typeface="Courier New" charset="0"/>
              </a:rPr>
              <a:t>   </a:t>
            </a:r>
            <a:r>
              <a:rPr lang="en-US" altLang="de-DE" sz="2000" i="1" dirty="0">
                <a:latin typeface="Times New Roman" charset="0"/>
              </a:rPr>
              <a:t>rest of loop body</a:t>
            </a:r>
            <a:endParaRPr lang="en-US" altLang="de-DE" sz="2000" b="1" dirty="0">
              <a:latin typeface="Courier New" charset="0"/>
            </a:endParaRPr>
          </a:p>
          <a:p>
            <a:pPr algn="l">
              <a:lnSpc>
                <a:spcPct val="110000"/>
              </a:lnSpc>
            </a:pPr>
            <a:r>
              <a:rPr lang="en-US" altLang="de-DE" sz="2000" b="1" dirty="0">
                <a:latin typeface="Courier New" charset="0"/>
              </a:rPr>
              <a:t>}</a:t>
            </a:r>
          </a:p>
        </p:txBody>
      </p:sp>
      <p:sp>
        <p:nvSpPr>
          <p:cNvPr id="408594" name="Text Box 18"/>
          <p:cNvSpPr txBox="1">
            <a:spLocks noChangeArrowheads="1"/>
          </p:cNvSpPr>
          <p:nvPr/>
        </p:nvSpPr>
        <p:spPr bwMode="auto">
          <a:xfrm>
            <a:off x="457200" y="4800600"/>
            <a:ext cx="8229600" cy="107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You should choose a sentinel value that is not likely to occur in the input data.  It also makes sense to define the sentinel as a named constant to make the sentinel value easy to change.</a:t>
            </a:r>
          </a:p>
        </p:txBody>
      </p:sp>
    </p:spTree>
    <p:extLst>
      <p:ext uri="{BB962C8B-B14F-4D97-AF65-F5344CB8AC3E}">
        <p14:creationId xmlns:p14="http://schemas.microsoft.com/office/powerpoint/2010/main" val="10594538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a:xfrm>
            <a:off x="0" y="76200"/>
            <a:ext cx="9144000" cy="1143000"/>
          </a:xfrm>
        </p:spPr>
        <p:txBody>
          <a:bodyPr/>
          <a:lstStyle/>
          <a:p>
            <a:pPr>
              <a:defRPr/>
            </a:pPr>
            <a:r>
              <a:rPr lang="en-US" b="1" dirty="0" err="1">
                <a:solidFill>
                  <a:srgbClr val="000000"/>
                </a:solidFill>
                <a:latin typeface="Courier New" charset="0"/>
              </a:rPr>
              <a:t>AddIntegerList</a:t>
            </a:r>
            <a:endParaRPr lang="en-US" i="1" dirty="0">
              <a:solidFill>
                <a:srgbClr val="000000"/>
              </a:solidFill>
            </a:endParaRPr>
          </a:p>
        </p:txBody>
      </p:sp>
      <p:sp>
        <p:nvSpPr>
          <p:cNvPr id="410628" name="Text Box 4"/>
          <p:cNvSpPr txBox="1">
            <a:spLocks noChangeArrowheads="1"/>
          </p:cNvSpPr>
          <p:nvPr/>
        </p:nvSpPr>
        <p:spPr bwMode="auto">
          <a:xfrm>
            <a:off x="152400" y="1219200"/>
            <a:ext cx="8991600" cy="532453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2000" b="1" noProof="1">
                <a:latin typeface="Courier New" charset="0"/>
                <a:ea typeface="ＭＳ Ｐゴシック" charset="0"/>
                <a:cs typeface="ＭＳ Ｐゴシック" charset="0"/>
              </a:rPr>
              <a:t>public class AddIntegerList extends ConsoleProgram {</a:t>
            </a:r>
          </a:p>
          <a:p>
            <a:pPr>
              <a:defRPr/>
            </a:pPr>
            <a:r>
              <a:rPr lang="de-DE" sz="2000" b="1" noProof="1">
                <a:latin typeface="Courier New" charset="0"/>
                <a:ea typeface="ＭＳ Ｐゴシック" charset="0"/>
                <a:cs typeface="ＭＳ Ｐゴシック" charset="0"/>
              </a:rPr>
              <a:t>   private static final int SENTINEL = 0;</a:t>
            </a:r>
          </a:p>
          <a:p>
            <a:pPr>
              <a:defRPr/>
            </a:pPr>
            <a:endParaRPr lang="de-DE" sz="2000" b="1" noProof="1">
              <a:latin typeface="Courier New" charset="0"/>
              <a:ea typeface="ＭＳ Ｐゴシック" charset="0"/>
              <a:cs typeface="ＭＳ Ｐゴシック" charset="0"/>
            </a:endParaRPr>
          </a:p>
          <a:p>
            <a:pPr>
              <a:defRPr/>
            </a:pPr>
            <a:r>
              <a:rPr sz="2000" b="1" noProof="1">
                <a:latin typeface="Courier New" charset="0"/>
                <a:ea typeface="ＭＳ Ｐゴシック" charset="0"/>
                <a:cs typeface="ＭＳ Ｐゴシック" charset="0"/>
              </a:rPr>
              <a:t>   public void run() {</a:t>
            </a:r>
          </a:p>
          <a:p>
            <a:pPr>
              <a:defRPr/>
            </a:pPr>
            <a:r>
              <a:rPr sz="2000" b="1" noProof="1">
                <a:latin typeface="Courier New" charset="0"/>
                <a:ea typeface="ＭＳ Ｐゴシック" charset="0"/>
                <a:cs typeface="ＭＳ Ｐゴシック" charset="0"/>
              </a:rPr>
              <a:t>      println("</a:t>
            </a:r>
            <a:r>
              <a:rPr sz="2000" b="1" noProof="1">
                <a:solidFill>
                  <a:srgbClr val="FF0000"/>
                </a:solidFill>
                <a:latin typeface="Courier New" charset="0"/>
                <a:ea typeface="ＭＳ Ｐゴシック" charset="0"/>
                <a:cs typeface="ＭＳ Ｐゴシック" charset="0"/>
              </a:rPr>
              <a:t>This program adds a list of integers.</a:t>
            </a:r>
            <a:r>
              <a:rPr sz="2000" b="1" noProof="1">
                <a:latin typeface="Courier New" charset="0"/>
                <a:ea typeface="ＭＳ Ｐゴシック" charset="0"/>
                <a:cs typeface="ＭＳ Ｐゴシック" charset="0"/>
              </a:rPr>
              <a:t>");</a:t>
            </a:r>
          </a:p>
          <a:p>
            <a:pPr>
              <a:defRPr/>
            </a:pPr>
            <a:r>
              <a:rPr sz="2000" b="1" noProof="1">
                <a:latin typeface="Courier New" charset="0"/>
                <a:ea typeface="ＭＳ Ｐゴシック" charset="0"/>
                <a:cs typeface="ＭＳ Ｐゴシック" charset="0"/>
              </a:rPr>
              <a:t>      println("Enter values, one per line, using " +</a:t>
            </a:r>
            <a:endParaRPr lang="de-DE" sz="2000" b="1" noProof="1">
              <a:latin typeface="Courier New" charset="0"/>
              <a:ea typeface="ＭＳ Ｐゴシック" charset="0"/>
              <a:cs typeface="ＭＳ Ｐゴシック" charset="0"/>
            </a:endParaRPr>
          </a:p>
          <a:p>
            <a:pPr>
              <a:defRPr/>
            </a:pPr>
            <a:r>
              <a:rPr sz="2000" b="1" noProof="1">
                <a:latin typeface="Courier New" charset="0"/>
                <a:ea typeface="ＭＳ Ｐゴシック" charset="0"/>
                <a:cs typeface="ＭＳ Ｐゴシック" charset="0"/>
              </a:rPr>
              <a:t> </a:t>
            </a:r>
            <a:r>
              <a:rPr lang="de-DE" sz="2000" b="1" noProof="1">
                <a:latin typeface="Courier New" charset="0"/>
                <a:ea typeface="ＭＳ Ｐゴシック" charset="0"/>
                <a:cs typeface="ＭＳ Ｐゴシック" charset="0"/>
              </a:rPr>
              <a:t>		</a:t>
            </a:r>
            <a:r>
              <a:rPr sz="2000" b="1" noProof="1">
                <a:latin typeface="Courier New" charset="0"/>
                <a:ea typeface="ＭＳ Ｐゴシック" charset="0"/>
                <a:cs typeface="ＭＳ Ｐゴシック" charset="0"/>
              </a:rPr>
              <a:t>SENTINEL);</a:t>
            </a:r>
          </a:p>
          <a:p>
            <a:pPr>
              <a:defRPr/>
            </a:pPr>
            <a:r>
              <a:rPr sz="2000" b="1" noProof="1">
                <a:latin typeface="Courier New" charset="0"/>
                <a:ea typeface="ＭＳ Ｐゴシック" charset="0"/>
                <a:cs typeface="ＭＳ Ｐゴシック" charset="0"/>
              </a:rPr>
              <a:t>      println("to signal the end of the list.");</a:t>
            </a:r>
          </a:p>
          <a:p>
            <a:pPr>
              <a:defRPr/>
            </a:pPr>
            <a:r>
              <a:rPr sz="2000" b="1" noProof="1">
                <a:latin typeface="Courier New" charset="0"/>
                <a:ea typeface="ＭＳ Ｐゴシック" charset="0"/>
                <a:cs typeface="ＭＳ Ｐゴシック" charset="0"/>
              </a:rPr>
              <a:t>      int total = 0;</a:t>
            </a:r>
          </a:p>
          <a:p>
            <a:pPr>
              <a:defRPr/>
            </a:pPr>
            <a:r>
              <a:rPr sz="2000" b="1" noProof="1">
                <a:latin typeface="Courier New" charset="0"/>
                <a:ea typeface="ＭＳ Ｐゴシック" charset="0"/>
                <a:cs typeface="ＭＳ Ｐゴシック" charset="0"/>
              </a:rPr>
              <a:t>      </a:t>
            </a:r>
            <a:r>
              <a:rPr sz="2000" b="1" noProof="1">
                <a:solidFill>
                  <a:srgbClr val="FF0000"/>
                </a:solidFill>
                <a:latin typeface="Courier New" charset="0"/>
                <a:ea typeface="ＭＳ Ｐゴシック" charset="0"/>
                <a:cs typeface="ＭＳ Ｐゴシック" charset="0"/>
              </a:rPr>
              <a:t>while (true) {</a:t>
            </a:r>
          </a:p>
          <a:p>
            <a:pPr>
              <a:defRPr/>
            </a:pPr>
            <a:r>
              <a:rPr sz="2000" b="1" noProof="1">
                <a:latin typeface="Courier New" charset="0"/>
                <a:ea typeface="ＭＳ Ｐゴシック" charset="0"/>
                <a:cs typeface="ＭＳ Ｐゴシック" charset="0"/>
              </a:rPr>
              <a:t>         int value = readInt(" ? ");</a:t>
            </a:r>
          </a:p>
          <a:p>
            <a:pPr>
              <a:defRPr/>
            </a:pPr>
            <a:r>
              <a:rPr sz="2000" b="1" noProof="1">
                <a:latin typeface="Courier New" charset="0"/>
                <a:ea typeface="ＭＳ Ｐゴシック" charset="0"/>
                <a:cs typeface="ＭＳ Ｐゴシック" charset="0"/>
              </a:rPr>
              <a:t>         </a:t>
            </a:r>
            <a:r>
              <a:rPr sz="2000" b="1" noProof="1">
                <a:solidFill>
                  <a:srgbClr val="FF0000"/>
                </a:solidFill>
                <a:latin typeface="Courier New" charset="0"/>
                <a:ea typeface="ＭＳ Ｐゴシック" charset="0"/>
                <a:cs typeface="ＭＳ Ｐゴシック" charset="0"/>
              </a:rPr>
              <a:t>if (value == </a:t>
            </a:r>
            <a:r>
              <a:rPr sz="2000" b="1" noProof="1">
                <a:latin typeface="Courier New" charset="0"/>
                <a:ea typeface="ＭＳ Ｐゴシック" charset="0"/>
                <a:cs typeface="ＭＳ Ｐゴシック" charset="0"/>
              </a:rPr>
              <a:t>SENTINEL</a:t>
            </a:r>
            <a:r>
              <a:rPr sz="2000" b="1" noProof="1">
                <a:solidFill>
                  <a:srgbClr val="FF0000"/>
                </a:solidFill>
                <a:latin typeface="Courier New" charset="0"/>
                <a:ea typeface="ＭＳ Ｐゴシック" charset="0"/>
                <a:cs typeface="ＭＳ Ｐゴシック" charset="0"/>
              </a:rPr>
              <a:t>) break;</a:t>
            </a:r>
          </a:p>
          <a:p>
            <a:pPr>
              <a:defRPr/>
            </a:pPr>
            <a:r>
              <a:rPr sz="2000" b="1" noProof="1">
                <a:latin typeface="Courier New" charset="0"/>
                <a:ea typeface="ＭＳ Ｐゴシック" charset="0"/>
                <a:cs typeface="ＭＳ Ｐゴシック" charset="0"/>
              </a:rPr>
              <a:t>         total += value;</a:t>
            </a:r>
          </a:p>
          <a:p>
            <a:pPr>
              <a:defRPr/>
            </a:pPr>
            <a:r>
              <a:rPr sz="2000" b="1" noProof="1">
                <a:latin typeface="Courier New" charset="0"/>
                <a:ea typeface="ＭＳ Ｐゴシック" charset="0"/>
                <a:cs typeface="ＭＳ Ｐゴシック" charset="0"/>
              </a:rPr>
              <a:t>      </a:t>
            </a:r>
            <a:r>
              <a:rPr sz="2000" b="1" noProof="1">
                <a:solidFill>
                  <a:srgbClr val="FF0000"/>
                </a:solidFill>
                <a:latin typeface="Courier New" charset="0"/>
                <a:ea typeface="ＭＳ Ｐゴシック" charset="0"/>
                <a:cs typeface="ＭＳ Ｐゴシック" charset="0"/>
              </a:rPr>
              <a:t>}</a:t>
            </a:r>
          </a:p>
          <a:p>
            <a:pPr>
              <a:defRPr/>
            </a:pPr>
            <a:r>
              <a:rPr sz="2000" b="1" noProof="1">
                <a:latin typeface="Courier New" charset="0"/>
                <a:ea typeface="ＭＳ Ｐゴシック" charset="0"/>
                <a:cs typeface="ＭＳ Ｐゴシック" charset="0"/>
              </a:rPr>
              <a:t>      println("The total is " + total + ".");</a:t>
            </a:r>
          </a:p>
          <a:p>
            <a:pPr>
              <a:defRPr/>
            </a:pPr>
            <a:r>
              <a:rPr sz="2000" b="1" noProof="1">
                <a:latin typeface="Courier New" charset="0"/>
                <a:ea typeface="ＭＳ Ｐゴシック" charset="0"/>
                <a:cs typeface="ＭＳ Ｐゴシック" charset="0"/>
              </a:rPr>
              <a:t>   }</a:t>
            </a:r>
          </a:p>
          <a:p>
            <a:pPr>
              <a:defRPr/>
            </a:pPr>
            <a:r>
              <a:rPr sz="2000" b="1" noProof="1">
                <a:latin typeface="Courier New" charset="0"/>
                <a:ea typeface="ＭＳ Ｐゴシック" charset="0"/>
                <a:cs typeface="ＭＳ Ｐゴシック" charset="0"/>
              </a:rPr>
              <a:t>}</a:t>
            </a:r>
          </a:p>
        </p:txBody>
      </p:sp>
      <p:sp>
        <p:nvSpPr>
          <p:cNvPr id="4"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82F396CD-C517-F24C-A1EE-D24A07D6F651}" type="slidenum">
              <a:rPr lang="en-US" altLang="de-DE" sz="1400">
                <a:latin typeface="Arial" charset="0"/>
              </a:rPr>
              <a:pPr/>
              <a:t>27</a:t>
            </a:fld>
            <a:endParaRPr lang="en-US" altLang="de-DE" sz="1400">
              <a:latin typeface="Arial"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Rectangle 2"/>
          <p:cNvSpPr>
            <a:spLocks noGrp="1" noChangeArrowheads="1"/>
          </p:cNvSpPr>
          <p:nvPr>
            <p:ph type="title"/>
          </p:nvPr>
        </p:nvSpPr>
        <p:spPr>
          <a:xfrm>
            <a:off x="0" y="76200"/>
            <a:ext cx="9144000" cy="1143000"/>
          </a:xfrm>
        </p:spPr>
        <p:txBody>
          <a:bodyPr/>
          <a:lstStyle/>
          <a:p>
            <a:pPr>
              <a:defRPr/>
            </a:pPr>
            <a:r>
              <a:rPr lang="en-US" b="1" dirty="0" err="1">
                <a:solidFill>
                  <a:srgbClr val="000000"/>
                </a:solidFill>
                <a:latin typeface="Courier New" charset="0"/>
              </a:rPr>
              <a:t>AddIntegerList</a:t>
            </a:r>
            <a:endParaRPr lang="en-US" i="1" dirty="0">
              <a:solidFill>
                <a:srgbClr val="000000"/>
              </a:solidFill>
              <a:latin typeface="Times New Roman" charset="0"/>
            </a:endParaRPr>
          </a:p>
        </p:txBody>
      </p:sp>
      <p:sp>
        <p:nvSpPr>
          <p:cNvPr id="453635" name="Rectangle 3"/>
          <p:cNvSpPr>
            <a:spLocks noChangeArrowheads="1"/>
          </p:cNvSpPr>
          <p:nvPr/>
        </p:nvSpPr>
        <p:spPr bwMode="auto">
          <a:xfrm>
            <a:off x="533400" y="1066800"/>
            <a:ext cx="8153400" cy="3200400"/>
          </a:xfrm>
          <a:prstGeom prst="rect">
            <a:avLst/>
          </a:prstGeom>
          <a:solidFill>
            <a:schemeClr val="bg1"/>
          </a:solidFill>
          <a:ln w="1905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36" name="Text Box 4"/>
          <p:cNvSpPr txBox="1">
            <a:spLocks noChangeArrowheads="1"/>
          </p:cNvSpPr>
          <p:nvPr/>
        </p:nvSpPr>
        <p:spPr bwMode="auto">
          <a:xfrm>
            <a:off x="647700" y="1130300"/>
            <a:ext cx="7962900" cy="3025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void run() {</a:t>
            </a:r>
          </a:p>
          <a:p>
            <a:pPr>
              <a:defRPr/>
            </a:pPr>
            <a:r>
              <a:rPr sz="1600" b="1" noProof="1">
                <a:latin typeface="Courier New" charset="0"/>
                <a:ea typeface="ＭＳ Ｐゴシック" charset="0"/>
                <a:cs typeface="ＭＳ Ｐゴシック" charset="0"/>
              </a:rPr>
              <a:t>   println("This program adds a list of integers.");</a:t>
            </a:r>
          </a:p>
          <a:p>
            <a:pPr>
              <a:defRPr/>
            </a:pPr>
            <a:r>
              <a:rPr sz="1600" b="1" noProof="1">
                <a:latin typeface="Courier New" charset="0"/>
                <a:ea typeface="ＭＳ Ｐゴシック" charset="0"/>
                <a:cs typeface="ＭＳ Ｐゴシック" charset="0"/>
              </a:rPr>
              <a:t>   println("Enter values, one per line, using " + SENTINEL);</a:t>
            </a:r>
          </a:p>
          <a:p>
            <a:pPr>
              <a:defRPr/>
            </a:pPr>
            <a:r>
              <a:rPr sz="1600" b="1" noProof="1">
                <a:latin typeface="Courier New" charset="0"/>
                <a:ea typeface="ＭＳ Ｐゴシック" charset="0"/>
                <a:cs typeface="ＭＳ Ｐゴシック" charset="0"/>
              </a:rPr>
              <a:t>   println("to signal the end of the list.");</a:t>
            </a:r>
          </a:p>
          <a:p>
            <a:pPr>
              <a:defRPr/>
            </a:pPr>
            <a:r>
              <a:rPr sz="1600" b="1" noProof="1">
                <a:latin typeface="Courier New" charset="0"/>
                <a:ea typeface="ＭＳ Ｐゴシック" charset="0"/>
                <a:cs typeface="ＭＳ Ｐゴシック" charset="0"/>
              </a:rPr>
              <a:t>   int total = 0;</a:t>
            </a:r>
          </a:p>
          <a:p>
            <a:pPr>
              <a:defRPr/>
            </a:pPr>
            <a:r>
              <a:rPr sz="1600" b="1" noProof="1">
                <a:latin typeface="Courier New" charset="0"/>
                <a:ea typeface="ＭＳ Ｐゴシック" charset="0"/>
                <a:cs typeface="ＭＳ Ｐゴシック" charset="0"/>
              </a:rPr>
              <a:t>   while (true) {</a:t>
            </a:r>
          </a:p>
          <a:p>
            <a:pPr>
              <a:defRPr/>
            </a:pPr>
            <a:r>
              <a:rPr sz="1600" b="1" noProof="1">
                <a:latin typeface="Courier New" charset="0"/>
                <a:ea typeface="ＭＳ Ｐゴシック" charset="0"/>
                <a:cs typeface="ＭＳ Ｐゴシック" charset="0"/>
              </a:rPr>
              <a:t>      int value = readInt(" ? ");</a:t>
            </a:r>
          </a:p>
          <a:p>
            <a:pPr>
              <a:defRPr/>
            </a:pPr>
            <a:r>
              <a:rPr sz="1600" b="1" noProof="1">
                <a:latin typeface="Courier New" charset="0"/>
                <a:ea typeface="ＭＳ Ｐゴシック" charset="0"/>
                <a:cs typeface="ＭＳ Ｐゴシック" charset="0"/>
              </a:rPr>
              <a:t>      if (value == SENTINEL) break;</a:t>
            </a:r>
          </a:p>
          <a:p>
            <a:pPr>
              <a:defRPr/>
            </a:pPr>
            <a:r>
              <a:rPr sz="1600" b="1" noProof="1">
                <a:latin typeface="Courier New" charset="0"/>
                <a:ea typeface="ＭＳ Ｐゴシック" charset="0"/>
                <a:cs typeface="ＭＳ Ｐゴシック" charset="0"/>
              </a:rPr>
              <a:t>      total += value;</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println("The total is " + total + ".");</a:t>
            </a:r>
          </a:p>
          <a:p>
            <a:pPr>
              <a:defRPr/>
            </a:pPr>
            <a:r>
              <a:rPr sz="1600" b="1" noProof="1">
                <a:latin typeface="Courier New" charset="0"/>
                <a:ea typeface="ＭＳ Ｐゴシック" charset="0"/>
                <a:cs typeface="ＭＳ Ｐゴシック" charset="0"/>
              </a:rPr>
              <a:t>}</a:t>
            </a:r>
          </a:p>
        </p:txBody>
      </p:sp>
      <p:grpSp>
        <p:nvGrpSpPr>
          <p:cNvPr id="49156" name="Group 71"/>
          <p:cNvGrpSpPr>
            <a:grpSpLocks/>
          </p:cNvGrpSpPr>
          <p:nvPr/>
        </p:nvGrpSpPr>
        <p:grpSpPr bwMode="auto">
          <a:xfrm>
            <a:off x="1857375" y="4381500"/>
            <a:ext cx="5429250" cy="2193925"/>
            <a:chOff x="1170" y="2760"/>
            <a:chExt cx="3420" cy="1382"/>
          </a:xfrm>
        </p:grpSpPr>
        <p:pic>
          <p:nvPicPr>
            <p:cNvPr id="49219" name="Picture 6" descr="Consol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0" y="2776"/>
              <a:ext cx="3420" cy="1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3639" name="Text Box 7"/>
            <p:cNvSpPr txBox="1">
              <a:spLocks noChangeArrowheads="1"/>
            </p:cNvSpPr>
            <p:nvPr/>
          </p:nvSpPr>
          <p:spPr bwMode="auto">
            <a:xfrm>
              <a:off x="1200" y="2760"/>
              <a:ext cx="3360"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000" b="1">
                  <a:solidFill>
                    <a:srgbClr val="333333"/>
                  </a:solidFill>
                  <a:latin typeface="Helvetica" charset="0"/>
                  <a:ea typeface="ＭＳ Ｐゴシック" charset="0"/>
                  <a:cs typeface="ＭＳ Ｐゴシック" charset="0"/>
                </a:rPr>
                <a:t>AddIntegerList</a:t>
              </a:r>
              <a:endParaRPr lang="en-US" sz="1000">
                <a:solidFill>
                  <a:srgbClr val="333333"/>
                </a:solidFill>
                <a:latin typeface="Charcoal CY" charset="0"/>
                <a:ea typeface="ＭＳ Ｐゴシック" charset="0"/>
                <a:cs typeface="ＭＳ Ｐゴシック" charset="0"/>
              </a:endParaRPr>
            </a:p>
          </p:txBody>
        </p:sp>
      </p:grpSp>
      <p:sp>
        <p:nvSpPr>
          <p:cNvPr id="453640" name="Rectangle 8"/>
          <p:cNvSpPr>
            <a:spLocks noChangeArrowheads="1"/>
          </p:cNvSpPr>
          <p:nvPr/>
        </p:nvSpPr>
        <p:spPr bwMode="auto">
          <a:xfrm>
            <a:off x="6210300" y="3759200"/>
            <a:ext cx="990600" cy="38100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41" name="Text Box 9"/>
          <p:cNvSpPr txBox="1">
            <a:spLocks noChangeArrowheads="1"/>
          </p:cNvSpPr>
          <p:nvPr/>
        </p:nvSpPr>
        <p:spPr bwMode="auto">
          <a:xfrm>
            <a:off x="6172200" y="3467100"/>
            <a:ext cx="1066800"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value</a:t>
            </a:r>
          </a:p>
        </p:txBody>
      </p:sp>
      <p:sp>
        <p:nvSpPr>
          <p:cNvPr id="453642" name="Rectangle 10"/>
          <p:cNvSpPr>
            <a:spLocks noChangeArrowheads="1"/>
          </p:cNvSpPr>
          <p:nvPr/>
        </p:nvSpPr>
        <p:spPr bwMode="auto">
          <a:xfrm>
            <a:off x="7391400" y="3759200"/>
            <a:ext cx="990600" cy="38100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43" name="Text Box 11"/>
          <p:cNvSpPr txBox="1">
            <a:spLocks noChangeArrowheads="1"/>
          </p:cNvSpPr>
          <p:nvPr/>
        </p:nvSpPr>
        <p:spPr bwMode="auto">
          <a:xfrm>
            <a:off x="7353300" y="3467100"/>
            <a:ext cx="1028700"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total</a:t>
            </a:r>
          </a:p>
        </p:txBody>
      </p:sp>
      <p:sp>
        <p:nvSpPr>
          <p:cNvPr id="453645" name="Rectangle 13"/>
          <p:cNvSpPr>
            <a:spLocks noChangeArrowheads="1"/>
          </p:cNvSpPr>
          <p:nvPr/>
        </p:nvSpPr>
        <p:spPr bwMode="auto">
          <a:xfrm>
            <a:off x="1041400" y="1414463"/>
            <a:ext cx="7115175" cy="749300"/>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46" name="Text Box 14"/>
          <p:cNvSpPr txBox="1">
            <a:spLocks noChangeArrowheads="1"/>
          </p:cNvSpPr>
          <p:nvPr/>
        </p:nvSpPr>
        <p:spPr bwMode="auto">
          <a:xfrm>
            <a:off x="1885950" y="459740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This program adds a list of integers.</a:t>
            </a:r>
          </a:p>
        </p:txBody>
      </p:sp>
      <p:sp>
        <p:nvSpPr>
          <p:cNvPr id="453647" name="Text Box 15"/>
          <p:cNvSpPr txBox="1">
            <a:spLocks noChangeArrowheads="1"/>
          </p:cNvSpPr>
          <p:nvPr/>
        </p:nvSpPr>
        <p:spPr bwMode="auto">
          <a:xfrm>
            <a:off x="1885950" y="611505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The total is 6.</a:t>
            </a:r>
          </a:p>
        </p:txBody>
      </p:sp>
      <p:sp>
        <p:nvSpPr>
          <p:cNvPr id="453648" name="Text Box 16"/>
          <p:cNvSpPr txBox="1">
            <a:spLocks noChangeArrowheads="1"/>
          </p:cNvSpPr>
          <p:nvPr/>
        </p:nvSpPr>
        <p:spPr bwMode="auto">
          <a:xfrm>
            <a:off x="1892300" y="524510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 ?</a:t>
            </a:r>
          </a:p>
        </p:txBody>
      </p:sp>
      <p:sp>
        <p:nvSpPr>
          <p:cNvPr id="453649" name="Text Box 17"/>
          <p:cNvSpPr txBox="1">
            <a:spLocks noChangeArrowheads="1"/>
          </p:cNvSpPr>
          <p:nvPr/>
        </p:nvSpPr>
        <p:spPr bwMode="auto">
          <a:xfrm>
            <a:off x="1892300" y="524510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solidFill>
                  <a:schemeClr val="accent2"/>
                </a:solidFill>
                <a:latin typeface="Courier New" charset="0"/>
                <a:ea typeface="ＭＳ Ｐゴシック" charset="0"/>
                <a:cs typeface="ＭＳ Ｐゴシック" charset="0"/>
              </a:rPr>
              <a:t>   1</a:t>
            </a:r>
          </a:p>
        </p:txBody>
      </p:sp>
      <p:sp>
        <p:nvSpPr>
          <p:cNvPr id="453650" name="Text Box 18"/>
          <p:cNvSpPr txBox="1">
            <a:spLocks noChangeArrowheads="1"/>
          </p:cNvSpPr>
          <p:nvPr/>
        </p:nvSpPr>
        <p:spPr bwMode="auto">
          <a:xfrm>
            <a:off x="1892300" y="501015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to signal the end of the list.</a:t>
            </a:r>
          </a:p>
        </p:txBody>
      </p:sp>
      <p:sp>
        <p:nvSpPr>
          <p:cNvPr id="453651" name="Text Box 19"/>
          <p:cNvSpPr txBox="1">
            <a:spLocks noChangeArrowheads="1"/>
          </p:cNvSpPr>
          <p:nvPr/>
        </p:nvSpPr>
        <p:spPr bwMode="auto">
          <a:xfrm>
            <a:off x="1892300" y="546100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 ?</a:t>
            </a:r>
          </a:p>
        </p:txBody>
      </p:sp>
      <p:sp>
        <p:nvSpPr>
          <p:cNvPr id="453652" name="Text Box 20"/>
          <p:cNvSpPr txBox="1">
            <a:spLocks noChangeArrowheads="1"/>
          </p:cNvSpPr>
          <p:nvPr/>
        </p:nvSpPr>
        <p:spPr bwMode="auto">
          <a:xfrm>
            <a:off x="1892300" y="546100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solidFill>
                  <a:schemeClr val="accent2"/>
                </a:solidFill>
                <a:latin typeface="Courier New" charset="0"/>
                <a:ea typeface="ＭＳ Ｐゴシック" charset="0"/>
                <a:cs typeface="ＭＳ Ｐゴシック" charset="0"/>
              </a:rPr>
              <a:t>   2</a:t>
            </a:r>
          </a:p>
        </p:txBody>
      </p:sp>
      <p:sp>
        <p:nvSpPr>
          <p:cNvPr id="453653" name="Text Box 21"/>
          <p:cNvSpPr txBox="1">
            <a:spLocks noChangeArrowheads="1"/>
          </p:cNvSpPr>
          <p:nvPr/>
        </p:nvSpPr>
        <p:spPr bwMode="auto">
          <a:xfrm>
            <a:off x="1892300" y="567690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 ?</a:t>
            </a:r>
          </a:p>
        </p:txBody>
      </p:sp>
      <p:sp>
        <p:nvSpPr>
          <p:cNvPr id="453654" name="Text Box 22"/>
          <p:cNvSpPr txBox="1">
            <a:spLocks noChangeArrowheads="1"/>
          </p:cNvSpPr>
          <p:nvPr/>
        </p:nvSpPr>
        <p:spPr bwMode="auto">
          <a:xfrm>
            <a:off x="1892300" y="567690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solidFill>
                  <a:schemeClr val="accent2"/>
                </a:solidFill>
                <a:latin typeface="Courier New" charset="0"/>
                <a:ea typeface="ＭＳ Ｐゴシック" charset="0"/>
                <a:cs typeface="ＭＳ Ｐゴシック" charset="0"/>
              </a:rPr>
              <a:t>   3</a:t>
            </a:r>
          </a:p>
        </p:txBody>
      </p:sp>
      <p:sp>
        <p:nvSpPr>
          <p:cNvPr id="453655" name="Text Box 23"/>
          <p:cNvSpPr txBox="1">
            <a:spLocks noChangeArrowheads="1"/>
          </p:cNvSpPr>
          <p:nvPr/>
        </p:nvSpPr>
        <p:spPr bwMode="auto">
          <a:xfrm>
            <a:off x="1892300" y="589280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 ?</a:t>
            </a:r>
          </a:p>
        </p:txBody>
      </p:sp>
      <p:sp>
        <p:nvSpPr>
          <p:cNvPr id="453656" name="Text Box 24"/>
          <p:cNvSpPr txBox="1">
            <a:spLocks noChangeArrowheads="1"/>
          </p:cNvSpPr>
          <p:nvPr/>
        </p:nvSpPr>
        <p:spPr bwMode="auto">
          <a:xfrm>
            <a:off x="1892300" y="589280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solidFill>
                  <a:schemeClr val="accent2"/>
                </a:solidFill>
                <a:latin typeface="Courier New" charset="0"/>
                <a:ea typeface="ＭＳ Ｐゴシック" charset="0"/>
                <a:cs typeface="ＭＳ Ｐゴシック" charset="0"/>
              </a:rPr>
              <a:t>   0</a:t>
            </a:r>
          </a:p>
        </p:txBody>
      </p:sp>
      <p:sp>
        <p:nvSpPr>
          <p:cNvPr id="453657" name="Text Box 25"/>
          <p:cNvSpPr txBox="1">
            <a:spLocks noChangeArrowheads="1"/>
          </p:cNvSpPr>
          <p:nvPr/>
        </p:nvSpPr>
        <p:spPr bwMode="auto">
          <a:xfrm>
            <a:off x="1892300" y="480695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Enter values, one per line, using 0</a:t>
            </a:r>
          </a:p>
        </p:txBody>
      </p:sp>
      <p:sp>
        <p:nvSpPr>
          <p:cNvPr id="453658" name="Rectangle 26"/>
          <p:cNvSpPr>
            <a:spLocks noChangeArrowheads="1"/>
          </p:cNvSpPr>
          <p:nvPr/>
        </p:nvSpPr>
        <p:spPr bwMode="auto">
          <a:xfrm>
            <a:off x="1041400" y="2163763"/>
            <a:ext cx="1849438" cy="244475"/>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59" name="Rectangle 27"/>
          <p:cNvSpPr>
            <a:spLocks noChangeArrowheads="1"/>
          </p:cNvSpPr>
          <p:nvPr/>
        </p:nvSpPr>
        <p:spPr bwMode="auto">
          <a:xfrm>
            <a:off x="1046163" y="2405063"/>
            <a:ext cx="1849437" cy="244475"/>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60" name="Rectangle 28"/>
          <p:cNvSpPr>
            <a:spLocks noChangeArrowheads="1"/>
          </p:cNvSpPr>
          <p:nvPr/>
        </p:nvSpPr>
        <p:spPr bwMode="auto">
          <a:xfrm>
            <a:off x="1401763" y="2646363"/>
            <a:ext cx="3517900" cy="242887"/>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61" name="Rectangle 29"/>
          <p:cNvSpPr>
            <a:spLocks noChangeArrowheads="1"/>
          </p:cNvSpPr>
          <p:nvPr/>
        </p:nvSpPr>
        <p:spPr bwMode="auto">
          <a:xfrm>
            <a:off x="1397000" y="2887663"/>
            <a:ext cx="3663950" cy="242887"/>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62" name="Rectangle 30"/>
          <p:cNvSpPr>
            <a:spLocks noChangeArrowheads="1"/>
          </p:cNvSpPr>
          <p:nvPr/>
        </p:nvSpPr>
        <p:spPr bwMode="auto">
          <a:xfrm>
            <a:off x="1403350" y="3128963"/>
            <a:ext cx="1970088" cy="260350"/>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63" name="Rectangle 31"/>
          <p:cNvSpPr>
            <a:spLocks noChangeArrowheads="1"/>
          </p:cNvSpPr>
          <p:nvPr/>
        </p:nvSpPr>
        <p:spPr bwMode="auto">
          <a:xfrm>
            <a:off x="1041400" y="3624263"/>
            <a:ext cx="4860925" cy="236537"/>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453664" name="Group 32"/>
          <p:cNvGrpSpPr>
            <a:grpSpLocks/>
          </p:cNvGrpSpPr>
          <p:nvPr/>
        </p:nvGrpSpPr>
        <p:grpSpPr bwMode="auto">
          <a:xfrm>
            <a:off x="7391400" y="3784600"/>
            <a:ext cx="979488" cy="336550"/>
            <a:chOff x="4655" y="3024"/>
            <a:chExt cx="617" cy="212"/>
          </a:xfrm>
        </p:grpSpPr>
        <p:sp>
          <p:nvSpPr>
            <p:cNvPr id="453665" name="Rectangle 33"/>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66" name="Text Box 34"/>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0</a:t>
              </a:r>
            </a:p>
          </p:txBody>
        </p:sp>
      </p:grpSp>
      <p:grpSp>
        <p:nvGrpSpPr>
          <p:cNvPr id="453667" name="Group 35"/>
          <p:cNvGrpSpPr>
            <a:grpSpLocks/>
          </p:cNvGrpSpPr>
          <p:nvPr/>
        </p:nvGrpSpPr>
        <p:grpSpPr bwMode="auto">
          <a:xfrm>
            <a:off x="6210300" y="3784600"/>
            <a:ext cx="979488" cy="336550"/>
            <a:chOff x="4655" y="3024"/>
            <a:chExt cx="617" cy="212"/>
          </a:xfrm>
        </p:grpSpPr>
        <p:sp>
          <p:nvSpPr>
            <p:cNvPr id="453668" name="Rectangle 36"/>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69" name="Text Box 37"/>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a:t>
              </a:r>
            </a:p>
          </p:txBody>
        </p:sp>
      </p:grpSp>
      <p:grpSp>
        <p:nvGrpSpPr>
          <p:cNvPr id="453670" name="Group 38"/>
          <p:cNvGrpSpPr>
            <a:grpSpLocks/>
          </p:cNvGrpSpPr>
          <p:nvPr/>
        </p:nvGrpSpPr>
        <p:grpSpPr bwMode="auto">
          <a:xfrm>
            <a:off x="7391400" y="3784600"/>
            <a:ext cx="979488" cy="336550"/>
            <a:chOff x="4655" y="3024"/>
            <a:chExt cx="617" cy="212"/>
          </a:xfrm>
        </p:grpSpPr>
        <p:sp>
          <p:nvSpPr>
            <p:cNvPr id="453671" name="Rectangle 39"/>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72" name="Text Box 40"/>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a:t>
              </a:r>
            </a:p>
          </p:txBody>
        </p:sp>
      </p:grpSp>
      <p:grpSp>
        <p:nvGrpSpPr>
          <p:cNvPr id="453673" name="Group 41"/>
          <p:cNvGrpSpPr>
            <a:grpSpLocks/>
          </p:cNvGrpSpPr>
          <p:nvPr/>
        </p:nvGrpSpPr>
        <p:grpSpPr bwMode="auto">
          <a:xfrm>
            <a:off x="6210300" y="3784600"/>
            <a:ext cx="979488" cy="336550"/>
            <a:chOff x="4655" y="3024"/>
            <a:chExt cx="617" cy="212"/>
          </a:xfrm>
        </p:grpSpPr>
        <p:sp>
          <p:nvSpPr>
            <p:cNvPr id="453674" name="Rectangle 42"/>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75" name="Text Box 43"/>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2</a:t>
              </a:r>
            </a:p>
          </p:txBody>
        </p:sp>
      </p:grpSp>
      <p:grpSp>
        <p:nvGrpSpPr>
          <p:cNvPr id="453676" name="Group 44"/>
          <p:cNvGrpSpPr>
            <a:grpSpLocks/>
          </p:cNvGrpSpPr>
          <p:nvPr/>
        </p:nvGrpSpPr>
        <p:grpSpPr bwMode="auto">
          <a:xfrm>
            <a:off x="7391400" y="3784600"/>
            <a:ext cx="979488" cy="336550"/>
            <a:chOff x="4655" y="3024"/>
            <a:chExt cx="617" cy="212"/>
          </a:xfrm>
        </p:grpSpPr>
        <p:sp>
          <p:nvSpPr>
            <p:cNvPr id="453677" name="Rectangle 45"/>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78" name="Text Box 46"/>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3</a:t>
              </a:r>
            </a:p>
          </p:txBody>
        </p:sp>
      </p:grpSp>
      <p:grpSp>
        <p:nvGrpSpPr>
          <p:cNvPr id="453679" name="Group 47"/>
          <p:cNvGrpSpPr>
            <a:grpSpLocks/>
          </p:cNvGrpSpPr>
          <p:nvPr/>
        </p:nvGrpSpPr>
        <p:grpSpPr bwMode="auto">
          <a:xfrm>
            <a:off x="6210300" y="3784600"/>
            <a:ext cx="979488" cy="336550"/>
            <a:chOff x="4655" y="3024"/>
            <a:chExt cx="617" cy="212"/>
          </a:xfrm>
        </p:grpSpPr>
        <p:sp>
          <p:nvSpPr>
            <p:cNvPr id="453680" name="Rectangle 48"/>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81" name="Text Box 49"/>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3</a:t>
              </a:r>
            </a:p>
          </p:txBody>
        </p:sp>
      </p:grpSp>
      <p:grpSp>
        <p:nvGrpSpPr>
          <p:cNvPr id="453682" name="Group 50"/>
          <p:cNvGrpSpPr>
            <a:grpSpLocks/>
          </p:cNvGrpSpPr>
          <p:nvPr/>
        </p:nvGrpSpPr>
        <p:grpSpPr bwMode="auto">
          <a:xfrm>
            <a:off x="7391400" y="3784600"/>
            <a:ext cx="979488" cy="336550"/>
            <a:chOff x="4655" y="3024"/>
            <a:chExt cx="617" cy="212"/>
          </a:xfrm>
        </p:grpSpPr>
        <p:sp>
          <p:nvSpPr>
            <p:cNvPr id="453683" name="Rectangle 51"/>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84" name="Text Box 52"/>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6</a:t>
              </a:r>
            </a:p>
          </p:txBody>
        </p:sp>
      </p:grpSp>
      <p:grpSp>
        <p:nvGrpSpPr>
          <p:cNvPr id="453685" name="Group 53"/>
          <p:cNvGrpSpPr>
            <a:grpSpLocks/>
          </p:cNvGrpSpPr>
          <p:nvPr/>
        </p:nvGrpSpPr>
        <p:grpSpPr bwMode="auto">
          <a:xfrm>
            <a:off x="6210300" y="3784600"/>
            <a:ext cx="979488" cy="336550"/>
            <a:chOff x="4655" y="3024"/>
            <a:chExt cx="617" cy="212"/>
          </a:xfrm>
        </p:grpSpPr>
        <p:sp>
          <p:nvSpPr>
            <p:cNvPr id="453686" name="Rectangle 54"/>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87" name="Text Box 55"/>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0</a:t>
              </a:r>
            </a:p>
          </p:txBody>
        </p:sp>
      </p:grpSp>
      <p:grpSp>
        <p:nvGrpSpPr>
          <p:cNvPr id="453701" name="Group 69"/>
          <p:cNvGrpSpPr>
            <a:grpSpLocks/>
          </p:cNvGrpSpPr>
          <p:nvPr/>
        </p:nvGrpSpPr>
        <p:grpSpPr bwMode="auto">
          <a:xfrm>
            <a:off x="533400" y="1066800"/>
            <a:ext cx="8153400" cy="3200400"/>
            <a:chOff x="336" y="672"/>
            <a:chExt cx="5136" cy="2016"/>
          </a:xfrm>
        </p:grpSpPr>
        <p:sp>
          <p:nvSpPr>
            <p:cNvPr id="453689" name="Rectangle 57"/>
            <p:cNvSpPr>
              <a:spLocks noChangeArrowheads="1"/>
            </p:cNvSpPr>
            <p:nvPr/>
          </p:nvSpPr>
          <p:spPr bwMode="auto">
            <a:xfrm>
              <a:off x="336" y="672"/>
              <a:ext cx="5136" cy="2016"/>
            </a:xfrm>
            <a:prstGeom prst="rect">
              <a:avLst/>
            </a:prstGeom>
            <a:solidFill>
              <a:schemeClr val="bg1"/>
            </a:solidFill>
            <a:ln w="1905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90" name="Text Box 58"/>
            <p:cNvSpPr txBox="1">
              <a:spLocks noChangeArrowheads="1"/>
            </p:cNvSpPr>
            <p:nvPr/>
          </p:nvSpPr>
          <p:spPr bwMode="auto">
            <a:xfrm>
              <a:off x="408" y="712"/>
              <a:ext cx="5016" cy="19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void run() {</a:t>
              </a:r>
            </a:p>
            <a:p>
              <a:pPr>
                <a:defRPr/>
              </a:pPr>
              <a:r>
                <a:rPr sz="1600" b="1" noProof="1">
                  <a:latin typeface="Courier New" charset="0"/>
                  <a:ea typeface="ＭＳ Ｐゴシック" charset="0"/>
                  <a:cs typeface="ＭＳ Ｐゴシック" charset="0"/>
                </a:rPr>
                <a:t>   println("This program adds a list of integers.");</a:t>
              </a:r>
            </a:p>
            <a:p>
              <a:pPr>
                <a:defRPr/>
              </a:pPr>
              <a:r>
                <a:rPr sz="1600" b="1" noProof="1">
                  <a:latin typeface="Courier New" charset="0"/>
                  <a:ea typeface="ＭＳ Ｐゴシック" charset="0"/>
                  <a:cs typeface="ＭＳ Ｐゴシック" charset="0"/>
                </a:rPr>
                <a:t>   println("Enter values, one per line, using " + SENTINEL);</a:t>
              </a:r>
            </a:p>
            <a:p>
              <a:pPr>
                <a:defRPr/>
              </a:pPr>
              <a:r>
                <a:rPr sz="1600" b="1" noProof="1">
                  <a:latin typeface="Courier New" charset="0"/>
                  <a:ea typeface="ＭＳ Ｐゴシック" charset="0"/>
                  <a:cs typeface="ＭＳ Ｐゴシック" charset="0"/>
                </a:rPr>
                <a:t>   println("to signal the end of the list.");</a:t>
              </a:r>
            </a:p>
            <a:p>
              <a:pPr>
                <a:defRPr/>
              </a:pPr>
              <a:r>
                <a:rPr sz="1600" b="1" noProof="1">
                  <a:latin typeface="Courier New" charset="0"/>
                  <a:ea typeface="ＭＳ Ｐゴシック" charset="0"/>
                  <a:cs typeface="ＭＳ Ｐゴシック" charset="0"/>
                </a:rPr>
                <a:t>   int total = 0;</a:t>
              </a:r>
            </a:p>
            <a:p>
              <a:pPr>
                <a:defRPr/>
              </a:pPr>
              <a:r>
                <a:rPr sz="1600" b="1" noProof="1">
                  <a:latin typeface="Courier New" charset="0"/>
                  <a:ea typeface="ＭＳ Ｐゴシック" charset="0"/>
                  <a:cs typeface="ＭＳ Ｐゴシック" charset="0"/>
                </a:rPr>
                <a:t>   while (true) {</a:t>
              </a:r>
            </a:p>
            <a:p>
              <a:pPr>
                <a:defRPr/>
              </a:pPr>
              <a:r>
                <a:rPr sz="1600" b="1" noProof="1">
                  <a:latin typeface="Courier New" charset="0"/>
                  <a:ea typeface="ＭＳ Ｐゴシック" charset="0"/>
                  <a:cs typeface="ＭＳ Ｐゴシック" charset="0"/>
                </a:rPr>
                <a:t>      int value = readInt(" ? ");</a:t>
              </a:r>
            </a:p>
            <a:p>
              <a:pPr>
                <a:defRPr/>
              </a:pPr>
              <a:r>
                <a:rPr sz="1600" b="1" noProof="1">
                  <a:latin typeface="Courier New" charset="0"/>
                  <a:ea typeface="ＭＳ Ｐゴシック" charset="0"/>
                  <a:cs typeface="ＭＳ Ｐゴシック" charset="0"/>
                </a:rPr>
                <a:t>      if (value == SENTINEL) break;</a:t>
              </a:r>
            </a:p>
            <a:p>
              <a:pPr>
                <a:defRPr/>
              </a:pPr>
              <a:r>
                <a:rPr sz="1600" b="1" noProof="1">
                  <a:latin typeface="Courier New" charset="0"/>
                  <a:ea typeface="ＭＳ Ｐゴシック" charset="0"/>
                  <a:cs typeface="ＭＳ Ｐゴシック" charset="0"/>
                </a:rPr>
                <a:t>      total += value;</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println("The total is " + total + ".");</a:t>
              </a:r>
            </a:p>
            <a:p>
              <a:pPr>
                <a:defRPr/>
              </a:pPr>
              <a:r>
                <a:rPr sz="1600" b="1" noProof="1">
                  <a:latin typeface="Courier New" charset="0"/>
                  <a:ea typeface="ＭＳ Ｐゴシック" charset="0"/>
                  <a:cs typeface="ＭＳ Ｐゴシック" charset="0"/>
                </a:rPr>
                <a:t>}</a:t>
              </a:r>
            </a:p>
          </p:txBody>
        </p:sp>
        <p:sp>
          <p:nvSpPr>
            <p:cNvPr id="453691" name="Rectangle 59"/>
            <p:cNvSpPr>
              <a:spLocks noChangeArrowheads="1"/>
            </p:cNvSpPr>
            <p:nvPr/>
          </p:nvSpPr>
          <p:spPr bwMode="auto">
            <a:xfrm>
              <a:off x="3912" y="2368"/>
              <a:ext cx="624" cy="24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92" name="Text Box 60"/>
            <p:cNvSpPr txBox="1">
              <a:spLocks noChangeArrowheads="1"/>
            </p:cNvSpPr>
            <p:nvPr/>
          </p:nvSpPr>
          <p:spPr bwMode="auto">
            <a:xfrm>
              <a:off x="3888" y="2184"/>
              <a:ext cx="672"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value</a:t>
              </a:r>
            </a:p>
          </p:txBody>
        </p:sp>
        <p:sp>
          <p:nvSpPr>
            <p:cNvPr id="453693" name="Rectangle 61"/>
            <p:cNvSpPr>
              <a:spLocks noChangeArrowheads="1"/>
            </p:cNvSpPr>
            <p:nvPr/>
          </p:nvSpPr>
          <p:spPr bwMode="auto">
            <a:xfrm>
              <a:off x="4656" y="2368"/>
              <a:ext cx="624" cy="24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94" name="Text Box 62"/>
            <p:cNvSpPr txBox="1">
              <a:spLocks noChangeArrowheads="1"/>
            </p:cNvSpPr>
            <p:nvPr/>
          </p:nvSpPr>
          <p:spPr bwMode="auto">
            <a:xfrm>
              <a:off x="4632" y="2184"/>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total</a:t>
              </a:r>
            </a:p>
          </p:txBody>
        </p:sp>
        <p:grpSp>
          <p:nvGrpSpPr>
            <p:cNvPr id="49197" name="Group 63"/>
            <p:cNvGrpSpPr>
              <a:grpSpLocks/>
            </p:cNvGrpSpPr>
            <p:nvPr/>
          </p:nvGrpSpPr>
          <p:grpSpPr bwMode="auto">
            <a:xfrm>
              <a:off x="4656" y="2384"/>
              <a:ext cx="617" cy="212"/>
              <a:chOff x="4655" y="3024"/>
              <a:chExt cx="617" cy="212"/>
            </a:xfrm>
          </p:grpSpPr>
          <p:sp>
            <p:nvSpPr>
              <p:cNvPr id="453696" name="Rectangle 64"/>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697" name="Text Box 65"/>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ea typeface="ＭＳ Ｐゴシック" charset="0"/>
                    <a:cs typeface="ＭＳ Ｐゴシック" charset="0"/>
                  </a:rPr>
                  <a:t>6</a:t>
                </a:r>
              </a:p>
            </p:txBody>
          </p:sp>
        </p:grpSp>
        <p:grpSp>
          <p:nvGrpSpPr>
            <p:cNvPr id="49198" name="Group 66"/>
            <p:cNvGrpSpPr>
              <a:grpSpLocks/>
            </p:cNvGrpSpPr>
            <p:nvPr/>
          </p:nvGrpSpPr>
          <p:grpSpPr bwMode="auto">
            <a:xfrm>
              <a:off x="3912" y="2384"/>
              <a:ext cx="617" cy="212"/>
              <a:chOff x="4655" y="3024"/>
              <a:chExt cx="617" cy="212"/>
            </a:xfrm>
          </p:grpSpPr>
          <p:sp>
            <p:nvSpPr>
              <p:cNvPr id="453699" name="Rectangle 67"/>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3700" name="Text Box 68"/>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ea typeface="ＭＳ Ｐゴシック" charset="0"/>
                    <a:cs typeface="ＭＳ Ｐゴシック" charset="0"/>
                  </a:rPr>
                  <a:t>0</a:t>
                </a:r>
              </a:p>
            </p:txBody>
          </p:sp>
        </p:grpSp>
      </p:grpSp>
      <p:sp>
        <p:nvSpPr>
          <p:cNvPr id="453702" name="Text Box 70">
            <a:hlinkClick r:id="" action="ppaction://hlinkshowjump?jump=nextslide"/>
          </p:cNvPr>
          <p:cNvSpPr txBox="1">
            <a:spLocks noChangeArrowheads="1"/>
          </p:cNvSpPr>
          <p:nvPr/>
        </p:nvSpPr>
        <p:spPr bwMode="auto">
          <a:xfrm>
            <a:off x="7848600" y="6400800"/>
            <a:ext cx="11430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000" i="1">
                <a:latin typeface="Times New Roman" charset="0"/>
                <a:ea typeface="ＭＳ Ｐゴシック" charset="0"/>
                <a:cs typeface="ＭＳ Ｐゴシック" charset="0"/>
              </a:rPr>
              <a:t>skip simulation</a:t>
            </a:r>
          </a:p>
        </p:txBody>
      </p:sp>
      <p:sp>
        <p:nvSpPr>
          <p:cNvPr id="69" name="Foliennummernplatzhalter 3"/>
          <p:cNvSpPr>
            <a:spLocks noGrp="1"/>
          </p:cNvSpPr>
          <p:nvPr>
            <p:ph type="sldNum" sz="quarter" idx="12"/>
          </p:nvPr>
        </p:nvSpPr>
        <p:spPr>
          <a:xfrm>
            <a:off x="6553200" y="6096000"/>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68BB84A6-5283-F246-8863-A9975611F006}" type="slidenum">
              <a:rPr lang="en-US" altLang="de-DE" sz="1400">
                <a:latin typeface="Arial" charset="0"/>
              </a:rPr>
              <a:pPr/>
              <a:t>28</a:t>
            </a:fld>
            <a:endParaRPr lang="en-US" altLang="de-DE"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53645"/>
                                        </p:tgtEl>
                                        <p:attrNameLst>
                                          <p:attrName>style.visibility</p:attrName>
                                        </p:attrNameLst>
                                      </p:cBhvr>
                                      <p:to>
                                        <p:strVal val="visible"/>
                                      </p:to>
                                    </p:set>
                                  </p:childTnLst>
                                  <p:subTnLst>
                                    <p:set>
                                      <p:cBhvr override="childStyle">
                                        <p:cTn dur="1" fill="hold" display="0" masterRel="nextClick" afterEffect="1"/>
                                        <p:tgtEl>
                                          <p:spTgt spid="453645"/>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53646">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53657">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53650">
                                            <p:txEl>
                                              <p:pRg st="0" end="0"/>
                                            </p:txEl>
                                          </p:spTgt>
                                        </p:tgtEl>
                                        <p:attrNameLst>
                                          <p:attrName>style.visibility</p:attrName>
                                        </p:attrNameLst>
                                      </p:cBhvr>
                                      <p:to>
                                        <p:strVal val="visible"/>
                                      </p:to>
                                    </p:set>
                                  </p:childTnLst>
                                </p:cTn>
                              </p:par>
                            </p:childTnLst>
                          </p:cTn>
                        </p:par>
                        <p:par>
                          <p:cTn id="15" fill="hold" nodeType="afterGroup">
                            <p:stCondLst>
                              <p:cond delay="500"/>
                            </p:stCondLst>
                            <p:childTnLst>
                              <p:par>
                                <p:cTn id="16" presetID="1" presetClass="entr" presetSubtype="0" fill="hold" grpId="0" nodeType="afterEffect">
                                  <p:stCondLst>
                                    <p:cond delay="0"/>
                                  </p:stCondLst>
                                  <p:childTnLst>
                                    <p:set>
                                      <p:cBhvr>
                                        <p:cTn id="17" dur="1" fill="hold">
                                          <p:stCondLst>
                                            <p:cond delay="499"/>
                                          </p:stCondLst>
                                        </p:cTn>
                                        <p:tgtEl>
                                          <p:spTgt spid="453658"/>
                                        </p:tgtEl>
                                        <p:attrNameLst>
                                          <p:attrName>style.visibility</p:attrName>
                                        </p:attrNameLst>
                                      </p:cBhvr>
                                      <p:to>
                                        <p:strVal val="visible"/>
                                      </p:to>
                                    </p:set>
                                  </p:childTnLst>
                                  <p:subTnLst>
                                    <p:set>
                                      <p:cBhvr override="childStyle">
                                        <p:cTn dur="1" fill="hold" display="0" masterRel="nextClick" afterEffect="1"/>
                                        <p:tgtEl>
                                          <p:spTgt spid="453658"/>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499"/>
                                          </p:stCondLst>
                                        </p:cTn>
                                        <p:tgtEl>
                                          <p:spTgt spid="453664"/>
                                        </p:tgtEl>
                                        <p:attrNameLst>
                                          <p:attrName>style.visibility</p:attrName>
                                        </p:attrNameLst>
                                      </p:cBhvr>
                                      <p:to>
                                        <p:strVal val="visible"/>
                                      </p:to>
                                    </p:set>
                                  </p:childTnLst>
                                </p:cTn>
                              </p:par>
                            </p:childTnLst>
                          </p:cTn>
                        </p:par>
                        <p:par>
                          <p:cTn id="22" fill="hold" nodeType="afterGroup">
                            <p:stCondLst>
                              <p:cond delay="500"/>
                            </p:stCondLst>
                            <p:childTnLst>
                              <p:par>
                                <p:cTn id="23" presetID="1" presetClass="entr" presetSubtype="0" fill="hold" grpId="0" nodeType="afterEffect">
                                  <p:stCondLst>
                                    <p:cond delay="0"/>
                                  </p:stCondLst>
                                  <p:childTnLst>
                                    <p:set>
                                      <p:cBhvr>
                                        <p:cTn id="24" dur="1" fill="hold">
                                          <p:stCondLst>
                                            <p:cond delay="499"/>
                                          </p:stCondLst>
                                        </p:cTn>
                                        <p:tgtEl>
                                          <p:spTgt spid="453659"/>
                                        </p:tgtEl>
                                        <p:attrNameLst>
                                          <p:attrName>style.visibility</p:attrName>
                                        </p:attrNameLst>
                                      </p:cBhvr>
                                      <p:to>
                                        <p:strVal val="visible"/>
                                      </p:to>
                                    </p:set>
                                  </p:childTnLst>
                                  <p:subTnLst>
                                    <p:set>
                                      <p:cBhvr override="childStyle">
                                        <p:cTn dur="1" fill="hold" display="0" masterRel="nextClick" afterEffect="1"/>
                                        <p:tgtEl>
                                          <p:spTgt spid="453659"/>
                                        </p:tgtEl>
                                        <p:attrNameLst>
                                          <p:attrName>style.visibility</p:attrName>
                                        </p:attrNameLst>
                                      </p:cBhvr>
                                      <p:to>
                                        <p:strVal val="hidden"/>
                                      </p:to>
                                    </p:set>
                                  </p:sub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453648">
                                            <p:txEl>
                                              <p:pRg st="0" end="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453660"/>
                                        </p:tgtEl>
                                        <p:attrNameLst>
                                          <p:attrName>style.visibility</p:attrName>
                                        </p:attrNameLst>
                                      </p:cBhvr>
                                      <p:to>
                                        <p:strVal val="visible"/>
                                      </p:to>
                                    </p:set>
                                  </p:childTnLst>
                                  <p:subTnLst>
                                    <p:set>
                                      <p:cBhvr override="childStyle">
                                        <p:cTn dur="1" fill="hold" display="0" masterRel="nextClick" afterEffect="1"/>
                                        <p:tgtEl>
                                          <p:spTgt spid="453660"/>
                                        </p:tgtEl>
                                        <p:attrNameLst>
                                          <p:attrName>style.visibility</p:attrName>
                                        </p:attrNameLst>
                                      </p:cBhvr>
                                      <p:to>
                                        <p:strVal val="hidden"/>
                                      </p:to>
                                    </p:set>
                                  </p:sub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453649">
                                            <p:txEl>
                                              <p:pRg st="0" end="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499"/>
                                          </p:stCondLst>
                                        </p:cTn>
                                        <p:tgtEl>
                                          <p:spTgt spid="45366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453661"/>
                                        </p:tgtEl>
                                        <p:attrNameLst>
                                          <p:attrName>style.visibility</p:attrName>
                                        </p:attrNameLst>
                                      </p:cBhvr>
                                      <p:to>
                                        <p:strVal val="visible"/>
                                      </p:to>
                                    </p:set>
                                  </p:childTnLst>
                                  <p:subTnLst>
                                    <p:set>
                                      <p:cBhvr override="childStyle">
                                        <p:cTn dur="1" fill="hold" display="0" masterRel="nextClick" afterEffect="1"/>
                                        <p:tgtEl>
                                          <p:spTgt spid="453661"/>
                                        </p:tgtEl>
                                        <p:attrNameLst>
                                          <p:attrName>style.visibility</p:attrName>
                                        </p:attrNameLst>
                                      </p:cBhvr>
                                      <p:to>
                                        <p:strVal val="hidden"/>
                                      </p:to>
                                    </p:set>
                                  </p:sub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453662"/>
                                        </p:tgtEl>
                                        <p:attrNameLst>
                                          <p:attrName>style.visibility</p:attrName>
                                        </p:attrNameLst>
                                      </p:cBhvr>
                                      <p:to>
                                        <p:strVal val="visible"/>
                                      </p:to>
                                    </p:set>
                                  </p:childTnLst>
                                  <p:subTnLst>
                                    <p:set>
                                      <p:cBhvr override="childStyle">
                                        <p:cTn dur="1" fill="hold" display="0" masterRel="nextClick" afterEffect="1"/>
                                        <p:tgtEl>
                                          <p:spTgt spid="453662"/>
                                        </p:tgtEl>
                                        <p:attrNameLst>
                                          <p:attrName>style.visibility</p:attrName>
                                        </p:attrNameLst>
                                      </p:cBhvr>
                                      <p:to>
                                        <p:strVal val="hidden"/>
                                      </p:to>
                                    </p:set>
                                  </p:sub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499"/>
                                          </p:stCondLst>
                                        </p:cTn>
                                        <p:tgtEl>
                                          <p:spTgt spid="453670"/>
                                        </p:tgtEl>
                                        <p:attrNameLst>
                                          <p:attrName>style.visibility</p:attrName>
                                        </p:attrNameLst>
                                      </p:cBhvr>
                                      <p:to>
                                        <p:strVal val="visible"/>
                                      </p:to>
                                    </p:set>
                                  </p:childTnLst>
                                </p:cTn>
                              </p:par>
                            </p:childTnLst>
                          </p:cTn>
                        </p:par>
                        <p:par>
                          <p:cTn id="47" fill="hold" nodeType="afterGroup">
                            <p:stCondLst>
                              <p:cond delay="500"/>
                            </p:stCondLst>
                            <p:childTnLst>
                              <p:par>
                                <p:cTn id="48" presetID="1" presetClass="entr" presetSubtype="0" fill="hold" grpId="1" nodeType="afterEffect">
                                  <p:stCondLst>
                                    <p:cond delay="0"/>
                                  </p:stCondLst>
                                  <p:childTnLst>
                                    <p:set>
                                      <p:cBhvr>
                                        <p:cTn id="49" dur="1" fill="hold">
                                          <p:stCondLst>
                                            <p:cond delay="0"/>
                                          </p:stCondLst>
                                        </p:cTn>
                                        <p:tgtEl>
                                          <p:spTgt spid="453659"/>
                                        </p:tgtEl>
                                        <p:attrNameLst>
                                          <p:attrName>style.visibility</p:attrName>
                                        </p:attrNameLst>
                                      </p:cBhvr>
                                      <p:to>
                                        <p:strVal val="visible"/>
                                      </p:to>
                                    </p:set>
                                  </p:childTnLst>
                                  <p:subTnLst>
                                    <p:set>
                                      <p:cBhvr override="childStyle">
                                        <p:cTn dur="1" fill="hold" display="0" masterRel="nextClick" afterEffect="1"/>
                                        <p:tgtEl>
                                          <p:spTgt spid="453659"/>
                                        </p:tgtEl>
                                        <p:attrNameLst>
                                          <p:attrName>style.visibility</p:attrName>
                                        </p:attrNameLst>
                                      </p:cBhvr>
                                      <p:to>
                                        <p:strVal val="hidden"/>
                                      </p:to>
                                    </p:set>
                                  </p:sub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grpId="0" nodeType="clickEffect">
                                  <p:stCondLst>
                                    <p:cond delay="0"/>
                                  </p:stCondLst>
                                  <p:childTnLst>
                                    <p:set>
                                      <p:cBhvr>
                                        <p:cTn id="53" dur="1" fill="hold">
                                          <p:stCondLst>
                                            <p:cond delay="499"/>
                                          </p:stCondLst>
                                        </p:cTn>
                                        <p:tgtEl>
                                          <p:spTgt spid="453651">
                                            <p:txEl>
                                              <p:pRg st="0" end="0"/>
                                            </p:txEl>
                                          </p:spTgt>
                                        </p:tgtEl>
                                        <p:attrNameLst>
                                          <p:attrName>style.visibility</p:attrName>
                                        </p:attrNameLst>
                                      </p:cBhvr>
                                      <p:to>
                                        <p:strVal val="visible"/>
                                      </p:to>
                                    </p:set>
                                  </p:childTnLst>
                                </p:cTn>
                              </p:par>
                              <p:par>
                                <p:cTn id="54" presetID="1" presetClass="entr" presetSubtype="0" fill="hold" grpId="1" nodeType="withEffect">
                                  <p:stCondLst>
                                    <p:cond delay="0"/>
                                  </p:stCondLst>
                                  <p:childTnLst>
                                    <p:set>
                                      <p:cBhvr>
                                        <p:cTn id="55" dur="1" fill="hold">
                                          <p:stCondLst>
                                            <p:cond delay="0"/>
                                          </p:stCondLst>
                                        </p:cTn>
                                        <p:tgtEl>
                                          <p:spTgt spid="453660"/>
                                        </p:tgtEl>
                                        <p:attrNameLst>
                                          <p:attrName>style.visibility</p:attrName>
                                        </p:attrNameLst>
                                      </p:cBhvr>
                                      <p:to>
                                        <p:strVal val="visible"/>
                                      </p:to>
                                    </p:set>
                                  </p:childTnLst>
                                  <p:subTnLst>
                                    <p:set>
                                      <p:cBhvr override="childStyle">
                                        <p:cTn dur="1" fill="hold" display="0" masterRel="nextClick" afterEffect="1"/>
                                        <p:tgtEl>
                                          <p:spTgt spid="453660"/>
                                        </p:tgtEl>
                                        <p:attrNameLst>
                                          <p:attrName>style.visibility</p:attrName>
                                        </p:attrNameLst>
                                      </p:cBhvr>
                                      <p:to>
                                        <p:strVal val="hidden"/>
                                      </p:to>
                                    </p:set>
                                  </p:subTnLst>
                                </p:cTn>
                              </p:par>
                            </p:childTnLst>
                          </p:cTn>
                        </p:par>
                      </p:childTnLst>
                    </p:cTn>
                  </p:par>
                  <p:par>
                    <p:cTn id="56" fill="hold" nodeType="clickPar">
                      <p:stCondLst>
                        <p:cond delay="indefinite"/>
                      </p:stCondLst>
                      <p:childTnLst>
                        <p:par>
                          <p:cTn id="57" fill="hold" nodeType="withGroup">
                            <p:stCondLst>
                              <p:cond delay="0"/>
                            </p:stCondLst>
                            <p:childTnLst>
                              <p:par>
                                <p:cTn id="58" presetID="1" presetClass="entr" presetSubtype="0" fill="hold" grpId="0" nodeType="clickEffect">
                                  <p:stCondLst>
                                    <p:cond delay="0"/>
                                  </p:stCondLst>
                                  <p:childTnLst>
                                    <p:set>
                                      <p:cBhvr>
                                        <p:cTn id="59" dur="1" fill="hold">
                                          <p:stCondLst>
                                            <p:cond delay="499"/>
                                          </p:stCondLst>
                                        </p:cTn>
                                        <p:tgtEl>
                                          <p:spTgt spid="453652">
                                            <p:txEl>
                                              <p:pRg st="0" end="0"/>
                                            </p:txEl>
                                          </p:spTgt>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499"/>
                                          </p:stCondLst>
                                        </p:cTn>
                                        <p:tgtEl>
                                          <p:spTgt spid="453673"/>
                                        </p:tgtEl>
                                        <p:attrNameLst>
                                          <p:attrName>style.visibility</p:attrName>
                                        </p:attrNameLst>
                                      </p:cBhvr>
                                      <p:to>
                                        <p:strVal val="visible"/>
                                      </p:to>
                                    </p:set>
                                  </p:childTnLst>
                                </p:cTn>
                              </p:par>
                              <p:par>
                                <p:cTn id="62" presetID="1" presetClass="entr" presetSubtype="0" fill="hold" grpId="1" nodeType="withEffect">
                                  <p:stCondLst>
                                    <p:cond delay="0"/>
                                  </p:stCondLst>
                                  <p:childTnLst>
                                    <p:set>
                                      <p:cBhvr>
                                        <p:cTn id="63" dur="1" fill="hold">
                                          <p:stCondLst>
                                            <p:cond delay="0"/>
                                          </p:stCondLst>
                                        </p:cTn>
                                        <p:tgtEl>
                                          <p:spTgt spid="453661"/>
                                        </p:tgtEl>
                                        <p:attrNameLst>
                                          <p:attrName>style.visibility</p:attrName>
                                        </p:attrNameLst>
                                      </p:cBhvr>
                                      <p:to>
                                        <p:strVal val="visible"/>
                                      </p:to>
                                    </p:set>
                                  </p:childTnLst>
                                  <p:subTnLst>
                                    <p:set>
                                      <p:cBhvr override="childStyle">
                                        <p:cTn dur="1" fill="hold" display="0" masterRel="nextClick" afterEffect="1"/>
                                        <p:tgtEl>
                                          <p:spTgt spid="453661"/>
                                        </p:tgtEl>
                                        <p:attrNameLst>
                                          <p:attrName>style.visibility</p:attrName>
                                        </p:attrNameLst>
                                      </p:cBhvr>
                                      <p:to>
                                        <p:strVal val="hidden"/>
                                      </p:to>
                                    </p:set>
                                  </p:subTnLst>
                                </p:cTn>
                              </p:par>
                            </p:childTnLst>
                          </p:cTn>
                        </p:par>
                      </p:childTnLst>
                    </p:cTn>
                  </p:par>
                  <p:par>
                    <p:cTn id="64" fill="hold" nodeType="clickPar">
                      <p:stCondLst>
                        <p:cond delay="indefinite"/>
                      </p:stCondLst>
                      <p:childTnLst>
                        <p:par>
                          <p:cTn id="65" fill="hold" nodeType="withGroup">
                            <p:stCondLst>
                              <p:cond delay="0"/>
                            </p:stCondLst>
                            <p:childTnLst>
                              <p:par>
                                <p:cTn id="66" presetID="1" presetClass="entr" presetSubtype="0" fill="hold" grpId="1" nodeType="clickEffect">
                                  <p:stCondLst>
                                    <p:cond delay="0"/>
                                  </p:stCondLst>
                                  <p:childTnLst>
                                    <p:set>
                                      <p:cBhvr>
                                        <p:cTn id="67" dur="1" fill="hold">
                                          <p:stCondLst>
                                            <p:cond delay="0"/>
                                          </p:stCondLst>
                                        </p:cTn>
                                        <p:tgtEl>
                                          <p:spTgt spid="453662"/>
                                        </p:tgtEl>
                                        <p:attrNameLst>
                                          <p:attrName>style.visibility</p:attrName>
                                        </p:attrNameLst>
                                      </p:cBhvr>
                                      <p:to>
                                        <p:strVal val="visible"/>
                                      </p:to>
                                    </p:set>
                                  </p:childTnLst>
                                  <p:subTnLst>
                                    <p:set>
                                      <p:cBhvr override="childStyle">
                                        <p:cTn dur="1" fill="hold" display="0" masterRel="nextClick" afterEffect="1"/>
                                        <p:tgtEl>
                                          <p:spTgt spid="453662"/>
                                        </p:tgtEl>
                                        <p:attrNameLst>
                                          <p:attrName>style.visibility</p:attrName>
                                        </p:attrNameLst>
                                      </p:cBhvr>
                                      <p:to>
                                        <p:strVal val="hidden"/>
                                      </p:to>
                                    </p:set>
                                  </p:subTnLst>
                                </p:cTn>
                              </p:par>
                            </p:childTnLst>
                          </p:cTn>
                        </p:par>
                      </p:childTnLst>
                    </p:cTn>
                  </p:par>
                  <p:par>
                    <p:cTn id="68" fill="hold" nodeType="clickPar">
                      <p:stCondLst>
                        <p:cond delay="indefinite"/>
                      </p:stCondLst>
                      <p:childTnLst>
                        <p:par>
                          <p:cTn id="69" fill="hold" nodeType="withGroup">
                            <p:stCondLst>
                              <p:cond delay="0"/>
                            </p:stCondLst>
                            <p:childTnLst>
                              <p:par>
                                <p:cTn id="70" presetID="1" presetClass="entr" presetSubtype="0" fill="hold" nodeType="clickEffect">
                                  <p:stCondLst>
                                    <p:cond delay="0"/>
                                  </p:stCondLst>
                                  <p:childTnLst>
                                    <p:set>
                                      <p:cBhvr>
                                        <p:cTn id="71" dur="1" fill="hold">
                                          <p:stCondLst>
                                            <p:cond delay="499"/>
                                          </p:stCondLst>
                                        </p:cTn>
                                        <p:tgtEl>
                                          <p:spTgt spid="453676"/>
                                        </p:tgtEl>
                                        <p:attrNameLst>
                                          <p:attrName>style.visibility</p:attrName>
                                        </p:attrNameLst>
                                      </p:cBhvr>
                                      <p:to>
                                        <p:strVal val="visible"/>
                                      </p:to>
                                    </p:set>
                                  </p:childTnLst>
                                </p:cTn>
                              </p:par>
                            </p:childTnLst>
                          </p:cTn>
                        </p:par>
                        <p:par>
                          <p:cTn id="72" fill="hold" nodeType="afterGroup">
                            <p:stCondLst>
                              <p:cond delay="500"/>
                            </p:stCondLst>
                            <p:childTnLst>
                              <p:par>
                                <p:cTn id="73" presetID="1" presetClass="entr" presetSubtype="0" fill="hold" grpId="2" nodeType="afterEffect">
                                  <p:stCondLst>
                                    <p:cond delay="0"/>
                                  </p:stCondLst>
                                  <p:childTnLst>
                                    <p:set>
                                      <p:cBhvr>
                                        <p:cTn id="74" dur="1" fill="hold">
                                          <p:stCondLst>
                                            <p:cond delay="0"/>
                                          </p:stCondLst>
                                        </p:cTn>
                                        <p:tgtEl>
                                          <p:spTgt spid="453659"/>
                                        </p:tgtEl>
                                        <p:attrNameLst>
                                          <p:attrName>style.visibility</p:attrName>
                                        </p:attrNameLst>
                                      </p:cBhvr>
                                      <p:to>
                                        <p:strVal val="visible"/>
                                      </p:to>
                                    </p:set>
                                  </p:childTnLst>
                                  <p:subTnLst>
                                    <p:set>
                                      <p:cBhvr override="childStyle">
                                        <p:cTn dur="1" fill="hold" display="0" masterRel="nextClick" afterEffect="1"/>
                                        <p:tgtEl>
                                          <p:spTgt spid="453659"/>
                                        </p:tgtEl>
                                        <p:attrNameLst>
                                          <p:attrName>style.visibility</p:attrName>
                                        </p:attrNameLst>
                                      </p:cBhvr>
                                      <p:to>
                                        <p:strVal val="hidden"/>
                                      </p:to>
                                    </p:set>
                                  </p:subTnLst>
                                </p:cTn>
                              </p:par>
                            </p:childTnLst>
                          </p:cTn>
                        </p:par>
                      </p:childTnLst>
                    </p:cTn>
                  </p:par>
                  <p:par>
                    <p:cTn id="75" fill="hold" nodeType="clickPar">
                      <p:stCondLst>
                        <p:cond delay="indefinite"/>
                      </p:stCondLst>
                      <p:childTnLst>
                        <p:par>
                          <p:cTn id="76" fill="hold" nodeType="withGroup">
                            <p:stCondLst>
                              <p:cond delay="0"/>
                            </p:stCondLst>
                            <p:childTnLst>
                              <p:par>
                                <p:cTn id="77" presetID="1" presetClass="entr" presetSubtype="0" fill="hold" grpId="0" nodeType="clickEffect">
                                  <p:stCondLst>
                                    <p:cond delay="0"/>
                                  </p:stCondLst>
                                  <p:childTnLst>
                                    <p:set>
                                      <p:cBhvr>
                                        <p:cTn id="78" dur="1" fill="hold">
                                          <p:stCondLst>
                                            <p:cond delay="499"/>
                                          </p:stCondLst>
                                        </p:cTn>
                                        <p:tgtEl>
                                          <p:spTgt spid="453653">
                                            <p:txEl>
                                              <p:pRg st="0" end="0"/>
                                            </p:txEl>
                                          </p:spTgt>
                                        </p:tgtEl>
                                        <p:attrNameLst>
                                          <p:attrName>style.visibility</p:attrName>
                                        </p:attrNameLst>
                                      </p:cBhvr>
                                      <p:to>
                                        <p:strVal val="visible"/>
                                      </p:to>
                                    </p:set>
                                  </p:childTnLst>
                                </p:cTn>
                              </p:par>
                              <p:par>
                                <p:cTn id="79" presetID="1" presetClass="entr" presetSubtype="0" fill="hold" grpId="2" nodeType="withEffect">
                                  <p:stCondLst>
                                    <p:cond delay="0"/>
                                  </p:stCondLst>
                                  <p:childTnLst>
                                    <p:set>
                                      <p:cBhvr>
                                        <p:cTn id="80" dur="1" fill="hold">
                                          <p:stCondLst>
                                            <p:cond delay="0"/>
                                          </p:stCondLst>
                                        </p:cTn>
                                        <p:tgtEl>
                                          <p:spTgt spid="453660"/>
                                        </p:tgtEl>
                                        <p:attrNameLst>
                                          <p:attrName>style.visibility</p:attrName>
                                        </p:attrNameLst>
                                      </p:cBhvr>
                                      <p:to>
                                        <p:strVal val="visible"/>
                                      </p:to>
                                    </p:set>
                                  </p:childTnLst>
                                  <p:subTnLst>
                                    <p:set>
                                      <p:cBhvr override="childStyle">
                                        <p:cTn dur="1" fill="hold" display="0" masterRel="nextClick" afterEffect="1"/>
                                        <p:tgtEl>
                                          <p:spTgt spid="453660"/>
                                        </p:tgtEl>
                                        <p:attrNameLst>
                                          <p:attrName>style.visibility</p:attrName>
                                        </p:attrNameLst>
                                      </p:cBhvr>
                                      <p:to>
                                        <p:strVal val="hidden"/>
                                      </p:to>
                                    </p:set>
                                  </p:subTnLst>
                                </p:cTn>
                              </p:par>
                            </p:childTnLst>
                          </p:cTn>
                        </p:par>
                      </p:childTnLst>
                    </p:cTn>
                  </p:par>
                  <p:par>
                    <p:cTn id="81" fill="hold" nodeType="clickPar">
                      <p:stCondLst>
                        <p:cond delay="indefinite"/>
                      </p:stCondLst>
                      <p:childTnLst>
                        <p:par>
                          <p:cTn id="82" fill="hold" nodeType="withGroup">
                            <p:stCondLst>
                              <p:cond delay="0"/>
                            </p:stCondLst>
                            <p:childTnLst>
                              <p:par>
                                <p:cTn id="83" presetID="1" presetClass="entr" presetSubtype="0" fill="hold" grpId="0" nodeType="clickEffect">
                                  <p:stCondLst>
                                    <p:cond delay="0"/>
                                  </p:stCondLst>
                                  <p:childTnLst>
                                    <p:set>
                                      <p:cBhvr>
                                        <p:cTn id="84" dur="1" fill="hold">
                                          <p:stCondLst>
                                            <p:cond delay="499"/>
                                          </p:stCondLst>
                                        </p:cTn>
                                        <p:tgtEl>
                                          <p:spTgt spid="453654">
                                            <p:txEl>
                                              <p:pRg st="0" end="0"/>
                                            </p:txEl>
                                          </p:spTgt>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499"/>
                                          </p:stCondLst>
                                        </p:cTn>
                                        <p:tgtEl>
                                          <p:spTgt spid="453679"/>
                                        </p:tgtEl>
                                        <p:attrNameLst>
                                          <p:attrName>style.visibility</p:attrName>
                                        </p:attrNameLst>
                                      </p:cBhvr>
                                      <p:to>
                                        <p:strVal val="visible"/>
                                      </p:to>
                                    </p:set>
                                  </p:childTnLst>
                                </p:cTn>
                              </p:par>
                              <p:par>
                                <p:cTn id="87" presetID="1" presetClass="entr" presetSubtype="0" fill="hold" grpId="2" nodeType="withEffect">
                                  <p:stCondLst>
                                    <p:cond delay="0"/>
                                  </p:stCondLst>
                                  <p:childTnLst>
                                    <p:set>
                                      <p:cBhvr>
                                        <p:cTn id="88" dur="1" fill="hold">
                                          <p:stCondLst>
                                            <p:cond delay="0"/>
                                          </p:stCondLst>
                                        </p:cTn>
                                        <p:tgtEl>
                                          <p:spTgt spid="453661"/>
                                        </p:tgtEl>
                                        <p:attrNameLst>
                                          <p:attrName>style.visibility</p:attrName>
                                        </p:attrNameLst>
                                      </p:cBhvr>
                                      <p:to>
                                        <p:strVal val="visible"/>
                                      </p:to>
                                    </p:set>
                                  </p:childTnLst>
                                  <p:subTnLst>
                                    <p:set>
                                      <p:cBhvr override="childStyle">
                                        <p:cTn dur="1" fill="hold" display="0" masterRel="nextClick" afterEffect="1"/>
                                        <p:tgtEl>
                                          <p:spTgt spid="453661"/>
                                        </p:tgtEl>
                                        <p:attrNameLst>
                                          <p:attrName>style.visibility</p:attrName>
                                        </p:attrNameLst>
                                      </p:cBhvr>
                                      <p:to>
                                        <p:strVal val="hidden"/>
                                      </p:to>
                                    </p:set>
                                  </p:subTnLst>
                                </p:cTn>
                              </p:par>
                            </p:childTnLst>
                          </p:cTn>
                        </p:par>
                      </p:childTnLst>
                    </p:cTn>
                  </p:par>
                  <p:par>
                    <p:cTn id="89" fill="hold" nodeType="clickPar">
                      <p:stCondLst>
                        <p:cond delay="indefinite"/>
                      </p:stCondLst>
                      <p:childTnLst>
                        <p:par>
                          <p:cTn id="90" fill="hold" nodeType="withGroup">
                            <p:stCondLst>
                              <p:cond delay="0"/>
                            </p:stCondLst>
                            <p:childTnLst>
                              <p:par>
                                <p:cTn id="91" presetID="1" presetClass="entr" presetSubtype="0" fill="hold" grpId="2" nodeType="clickEffect">
                                  <p:stCondLst>
                                    <p:cond delay="0"/>
                                  </p:stCondLst>
                                  <p:childTnLst>
                                    <p:set>
                                      <p:cBhvr>
                                        <p:cTn id="92" dur="1" fill="hold">
                                          <p:stCondLst>
                                            <p:cond delay="0"/>
                                          </p:stCondLst>
                                        </p:cTn>
                                        <p:tgtEl>
                                          <p:spTgt spid="453662"/>
                                        </p:tgtEl>
                                        <p:attrNameLst>
                                          <p:attrName>style.visibility</p:attrName>
                                        </p:attrNameLst>
                                      </p:cBhvr>
                                      <p:to>
                                        <p:strVal val="visible"/>
                                      </p:to>
                                    </p:set>
                                  </p:childTnLst>
                                  <p:subTnLst>
                                    <p:set>
                                      <p:cBhvr override="childStyle">
                                        <p:cTn dur="1" fill="hold" display="0" masterRel="nextClick" afterEffect="1"/>
                                        <p:tgtEl>
                                          <p:spTgt spid="453662"/>
                                        </p:tgtEl>
                                        <p:attrNameLst>
                                          <p:attrName>style.visibility</p:attrName>
                                        </p:attrNameLst>
                                      </p:cBhvr>
                                      <p:to>
                                        <p:strVal val="hidden"/>
                                      </p:to>
                                    </p:set>
                                  </p:subTnLst>
                                </p:cTn>
                              </p:par>
                              <p:par>
                                <p:cTn id="93" presetID="1" presetClass="entr" presetSubtype="0" fill="hold" nodeType="withEffect">
                                  <p:stCondLst>
                                    <p:cond delay="0"/>
                                  </p:stCondLst>
                                  <p:childTnLst>
                                    <p:set>
                                      <p:cBhvr>
                                        <p:cTn id="94" dur="1" fill="hold">
                                          <p:stCondLst>
                                            <p:cond delay="499"/>
                                          </p:stCondLst>
                                        </p:cTn>
                                        <p:tgtEl>
                                          <p:spTgt spid="453682"/>
                                        </p:tgtEl>
                                        <p:attrNameLst>
                                          <p:attrName>style.visibility</p:attrName>
                                        </p:attrNameLst>
                                      </p:cBhvr>
                                      <p:to>
                                        <p:strVal val="visible"/>
                                      </p:to>
                                    </p:set>
                                  </p:childTnLst>
                                </p:cTn>
                              </p:par>
                            </p:childTnLst>
                          </p:cTn>
                        </p:par>
                        <p:par>
                          <p:cTn id="95" fill="hold" nodeType="afterGroup">
                            <p:stCondLst>
                              <p:cond delay="0"/>
                            </p:stCondLst>
                            <p:childTnLst>
                              <p:par>
                                <p:cTn id="96" presetID="1" presetClass="entr" presetSubtype="0" fill="hold" grpId="3" nodeType="afterEffect">
                                  <p:stCondLst>
                                    <p:cond delay="0"/>
                                  </p:stCondLst>
                                  <p:childTnLst>
                                    <p:set>
                                      <p:cBhvr>
                                        <p:cTn id="97" dur="1" fill="hold">
                                          <p:stCondLst>
                                            <p:cond delay="0"/>
                                          </p:stCondLst>
                                        </p:cTn>
                                        <p:tgtEl>
                                          <p:spTgt spid="453659"/>
                                        </p:tgtEl>
                                        <p:attrNameLst>
                                          <p:attrName>style.visibility</p:attrName>
                                        </p:attrNameLst>
                                      </p:cBhvr>
                                      <p:to>
                                        <p:strVal val="visible"/>
                                      </p:to>
                                    </p:set>
                                  </p:childTnLst>
                                  <p:subTnLst>
                                    <p:set>
                                      <p:cBhvr override="childStyle">
                                        <p:cTn dur="1" fill="hold" display="0" masterRel="nextClick" afterEffect="1"/>
                                        <p:tgtEl>
                                          <p:spTgt spid="453659"/>
                                        </p:tgtEl>
                                        <p:attrNameLst>
                                          <p:attrName>style.visibility</p:attrName>
                                        </p:attrNameLst>
                                      </p:cBhvr>
                                      <p:to>
                                        <p:strVal val="hidden"/>
                                      </p:to>
                                    </p:set>
                                  </p:subTnLst>
                                </p:cTn>
                              </p:par>
                            </p:childTnLst>
                          </p:cTn>
                        </p:par>
                      </p:childTnLst>
                    </p:cTn>
                  </p:par>
                  <p:par>
                    <p:cTn id="98" fill="hold" nodeType="clickPar">
                      <p:stCondLst>
                        <p:cond delay="indefinite"/>
                      </p:stCondLst>
                      <p:childTnLst>
                        <p:par>
                          <p:cTn id="99" fill="hold" nodeType="withGroup">
                            <p:stCondLst>
                              <p:cond delay="0"/>
                            </p:stCondLst>
                            <p:childTnLst>
                              <p:par>
                                <p:cTn id="100" presetID="1" presetClass="entr" presetSubtype="0" fill="hold" grpId="0" nodeType="clickEffect">
                                  <p:stCondLst>
                                    <p:cond delay="0"/>
                                  </p:stCondLst>
                                  <p:childTnLst>
                                    <p:set>
                                      <p:cBhvr>
                                        <p:cTn id="101" dur="1" fill="hold">
                                          <p:stCondLst>
                                            <p:cond delay="499"/>
                                          </p:stCondLst>
                                        </p:cTn>
                                        <p:tgtEl>
                                          <p:spTgt spid="453655">
                                            <p:txEl>
                                              <p:pRg st="0" end="0"/>
                                            </p:txEl>
                                          </p:spTgt>
                                        </p:tgtEl>
                                        <p:attrNameLst>
                                          <p:attrName>style.visibility</p:attrName>
                                        </p:attrNameLst>
                                      </p:cBhvr>
                                      <p:to>
                                        <p:strVal val="visible"/>
                                      </p:to>
                                    </p:set>
                                  </p:childTnLst>
                                </p:cTn>
                              </p:par>
                              <p:par>
                                <p:cTn id="102" presetID="1" presetClass="entr" presetSubtype="0" fill="hold" grpId="3" nodeType="withEffect">
                                  <p:stCondLst>
                                    <p:cond delay="0"/>
                                  </p:stCondLst>
                                  <p:childTnLst>
                                    <p:set>
                                      <p:cBhvr>
                                        <p:cTn id="103" dur="1" fill="hold">
                                          <p:stCondLst>
                                            <p:cond delay="0"/>
                                          </p:stCondLst>
                                        </p:cTn>
                                        <p:tgtEl>
                                          <p:spTgt spid="453660"/>
                                        </p:tgtEl>
                                        <p:attrNameLst>
                                          <p:attrName>style.visibility</p:attrName>
                                        </p:attrNameLst>
                                      </p:cBhvr>
                                      <p:to>
                                        <p:strVal val="visible"/>
                                      </p:to>
                                    </p:set>
                                  </p:childTnLst>
                                  <p:subTnLst>
                                    <p:set>
                                      <p:cBhvr override="childStyle">
                                        <p:cTn dur="1" fill="hold" display="0" masterRel="nextClick" afterEffect="1"/>
                                        <p:tgtEl>
                                          <p:spTgt spid="453660"/>
                                        </p:tgtEl>
                                        <p:attrNameLst>
                                          <p:attrName>style.visibility</p:attrName>
                                        </p:attrNameLst>
                                      </p:cBhvr>
                                      <p:to>
                                        <p:strVal val="hidden"/>
                                      </p:to>
                                    </p:set>
                                  </p:subTnLst>
                                </p:cTn>
                              </p:par>
                            </p:childTnLst>
                          </p:cTn>
                        </p:par>
                      </p:childTnLst>
                    </p:cTn>
                  </p:par>
                  <p:par>
                    <p:cTn id="104" fill="hold" nodeType="clickPar">
                      <p:stCondLst>
                        <p:cond delay="indefinite"/>
                      </p:stCondLst>
                      <p:childTnLst>
                        <p:par>
                          <p:cTn id="105" fill="hold" nodeType="withGroup">
                            <p:stCondLst>
                              <p:cond delay="0"/>
                            </p:stCondLst>
                            <p:childTnLst>
                              <p:par>
                                <p:cTn id="106" presetID="1" presetClass="entr" presetSubtype="0" fill="hold" grpId="0" nodeType="clickEffect">
                                  <p:stCondLst>
                                    <p:cond delay="0"/>
                                  </p:stCondLst>
                                  <p:childTnLst>
                                    <p:set>
                                      <p:cBhvr>
                                        <p:cTn id="107" dur="1" fill="hold">
                                          <p:stCondLst>
                                            <p:cond delay="499"/>
                                          </p:stCondLst>
                                        </p:cTn>
                                        <p:tgtEl>
                                          <p:spTgt spid="453656">
                                            <p:txEl>
                                              <p:pRg st="0" end="0"/>
                                            </p:txEl>
                                          </p:spTgt>
                                        </p:tgtEl>
                                        <p:attrNameLst>
                                          <p:attrName>style.visibility</p:attrName>
                                        </p:attrNameLst>
                                      </p:cBhvr>
                                      <p:to>
                                        <p:strVal val="visible"/>
                                      </p:to>
                                    </p:set>
                                  </p:childTnLst>
                                </p:cTn>
                              </p:par>
                              <p:par>
                                <p:cTn id="108" presetID="1" presetClass="entr" presetSubtype="0" fill="hold" nodeType="withEffect">
                                  <p:stCondLst>
                                    <p:cond delay="0"/>
                                  </p:stCondLst>
                                  <p:childTnLst>
                                    <p:set>
                                      <p:cBhvr>
                                        <p:cTn id="109" dur="1" fill="hold">
                                          <p:stCondLst>
                                            <p:cond delay="499"/>
                                          </p:stCondLst>
                                        </p:cTn>
                                        <p:tgtEl>
                                          <p:spTgt spid="453685"/>
                                        </p:tgtEl>
                                        <p:attrNameLst>
                                          <p:attrName>style.visibility</p:attrName>
                                        </p:attrNameLst>
                                      </p:cBhvr>
                                      <p:to>
                                        <p:strVal val="visible"/>
                                      </p:to>
                                    </p:set>
                                  </p:childTnLst>
                                </p:cTn>
                              </p:par>
                              <p:par>
                                <p:cTn id="110" presetID="1" presetClass="entr" presetSubtype="0" fill="hold" grpId="3" nodeType="withEffect">
                                  <p:stCondLst>
                                    <p:cond delay="0"/>
                                  </p:stCondLst>
                                  <p:childTnLst>
                                    <p:set>
                                      <p:cBhvr>
                                        <p:cTn id="111" dur="1" fill="hold">
                                          <p:stCondLst>
                                            <p:cond delay="0"/>
                                          </p:stCondLst>
                                        </p:cTn>
                                        <p:tgtEl>
                                          <p:spTgt spid="453661"/>
                                        </p:tgtEl>
                                        <p:attrNameLst>
                                          <p:attrName>style.visibility</p:attrName>
                                        </p:attrNameLst>
                                      </p:cBhvr>
                                      <p:to>
                                        <p:strVal val="visible"/>
                                      </p:to>
                                    </p:set>
                                  </p:childTnLst>
                                  <p:subTnLst>
                                    <p:set>
                                      <p:cBhvr override="childStyle">
                                        <p:cTn dur="1" fill="hold" display="0" masterRel="nextClick" afterEffect="1"/>
                                        <p:tgtEl>
                                          <p:spTgt spid="453661"/>
                                        </p:tgtEl>
                                        <p:attrNameLst>
                                          <p:attrName>style.visibility</p:attrName>
                                        </p:attrNameLst>
                                      </p:cBhvr>
                                      <p:to>
                                        <p:strVal val="hidden"/>
                                      </p:to>
                                    </p:set>
                                  </p:subTnLst>
                                </p:cTn>
                              </p:par>
                            </p:childTnLst>
                          </p:cTn>
                        </p:par>
                      </p:childTnLst>
                    </p:cTn>
                  </p:par>
                  <p:par>
                    <p:cTn id="112" fill="hold" nodeType="clickPar">
                      <p:stCondLst>
                        <p:cond delay="indefinite"/>
                      </p:stCondLst>
                      <p:childTnLst>
                        <p:par>
                          <p:cTn id="113" fill="hold" nodeType="withGroup">
                            <p:stCondLst>
                              <p:cond delay="0"/>
                            </p:stCondLst>
                            <p:childTnLst>
                              <p:par>
                                <p:cTn id="114" presetID="1" presetClass="entr" presetSubtype="0" fill="hold" grpId="0" nodeType="clickEffect">
                                  <p:stCondLst>
                                    <p:cond delay="0"/>
                                  </p:stCondLst>
                                  <p:childTnLst>
                                    <p:set>
                                      <p:cBhvr>
                                        <p:cTn id="115" dur="1" fill="hold">
                                          <p:stCondLst>
                                            <p:cond delay="499"/>
                                          </p:stCondLst>
                                        </p:cTn>
                                        <p:tgtEl>
                                          <p:spTgt spid="453663"/>
                                        </p:tgtEl>
                                        <p:attrNameLst>
                                          <p:attrName>style.visibility</p:attrName>
                                        </p:attrNameLst>
                                      </p:cBhvr>
                                      <p:to>
                                        <p:strVal val="visible"/>
                                      </p:to>
                                    </p:set>
                                  </p:childTnLst>
                                  <p:subTnLst>
                                    <p:set>
                                      <p:cBhvr override="childStyle">
                                        <p:cTn dur="1" fill="hold" display="0" masterRel="nextClick" afterEffect="1"/>
                                        <p:tgtEl>
                                          <p:spTgt spid="453663"/>
                                        </p:tgtEl>
                                        <p:attrNameLst>
                                          <p:attrName>style.visibility</p:attrName>
                                        </p:attrNameLst>
                                      </p:cBhvr>
                                      <p:to>
                                        <p:strVal val="hidden"/>
                                      </p:to>
                                    </p:set>
                                  </p:subTnLst>
                                </p:cTn>
                              </p:par>
                            </p:childTnLst>
                          </p:cTn>
                        </p:par>
                      </p:childTnLst>
                    </p:cTn>
                  </p:par>
                  <p:par>
                    <p:cTn id="116" fill="hold" nodeType="clickPar">
                      <p:stCondLst>
                        <p:cond delay="indefinite"/>
                      </p:stCondLst>
                      <p:childTnLst>
                        <p:par>
                          <p:cTn id="117" fill="hold" nodeType="withGroup">
                            <p:stCondLst>
                              <p:cond delay="0"/>
                            </p:stCondLst>
                            <p:childTnLst>
                              <p:par>
                                <p:cTn id="118" presetID="1" presetClass="entr" presetSubtype="0" fill="hold" grpId="0" nodeType="clickEffect">
                                  <p:stCondLst>
                                    <p:cond delay="0"/>
                                  </p:stCondLst>
                                  <p:childTnLst>
                                    <p:set>
                                      <p:cBhvr>
                                        <p:cTn id="119" dur="1" fill="hold">
                                          <p:stCondLst>
                                            <p:cond delay="499"/>
                                          </p:stCondLst>
                                        </p:cTn>
                                        <p:tgtEl>
                                          <p:spTgt spid="453647">
                                            <p:txEl>
                                              <p:pRg st="0" end="0"/>
                                            </p:txEl>
                                          </p:spTgt>
                                        </p:tgtEl>
                                        <p:attrNameLst>
                                          <p:attrName>style.visibility</p:attrName>
                                        </p:attrNameLst>
                                      </p:cBhvr>
                                      <p:to>
                                        <p:strVal val="visible"/>
                                      </p:to>
                                    </p:set>
                                  </p:childTnLst>
                                </p:cTn>
                              </p:par>
                            </p:childTnLst>
                          </p:cTn>
                        </p:par>
                      </p:childTnLst>
                    </p:cTn>
                  </p:par>
                  <p:par>
                    <p:cTn id="120" fill="hold" nodeType="clickPar">
                      <p:stCondLst>
                        <p:cond delay="indefinite"/>
                      </p:stCondLst>
                      <p:childTnLst>
                        <p:par>
                          <p:cTn id="121" fill="hold" nodeType="withGroup">
                            <p:stCondLst>
                              <p:cond delay="0"/>
                            </p:stCondLst>
                            <p:childTnLst>
                              <p:par>
                                <p:cTn id="122" presetID="1" presetClass="entr" presetSubtype="0" fill="hold" nodeType="clickEffect">
                                  <p:stCondLst>
                                    <p:cond delay="0"/>
                                  </p:stCondLst>
                                  <p:childTnLst>
                                    <p:set>
                                      <p:cBhvr>
                                        <p:cTn id="123" dur="1" fill="hold">
                                          <p:stCondLst>
                                            <p:cond delay="499"/>
                                          </p:stCondLst>
                                        </p:cTn>
                                        <p:tgtEl>
                                          <p:spTgt spid="4537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645" grpId="0" animBg="1"/>
      <p:bldP spid="453646" grpId="0" build="p" autoUpdateAnimBg="0"/>
      <p:bldP spid="453647" grpId="0" build="p" autoUpdateAnimBg="0"/>
      <p:bldP spid="453648" grpId="0" build="p" autoUpdateAnimBg="0"/>
      <p:bldP spid="453649" grpId="0" build="p" autoUpdateAnimBg="0"/>
      <p:bldP spid="453650" grpId="0" build="p" autoUpdateAnimBg="0"/>
      <p:bldP spid="453651" grpId="0" build="p" autoUpdateAnimBg="0"/>
      <p:bldP spid="453652" grpId="0" build="p" autoUpdateAnimBg="0"/>
      <p:bldP spid="453653" grpId="0" build="p" autoUpdateAnimBg="0"/>
      <p:bldP spid="453654" grpId="0" build="p" autoUpdateAnimBg="0"/>
      <p:bldP spid="453655" grpId="0" build="p" autoUpdateAnimBg="0"/>
      <p:bldP spid="453656" grpId="0" build="p" autoUpdateAnimBg="0"/>
      <p:bldP spid="453657" grpId="0" build="p" autoUpdateAnimBg="0"/>
      <p:bldP spid="453658" grpId="0" animBg="1"/>
      <p:bldP spid="453659" grpId="0" animBg="1"/>
      <p:bldP spid="453659" grpId="1" animBg="1"/>
      <p:bldP spid="453659" grpId="2" animBg="1"/>
      <p:bldP spid="453659" grpId="3" animBg="1"/>
      <p:bldP spid="453660" grpId="0" animBg="1"/>
      <p:bldP spid="453660" grpId="1" animBg="1"/>
      <p:bldP spid="453660" grpId="2" animBg="1"/>
      <p:bldP spid="453660" grpId="3" animBg="1"/>
      <p:bldP spid="453661" grpId="0" animBg="1"/>
      <p:bldP spid="453661" grpId="1" animBg="1"/>
      <p:bldP spid="453661" grpId="2" animBg="1"/>
      <p:bldP spid="453661" grpId="3" animBg="1"/>
      <p:bldP spid="453662" grpId="0" animBg="1"/>
      <p:bldP spid="453662" grpId="1" animBg="1"/>
      <p:bldP spid="453662" grpId="2" animBg="1"/>
      <p:bldP spid="453663"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a:xfrm>
            <a:off x="0" y="76200"/>
            <a:ext cx="9144000" cy="1143000"/>
          </a:xfrm>
        </p:spPr>
        <p:txBody>
          <a:bodyPr/>
          <a:lstStyle/>
          <a:p>
            <a:pPr>
              <a:defRPr/>
            </a:pPr>
            <a:r>
              <a:rPr lang="en-US" sz="4000">
                <a:solidFill>
                  <a:srgbClr val="FF0000"/>
                </a:solidFill>
                <a:latin typeface="Times New Roman" charset="0"/>
              </a:rPr>
              <a:t>Exercise: Control Patterns</a:t>
            </a:r>
            <a:endParaRPr lang="en-US">
              <a:solidFill>
                <a:schemeClr val="tx1"/>
              </a:solidFill>
            </a:endParaRPr>
          </a:p>
        </p:txBody>
      </p:sp>
      <p:sp>
        <p:nvSpPr>
          <p:cNvPr id="424965" name="Text Box 5"/>
          <p:cNvSpPr txBox="1">
            <a:spLocks noChangeArrowheads="1"/>
          </p:cNvSpPr>
          <p:nvPr/>
        </p:nvSpPr>
        <p:spPr bwMode="auto">
          <a:xfrm>
            <a:off x="457200" y="1143000"/>
            <a:ext cx="8229600" cy="23923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latin typeface="Times New Roman" charset="0"/>
                <a:ea typeface="ＭＳ Ｐゴシック" charset="0"/>
                <a:cs typeface="ＭＳ Ｐゴシック" charset="0"/>
              </a:rPr>
              <a:t>Using the </a:t>
            </a:r>
            <a:r>
              <a:rPr lang="en-US" sz="2200" b="1">
                <a:latin typeface="Courier New" charset="0"/>
                <a:ea typeface="ＭＳ Ｐゴシック" charset="0"/>
                <a:cs typeface="ＭＳ Ｐゴシック" charset="0"/>
              </a:rPr>
              <a:t>AddIntegerList</a:t>
            </a:r>
            <a:r>
              <a:rPr lang="en-US">
                <a:latin typeface="Times New Roman" charset="0"/>
                <a:ea typeface="ＭＳ Ｐゴシック" charset="0"/>
                <a:cs typeface="ＭＳ Ｐゴシック" charset="0"/>
              </a:rPr>
              <a:t> program as a model, write a new </a:t>
            </a:r>
            <a:r>
              <a:rPr lang="en-US" sz="2200" b="1">
                <a:latin typeface="Courier New" charset="0"/>
                <a:ea typeface="ＭＳ Ｐゴシック" charset="0"/>
                <a:cs typeface="ＭＳ Ｐゴシック" charset="0"/>
              </a:rPr>
              <a:t>AverageList</a:t>
            </a:r>
            <a:r>
              <a:rPr lang="en-US">
                <a:latin typeface="Times New Roman" charset="0"/>
                <a:ea typeface="ＭＳ Ｐゴシック" charset="0"/>
                <a:cs typeface="ＭＳ Ｐゴシック" charset="0"/>
              </a:rPr>
              <a:t> program that reads a set of integers from the user and displays their average.  Because 0 values might well appear, for example, in an average of exam scores, change the sentinel value so that the input stops when the user enters </a:t>
            </a:r>
            <a:r>
              <a:rPr lang="en-US">
                <a:latin typeface="Courier New" charset="0"/>
                <a:ea typeface="ＭＳ Ｐゴシック" charset="0"/>
                <a:cs typeface="ＭＳ Ｐゴシック" charset="0"/>
              </a:rPr>
              <a:t>-</a:t>
            </a:r>
            <a:r>
              <a:rPr lang="en-US">
                <a:latin typeface="Times New Roman" charset="0"/>
                <a:ea typeface="ＭＳ Ｐゴシック" charset="0"/>
                <a:cs typeface="ＭＳ Ｐゴシック" charset="0"/>
              </a:rPr>
              <a:t>1.  It is important to keep in mind that the average of a set of integers is not necessarily an integer.</a:t>
            </a:r>
          </a:p>
        </p:txBody>
      </p:sp>
      <p:sp>
        <p:nvSpPr>
          <p:cNvPr id="424967" name="Text Box 7"/>
          <p:cNvSpPr txBox="1">
            <a:spLocks noChangeArrowheads="1"/>
          </p:cNvSpPr>
          <p:nvPr/>
        </p:nvSpPr>
        <p:spPr bwMode="auto">
          <a:xfrm>
            <a:off x="457200" y="3624263"/>
            <a:ext cx="8229600" cy="4206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latin typeface="Times New Roman" charset="0"/>
                <a:ea typeface="ＭＳ Ｐゴシック" charset="0"/>
                <a:cs typeface="ＭＳ Ｐゴシック" charset="0"/>
              </a:rPr>
              <a:t>The </a:t>
            </a:r>
            <a:r>
              <a:rPr lang="en-US" sz="2200" b="1">
                <a:latin typeface="Courier New" charset="0"/>
                <a:ea typeface="ＭＳ Ｐゴシック" charset="0"/>
                <a:cs typeface="ＭＳ Ｐゴシック" charset="0"/>
              </a:rPr>
              <a:t>AverageList</a:t>
            </a:r>
            <a:r>
              <a:rPr lang="en-US">
                <a:latin typeface="Times New Roman" charset="0"/>
                <a:ea typeface="ＭＳ Ｐゴシック" charset="0"/>
                <a:cs typeface="ＭＳ Ｐゴシック" charset="0"/>
              </a:rPr>
              <a:t> program will require the following changes:</a:t>
            </a:r>
          </a:p>
        </p:txBody>
      </p:sp>
      <p:sp>
        <p:nvSpPr>
          <p:cNvPr id="424968" name="Rectangle 8"/>
          <p:cNvSpPr>
            <a:spLocks noChangeArrowheads="1"/>
          </p:cNvSpPr>
          <p:nvPr/>
        </p:nvSpPr>
        <p:spPr bwMode="auto">
          <a:xfrm>
            <a:off x="381000" y="4064000"/>
            <a:ext cx="8239125" cy="1498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742950" lvl="1" indent="-285750" algn="just">
              <a:lnSpc>
                <a:spcPct val="85000"/>
              </a:lnSpc>
              <a:spcAft>
                <a:spcPct val="20000"/>
              </a:spcAft>
              <a:buFontTx/>
              <a:buChar char="–"/>
              <a:defRPr/>
            </a:pPr>
            <a:r>
              <a:rPr lang="en-US" sz="2000">
                <a:latin typeface="Times New Roman" charset="0"/>
                <a:ea typeface="ＭＳ Ｐゴシック" charset="0"/>
                <a:cs typeface="ＭＳ Ｐゴシック" charset="0"/>
              </a:rPr>
              <a:t>Convert the variable </a:t>
            </a:r>
            <a:r>
              <a:rPr lang="en-US" sz="1800" b="1">
                <a:latin typeface="Courier New" charset="0"/>
                <a:ea typeface="ＭＳ Ｐゴシック" charset="0"/>
                <a:cs typeface="ＭＳ Ｐゴシック" charset="0"/>
              </a:rPr>
              <a:t>total</a:t>
            </a:r>
            <a:r>
              <a:rPr lang="en-US" sz="2000">
                <a:latin typeface="Times New Roman" charset="0"/>
                <a:ea typeface="ＭＳ Ｐゴシック" charset="0"/>
                <a:cs typeface="ＭＳ Ｐゴシック" charset="0"/>
              </a:rPr>
              <a:t> to a </a:t>
            </a:r>
            <a:r>
              <a:rPr lang="en-US" sz="1800" b="1">
                <a:latin typeface="Courier New" charset="0"/>
                <a:ea typeface="ＭＳ Ｐゴシック" charset="0"/>
                <a:cs typeface="ＭＳ Ｐゴシック" charset="0"/>
              </a:rPr>
              <a:t>double</a:t>
            </a:r>
            <a:r>
              <a:rPr lang="en-US" sz="2000">
                <a:latin typeface="Times New Roman" charset="0"/>
                <a:ea typeface="ＭＳ Ｐゴシック" charset="0"/>
                <a:cs typeface="ＭＳ Ｐゴシック" charset="0"/>
              </a:rPr>
              <a:t> before computing the average</a:t>
            </a:r>
          </a:p>
          <a:p>
            <a:pPr marL="742950" lvl="1" indent="-285750" algn="just">
              <a:lnSpc>
                <a:spcPct val="85000"/>
              </a:lnSpc>
              <a:spcAft>
                <a:spcPct val="20000"/>
              </a:spcAft>
              <a:buFontTx/>
              <a:buChar char="–"/>
              <a:defRPr/>
            </a:pPr>
            <a:r>
              <a:rPr lang="en-US" sz="2000">
                <a:latin typeface="Times New Roman" charset="0"/>
                <a:ea typeface="ＭＳ Ｐゴシック" charset="0"/>
                <a:cs typeface="ＭＳ Ｐゴシック" charset="0"/>
              </a:rPr>
              <a:t>Change the definition of the </a:t>
            </a:r>
            <a:r>
              <a:rPr lang="en-US" sz="1800" b="1">
                <a:latin typeface="Courier New" charset="0"/>
                <a:ea typeface="ＭＳ Ｐゴシック" charset="0"/>
                <a:cs typeface="ＭＳ Ｐゴシック" charset="0"/>
              </a:rPr>
              <a:t>SENTINEL</a:t>
            </a:r>
            <a:r>
              <a:rPr lang="en-US" sz="2000">
                <a:latin typeface="Times New Roman" charset="0"/>
                <a:ea typeface="ＭＳ Ｐゴシック" charset="0"/>
                <a:cs typeface="ＭＳ Ｐゴシック" charset="0"/>
              </a:rPr>
              <a:t> constant</a:t>
            </a:r>
          </a:p>
          <a:p>
            <a:pPr marL="742950" lvl="1" indent="-285750" algn="just">
              <a:lnSpc>
                <a:spcPct val="85000"/>
              </a:lnSpc>
              <a:spcAft>
                <a:spcPct val="20000"/>
              </a:spcAft>
              <a:buFontTx/>
              <a:buChar char="–"/>
              <a:defRPr/>
            </a:pPr>
            <a:r>
              <a:rPr lang="en-US" sz="2000">
                <a:latin typeface="Times New Roman" charset="0"/>
                <a:ea typeface="ＭＳ Ｐゴシック" charset="0"/>
                <a:cs typeface="ＭＳ Ｐゴシック" charset="0"/>
              </a:rPr>
              <a:t>Keep a count of the number of input values along with the sum</a:t>
            </a:r>
          </a:p>
          <a:p>
            <a:pPr marL="742950" lvl="1" indent="-285750" algn="just">
              <a:lnSpc>
                <a:spcPct val="85000"/>
              </a:lnSpc>
              <a:spcAft>
                <a:spcPct val="50000"/>
              </a:spcAft>
              <a:buFontTx/>
              <a:buChar char="–"/>
              <a:defRPr/>
            </a:pPr>
            <a:r>
              <a:rPr lang="en-US" sz="2000">
                <a:latin typeface="Times New Roman" charset="0"/>
                <a:ea typeface="ＭＳ Ｐゴシック" charset="0"/>
                <a:cs typeface="ＭＳ Ｐゴシック" charset="0"/>
              </a:rPr>
              <a:t>Update the user messages and program documentation</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249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24968">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24968">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24968">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2496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67" grpId="0" build="p" autoUpdateAnimBg="0"/>
      <p:bldP spid="424968" grpId="0"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
            <a:ext cx="7772400" cy="1143000"/>
          </a:xfrm>
        </p:spPr>
        <p:txBody>
          <a:bodyPr/>
          <a:lstStyle/>
          <a:p>
            <a:r>
              <a:rPr lang="en-US" altLang="de-DE">
                <a:latin typeface="Arial" charset="0"/>
              </a:rPr>
              <a:t>Programming – Lecture 4</a:t>
            </a:r>
          </a:p>
        </p:txBody>
      </p:sp>
      <p:sp>
        <p:nvSpPr>
          <p:cNvPr id="3" name="Inhaltsplatzhalter 2"/>
          <p:cNvSpPr>
            <a:spLocks noGrp="1"/>
          </p:cNvSpPr>
          <p:nvPr>
            <p:ph idx="1"/>
          </p:nvPr>
        </p:nvSpPr>
        <p:spPr>
          <a:xfrm>
            <a:off x="685800" y="1981200"/>
            <a:ext cx="7772400" cy="4343400"/>
          </a:xfrm>
        </p:spPr>
        <p:txBody>
          <a:bodyPr anchor="ctr"/>
          <a:lstStyle/>
          <a:p>
            <a:pPr marL="0" indent="0">
              <a:buFontTx/>
              <a:buNone/>
              <a:defRPr/>
            </a:pPr>
            <a:r>
              <a:rPr lang="en-US" sz="2800" dirty="0"/>
              <a:t>Statement Forms (Chapter 4)</a:t>
            </a:r>
          </a:p>
          <a:p>
            <a:pPr>
              <a:defRPr/>
            </a:pPr>
            <a:r>
              <a:rPr lang="en-US" sz="2800" dirty="0"/>
              <a:t>Repeat N-Times Pattern</a:t>
            </a:r>
          </a:p>
          <a:p>
            <a:pPr>
              <a:defRPr/>
            </a:pPr>
            <a:r>
              <a:rPr lang="en-US" sz="2800" dirty="0"/>
              <a:t>Repeat-Until-Sentinel Pattern</a:t>
            </a:r>
          </a:p>
          <a:p>
            <a:pPr>
              <a:defRPr/>
            </a:pPr>
            <a:r>
              <a:rPr lang="en-US" sz="2800" dirty="0">
                <a:latin typeface="Courier"/>
                <a:cs typeface="Courier"/>
              </a:rPr>
              <a:t>if</a:t>
            </a:r>
            <a:r>
              <a:rPr lang="en-US" sz="2800" dirty="0"/>
              <a:t>/</a:t>
            </a:r>
            <a:r>
              <a:rPr lang="en-US" sz="2800" dirty="0">
                <a:latin typeface="Courier"/>
                <a:cs typeface="Courier"/>
              </a:rPr>
              <a:t>else</a:t>
            </a:r>
          </a:p>
          <a:p>
            <a:pPr>
              <a:defRPr/>
            </a:pPr>
            <a:r>
              <a:rPr lang="en-US" sz="2800" dirty="0">
                <a:latin typeface="Courier"/>
                <a:cs typeface="Courier"/>
              </a:rPr>
              <a:t>? :</a:t>
            </a:r>
          </a:p>
          <a:p>
            <a:pPr>
              <a:defRPr/>
            </a:pPr>
            <a:r>
              <a:rPr lang="en-US" sz="2800" dirty="0">
                <a:latin typeface="Courier"/>
                <a:cs typeface="Courier"/>
              </a:rPr>
              <a:t>switch</a:t>
            </a:r>
          </a:p>
          <a:p>
            <a:pPr>
              <a:defRPr/>
            </a:pPr>
            <a:r>
              <a:rPr lang="en-US" sz="2800" dirty="0">
                <a:latin typeface="Courier"/>
                <a:cs typeface="Courier"/>
              </a:rPr>
              <a:t>while</a:t>
            </a:r>
            <a:r>
              <a:rPr lang="en-US" sz="2800" dirty="0"/>
              <a:t>, </a:t>
            </a:r>
            <a:r>
              <a:rPr lang="en-US" sz="2800" dirty="0">
                <a:latin typeface="Courier"/>
                <a:cs typeface="Courier"/>
              </a:rPr>
              <a:t>do while</a:t>
            </a:r>
          </a:p>
          <a:p>
            <a:pPr>
              <a:defRPr/>
            </a:pPr>
            <a:r>
              <a:rPr lang="en-US" sz="2800" dirty="0"/>
              <a:t>Loop-and-a-Half Pattern</a:t>
            </a:r>
          </a:p>
          <a:p>
            <a:pPr>
              <a:defRPr/>
            </a:pPr>
            <a:r>
              <a:rPr lang="en-US" sz="2800" dirty="0">
                <a:latin typeface="Courier"/>
                <a:cs typeface="Courier"/>
              </a:rPr>
              <a:t>for</a:t>
            </a:r>
          </a:p>
          <a:p>
            <a:pPr>
              <a:defRPr/>
            </a:pPr>
            <a:r>
              <a:rPr lang="en-US" sz="2800" dirty="0"/>
              <a:t>Animation</a:t>
            </a:r>
          </a:p>
          <a:p>
            <a:pPr>
              <a:defRPr/>
            </a:pPr>
            <a:endParaRPr lang="en-US" sz="2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The </a:t>
            </a:r>
            <a:r>
              <a:rPr lang="en-US" b="1">
                <a:solidFill>
                  <a:srgbClr val="FF0000"/>
                </a:solidFill>
                <a:latin typeface="Courier New" charset="0"/>
              </a:rPr>
              <a:t>AverageList</a:t>
            </a:r>
            <a:r>
              <a:rPr lang="en-US">
                <a:solidFill>
                  <a:srgbClr val="FF0000"/>
                </a:solidFill>
                <a:latin typeface="Times New Roman" charset="0"/>
              </a:rPr>
              <a:t> Program</a:t>
            </a:r>
            <a:r>
              <a:rPr lang="en-US" i="1">
                <a:solidFill>
                  <a:srgbClr val="FF0000"/>
                </a:solidFill>
              </a:rPr>
              <a:t> </a:t>
            </a:r>
          </a:p>
        </p:txBody>
      </p:sp>
      <p:sp>
        <p:nvSpPr>
          <p:cNvPr id="427011" name="Rectangle 3"/>
          <p:cNvSpPr>
            <a:spLocks noChangeArrowheads="1"/>
          </p:cNvSpPr>
          <p:nvPr/>
        </p:nvSpPr>
        <p:spPr bwMode="auto">
          <a:xfrm>
            <a:off x="571500" y="1371600"/>
            <a:ext cx="8039100" cy="4873625"/>
          </a:xfrm>
          <a:prstGeom prst="rect">
            <a:avLst/>
          </a:prstGeom>
          <a:solidFill>
            <a:schemeClr val="bg1"/>
          </a:solidFill>
          <a:ln w="1905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27012" name="Text Box 4"/>
          <p:cNvSpPr txBox="1">
            <a:spLocks noChangeArrowheads="1"/>
          </p:cNvSpPr>
          <p:nvPr/>
        </p:nvSpPr>
        <p:spPr bwMode="auto">
          <a:xfrm>
            <a:off x="647700" y="1447800"/>
            <a:ext cx="7962900" cy="4645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class AverageList extends ConsoleProgram {</a:t>
            </a:r>
          </a:p>
          <a:p>
            <a:pPr>
              <a:defRPr/>
            </a:pPr>
            <a:r>
              <a:rPr sz="1600" b="1" noProof="1">
                <a:latin typeface="Courier New" charset="0"/>
                <a:ea typeface="ＭＳ Ｐゴシック" charset="0"/>
                <a:cs typeface="ＭＳ Ｐゴシック" charset="0"/>
              </a:rPr>
              <a:t>   public void run() {</a:t>
            </a:r>
          </a:p>
          <a:p>
            <a:pPr>
              <a:defRPr/>
            </a:pPr>
            <a:r>
              <a:rPr sz="1600" b="1" noProof="1">
                <a:latin typeface="Courier New" charset="0"/>
                <a:ea typeface="ＭＳ Ｐゴシック" charset="0"/>
                <a:cs typeface="ＭＳ Ｐゴシック" charset="0"/>
              </a:rPr>
              <a:t>      println("This program averages a list of numbers.");</a:t>
            </a:r>
          </a:p>
          <a:p>
            <a:pPr>
              <a:defRPr/>
            </a:pPr>
            <a:r>
              <a:rPr sz="1600" b="1" noProof="1">
                <a:latin typeface="Courier New" charset="0"/>
                <a:ea typeface="ＭＳ Ｐゴシック" charset="0"/>
                <a:cs typeface="ＭＳ Ｐゴシック" charset="0"/>
              </a:rPr>
              <a:t>      println("Enter values, one per line, using " + SENTINEL);</a:t>
            </a:r>
          </a:p>
          <a:p>
            <a:pPr>
              <a:defRPr/>
            </a:pPr>
            <a:r>
              <a:rPr sz="1600" b="1" noProof="1">
                <a:latin typeface="Courier New" charset="0"/>
                <a:ea typeface="ＭＳ Ｐゴシック" charset="0"/>
                <a:cs typeface="ＭＳ Ｐゴシック" charset="0"/>
              </a:rPr>
              <a:t>      println("to signal the end of the list.");</a:t>
            </a:r>
          </a:p>
          <a:p>
            <a:pPr>
              <a:defRPr/>
            </a:pPr>
            <a:r>
              <a:rPr sz="1600" b="1" noProof="1">
                <a:latin typeface="Courier New" charset="0"/>
                <a:ea typeface="ＭＳ Ｐゴシック" charset="0"/>
                <a:cs typeface="ＭＳ Ｐゴシック" charset="0"/>
              </a:rPr>
              <a:t>      int total = 0;</a:t>
            </a:r>
          </a:p>
          <a:p>
            <a:pPr>
              <a:defRPr/>
            </a:pPr>
            <a:r>
              <a:rPr sz="1600" b="1" noProof="1">
                <a:latin typeface="Courier New" charset="0"/>
                <a:ea typeface="ＭＳ Ｐゴシック" charset="0"/>
                <a:cs typeface="ＭＳ Ｐゴシック" charset="0"/>
              </a:rPr>
              <a:t>      int count = 0;</a:t>
            </a:r>
          </a:p>
          <a:p>
            <a:pPr>
              <a:defRPr/>
            </a:pPr>
            <a:r>
              <a:rPr sz="1600" b="1" noProof="1">
                <a:latin typeface="Courier New" charset="0"/>
                <a:ea typeface="ＭＳ Ｐゴシック" charset="0"/>
                <a:cs typeface="ＭＳ Ｐゴシック" charset="0"/>
              </a:rPr>
              <a:t>      while (true) {</a:t>
            </a:r>
          </a:p>
          <a:p>
            <a:pPr>
              <a:defRPr/>
            </a:pPr>
            <a:r>
              <a:rPr sz="1600" b="1" noProof="1">
                <a:latin typeface="Courier New" charset="0"/>
                <a:ea typeface="ＭＳ Ｐゴシック" charset="0"/>
                <a:cs typeface="ＭＳ Ｐゴシック" charset="0"/>
              </a:rPr>
              <a:t>         int value = readInt(" ? ");</a:t>
            </a:r>
          </a:p>
          <a:p>
            <a:pPr>
              <a:defRPr/>
            </a:pPr>
            <a:r>
              <a:rPr sz="1600" b="1" noProof="1">
                <a:latin typeface="Courier New" charset="0"/>
                <a:ea typeface="ＭＳ Ｐゴシック" charset="0"/>
                <a:cs typeface="ＭＳ Ｐゴシック" charset="0"/>
              </a:rPr>
              <a:t>         if (value == SENTINEL) break;</a:t>
            </a:r>
          </a:p>
          <a:p>
            <a:pPr>
              <a:defRPr/>
            </a:pPr>
            <a:r>
              <a:rPr sz="1600" b="1" noProof="1">
                <a:latin typeface="Courier New" charset="0"/>
                <a:ea typeface="ＭＳ Ｐゴシック" charset="0"/>
                <a:cs typeface="ＭＳ Ｐゴシック" charset="0"/>
              </a:rPr>
              <a:t>         total += value;</a:t>
            </a:r>
          </a:p>
          <a:p>
            <a:pPr>
              <a:defRPr/>
            </a:pPr>
            <a:r>
              <a:rPr sz="1600" b="1" noProof="1">
                <a:latin typeface="Courier New" charset="0"/>
                <a:ea typeface="ＭＳ Ｐゴシック" charset="0"/>
                <a:cs typeface="ＭＳ Ｐゴシック" charset="0"/>
              </a:rPr>
              <a:t>         count++;</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double average = (double) total / count;</a:t>
            </a:r>
          </a:p>
          <a:p>
            <a:pPr>
              <a:defRPr/>
            </a:pPr>
            <a:r>
              <a:rPr sz="1600" b="1" noProof="1">
                <a:latin typeface="Courier New" charset="0"/>
                <a:ea typeface="ＭＳ Ｐゴシック" charset="0"/>
                <a:cs typeface="ＭＳ Ｐゴシック" charset="0"/>
              </a:rPr>
              <a:t>      println("The average is " + average + ".");</a:t>
            </a:r>
          </a:p>
          <a:p>
            <a:pPr>
              <a:defRPr/>
            </a:pPr>
            <a:r>
              <a:rPr sz="1600" b="1" noProof="1">
                <a:latin typeface="Courier New" charset="0"/>
                <a:ea typeface="ＭＳ Ｐゴシック" charset="0"/>
                <a:cs typeface="ＭＳ Ｐゴシック" charset="0"/>
              </a:rPr>
              <a:t>   }</a:t>
            </a:r>
          </a:p>
          <a:p>
            <a:pPr>
              <a:defRPr/>
            </a:pPr>
            <a:endParaRPr sz="1000" b="1" noProof="1">
              <a:latin typeface="Courier New" charset="0"/>
              <a:ea typeface="ＭＳ Ｐゴシック" charset="0"/>
              <a:cs typeface="ＭＳ Ｐゴシック" charset="0"/>
            </a:endParaRPr>
          </a:p>
          <a:p>
            <a:pPr>
              <a:defRPr/>
            </a:pPr>
            <a:r>
              <a:rPr sz="1600" b="1" noProof="1">
                <a:latin typeface="Courier New" charset="0"/>
                <a:ea typeface="ＭＳ Ｐゴシック" charset="0"/>
                <a:cs typeface="ＭＳ Ｐゴシック" charset="0"/>
              </a:rPr>
              <a:t>   private</a:t>
            </a:r>
            <a:r>
              <a:rPr sz="12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static</a:t>
            </a:r>
            <a:r>
              <a:rPr sz="12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final</a:t>
            </a:r>
            <a:r>
              <a:rPr sz="12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int</a:t>
            </a:r>
            <a:r>
              <a:rPr sz="12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SENTINEL</a:t>
            </a:r>
            <a:r>
              <a:rPr sz="12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a:t>
            </a:r>
            <a:r>
              <a:rPr sz="12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-1;</a:t>
            </a:r>
          </a:p>
          <a:p>
            <a:pPr>
              <a:defRPr/>
            </a:pPr>
            <a:r>
              <a:rPr sz="1600" b="1" noProof="1">
                <a:latin typeface="Courier New" charset="0"/>
                <a:ea typeface="ＭＳ Ｐゴシック" charset="0"/>
                <a:cs typeface="ＭＳ Ｐゴシック" charset="0"/>
              </a:rPr>
              <a:t>}</a:t>
            </a:r>
          </a:p>
        </p:txBody>
      </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1586"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a:t>
            </a:r>
            <a:r>
              <a:rPr lang="en-US" altLang="de-DE" b="1">
                <a:solidFill>
                  <a:srgbClr val="FF0000"/>
                </a:solidFill>
                <a:latin typeface="Courier New" charset="0"/>
              </a:rPr>
              <a:t>while</a:t>
            </a:r>
            <a:r>
              <a:rPr lang="en-US" altLang="de-DE">
                <a:solidFill>
                  <a:srgbClr val="FF0000"/>
                </a:solidFill>
                <a:latin typeface="Times New Roman" charset="0"/>
              </a:rPr>
              <a:t> Statement</a:t>
            </a:r>
            <a:endParaRPr lang="en-US" altLang="de-DE" i="1">
              <a:solidFill>
                <a:srgbClr val="FF0000"/>
              </a:solidFill>
            </a:endParaRPr>
          </a:p>
        </p:txBody>
      </p:sp>
      <p:sp>
        <p:nvSpPr>
          <p:cNvPr id="451593" name="Text Box 9"/>
          <p:cNvSpPr txBox="1">
            <a:spLocks noChangeArrowheads="1"/>
          </p:cNvSpPr>
          <p:nvPr/>
        </p:nvSpPr>
        <p:spPr bwMode="auto">
          <a:xfrm>
            <a:off x="457200" y="1143000"/>
            <a:ext cx="82296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The </a:t>
            </a:r>
            <a:r>
              <a:rPr lang="en-US" altLang="de-DE" sz="2200" b="1">
                <a:latin typeface="Courier New" charset="0"/>
              </a:rPr>
              <a:t>while</a:t>
            </a:r>
            <a:r>
              <a:rPr lang="en-US" altLang="de-DE">
                <a:latin typeface="Times New Roman" charset="0"/>
              </a:rPr>
              <a:t> statement is the simplest of Java’s iterative control statements and has the following form:</a:t>
            </a:r>
          </a:p>
        </p:txBody>
      </p:sp>
      <p:sp>
        <p:nvSpPr>
          <p:cNvPr id="451611" name="Rectangle 27"/>
          <p:cNvSpPr>
            <a:spLocks noChangeArrowheads="1"/>
          </p:cNvSpPr>
          <p:nvPr/>
        </p:nvSpPr>
        <p:spPr bwMode="auto">
          <a:xfrm>
            <a:off x="1676400" y="2057400"/>
            <a:ext cx="5791200" cy="12239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51612" name="Text Box 28"/>
          <p:cNvSpPr txBox="1">
            <a:spLocks noChangeArrowheads="1"/>
          </p:cNvSpPr>
          <p:nvPr/>
        </p:nvSpPr>
        <p:spPr bwMode="auto">
          <a:xfrm>
            <a:off x="1778000" y="2146300"/>
            <a:ext cx="56388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tLang="de-DE" sz="2000" b="1">
                <a:latin typeface="Courier New" charset="0"/>
              </a:rPr>
              <a:t>while ( </a:t>
            </a:r>
            <a:r>
              <a:rPr lang="en-US" altLang="de-DE" sz="2000" i="1">
                <a:latin typeface="Times New Roman" charset="0"/>
              </a:rPr>
              <a:t>condition</a:t>
            </a:r>
            <a:r>
              <a:rPr lang="en-US" altLang="de-DE" sz="2000" b="1">
                <a:latin typeface="Courier New" charset="0"/>
              </a:rPr>
              <a:t> ) {</a:t>
            </a:r>
          </a:p>
          <a:p>
            <a:pPr algn="l"/>
            <a:r>
              <a:rPr lang="en-US" altLang="de-DE" sz="2000" b="1">
                <a:latin typeface="Courier New" charset="0"/>
              </a:rPr>
              <a:t>    </a:t>
            </a:r>
            <a:r>
              <a:rPr lang="en-US" altLang="de-DE" sz="2000" i="1">
                <a:latin typeface="Times New Roman" charset="0"/>
              </a:rPr>
              <a:t>statements to be repeated</a:t>
            </a:r>
            <a:endParaRPr lang="en-US" altLang="de-DE" sz="2000" b="1">
              <a:latin typeface="Courier New" charset="0"/>
            </a:endParaRPr>
          </a:p>
          <a:p>
            <a:pPr algn="l"/>
            <a:r>
              <a:rPr lang="en-US" altLang="de-DE" sz="2000" b="1">
                <a:latin typeface="Courier New" charset="0"/>
              </a:rPr>
              <a:t>}</a:t>
            </a:r>
          </a:p>
        </p:txBody>
      </p:sp>
      <p:sp>
        <p:nvSpPr>
          <p:cNvPr id="451606" name="Rectangle 22"/>
          <p:cNvSpPr>
            <a:spLocks noChangeArrowheads="1"/>
          </p:cNvSpPr>
          <p:nvPr/>
        </p:nvSpPr>
        <p:spPr bwMode="auto">
          <a:xfrm>
            <a:off x="3000375" y="2184400"/>
            <a:ext cx="1150938" cy="34290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51608" name="Rectangle 24"/>
          <p:cNvSpPr>
            <a:spLocks noChangeArrowheads="1"/>
          </p:cNvSpPr>
          <p:nvPr/>
        </p:nvSpPr>
        <p:spPr bwMode="auto">
          <a:xfrm>
            <a:off x="2413000" y="2501900"/>
            <a:ext cx="2740025" cy="3397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51613" name="Text Box 29"/>
          <p:cNvSpPr txBox="1">
            <a:spLocks noChangeArrowheads="1"/>
          </p:cNvSpPr>
          <p:nvPr/>
        </p:nvSpPr>
        <p:spPr bwMode="auto">
          <a:xfrm>
            <a:off x="457200" y="3429000"/>
            <a:ext cx="82296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When Java encounters a </a:t>
            </a:r>
            <a:r>
              <a:rPr lang="en-US" altLang="de-DE" sz="2200" b="1">
                <a:latin typeface="Courier New" charset="0"/>
              </a:rPr>
              <a:t>while</a:t>
            </a:r>
            <a:r>
              <a:rPr lang="en-US" altLang="de-DE">
                <a:latin typeface="Times New Roman" charset="0"/>
              </a:rPr>
              <a:t> statement, it begins by evaluating the condition in parentheses, which must have a </a:t>
            </a:r>
            <a:r>
              <a:rPr lang="en-US" altLang="de-DE" sz="2200" b="1">
                <a:latin typeface="Courier New" charset="0"/>
              </a:rPr>
              <a:t>boolean</a:t>
            </a:r>
            <a:r>
              <a:rPr lang="en-US" altLang="de-DE">
                <a:latin typeface="Times New Roman" charset="0"/>
              </a:rPr>
              <a:t> value.</a:t>
            </a:r>
          </a:p>
        </p:txBody>
      </p:sp>
      <p:sp>
        <p:nvSpPr>
          <p:cNvPr id="451615" name="Text Box 31"/>
          <p:cNvSpPr txBox="1">
            <a:spLocks noChangeArrowheads="1"/>
          </p:cNvSpPr>
          <p:nvPr/>
        </p:nvSpPr>
        <p:spPr bwMode="auto">
          <a:xfrm>
            <a:off x="457200" y="4229100"/>
            <a:ext cx="82296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If the value of </a:t>
            </a:r>
            <a:r>
              <a:rPr lang="en-US" altLang="de-DE" i="1">
                <a:latin typeface="Times New Roman" charset="0"/>
              </a:rPr>
              <a:t>condition</a:t>
            </a:r>
            <a:r>
              <a:rPr lang="en-US" altLang="de-DE">
                <a:latin typeface="Times New Roman" charset="0"/>
              </a:rPr>
              <a:t> is </a:t>
            </a:r>
            <a:r>
              <a:rPr lang="en-US" altLang="de-DE" sz="2200" b="1">
                <a:latin typeface="Courier New" charset="0"/>
              </a:rPr>
              <a:t>true</a:t>
            </a:r>
            <a:r>
              <a:rPr lang="en-US" altLang="de-DE">
                <a:latin typeface="Times New Roman" charset="0"/>
              </a:rPr>
              <a:t>, Java executes the statements in the body of the loop.</a:t>
            </a:r>
          </a:p>
        </p:txBody>
      </p:sp>
      <p:sp>
        <p:nvSpPr>
          <p:cNvPr id="451614" name="Text Box 30"/>
          <p:cNvSpPr txBox="1">
            <a:spLocks noChangeArrowheads="1"/>
          </p:cNvSpPr>
          <p:nvPr/>
        </p:nvSpPr>
        <p:spPr bwMode="auto">
          <a:xfrm>
            <a:off x="457200" y="5029200"/>
            <a:ext cx="8229600"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At the end of each cycle, Java reevaluates </a:t>
            </a:r>
            <a:r>
              <a:rPr lang="en-US" altLang="de-DE" i="1">
                <a:latin typeface="Times New Roman" charset="0"/>
              </a:rPr>
              <a:t>condition</a:t>
            </a:r>
            <a:r>
              <a:rPr lang="en-US" altLang="de-DE">
                <a:latin typeface="Times New Roman" charset="0"/>
              </a:rPr>
              <a:t> to see whether its value has changed.  If </a:t>
            </a:r>
            <a:r>
              <a:rPr lang="en-US" altLang="de-DE" i="1">
                <a:latin typeface="Times New Roman" charset="0"/>
              </a:rPr>
              <a:t>condition</a:t>
            </a:r>
            <a:r>
              <a:rPr lang="en-US" altLang="de-DE">
                <a:latin typeface="Times New Roman" charset="0"/>
              </a:rPr>
              <a:t> evaluates to </a:t>
            </a:r>
            <a:r>
              <a:rPr lang="en-US" altLang="de-DE" sz="2200" b="1">
                <a:latin typeface="Courier New" charset="0"/>
              </a:rPr>
              <a:t>false</a:t>
            </a:r>
            <a:r>
              <a:rPr lang="en-US" altLang="de-DE">
                <a:latin typeface="Times New Roman" charset="0"/>
              </a:rPr>
              <a:t>, Java exits from the loop and continues with the statement following the closing brace at the end of the </a:t>
            </a:r>
            <a:r>
              <a:rPr lang="en-US" altLang="de-DE" sz="2200" b="1">
                <a:latin typeface="Courier New" charset="0"/>
              </a:rPr>
              <a:t>while</a:t>
            </a:r>
            <a:r>
              <a:rPr lang="en-US" altLang="de-DE">
                <a:latin typeface="Times New Roman" charset="0"/>
              </a:rPr>
              <a:t> body.</a:t>
            </a:r>
          </a:p>
        </p:txBody>
      </p:sp>
      <p:grpSp>
        <p:nvGrpSpPr>
          <p:cNvPr id="451618" name="Group 34"/>
          <p:cNvGrpSpPr>
            <a:grpSpLocks/>
          </p:cNvGrpSpPr>
          <p:nvPr/>
        </p:nvGrpSpPr>
        <p:grpSpPr bwMode="auto">
          <a:xfrm>
            <a:off x="1676400" y="2057400"/>
            <a:ext cx="5791200" cy="1223963"/>
            <a:chOff x="1152" y="1392"/>
            <a:chExt cx="3648" cy="771"/>
          </a:xfrm>
        </p:grpSpPr>
        <p:sp>
          <p:nvSpPr>
            <p:cNvPr id="451616" name="Rectangle 32"/>
            <p:cNvSpPr>
              <a:spLocks noChangeArrowheads="1"/>
            </p:cNvSpPr>
            <p:nvPr/>
          </p:nvSpPr>
          <p:spPr bwMode="auto">
            <a:xfrm>
              <a:off x="1152" y="1392"/>
              <a:ext cx="3648" cy="77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51617" name="Text Box 33"/>
            <p:cNvSpPr txBox="1">
              <a:spLocks noChangeArrowheads="1"/>
            </p:cNvSpPr>
            <p:nvPr/>
          </p:nvSpPr>
          <p:spPr bwMode="auto">
            <a:xfrm>
              <a:off x="1216" y="1448"/>
              <a:ext cx="3552" cy="63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tLang="de-DE" sz="2000" b="1">
                  <a:latin typeface="Courier New" charset="0"/>
                </a:rPr>
                <a:t>while ( </a:t>
              </a:r>
              <a:r>
                <a:rPr lang="en-US" altLang="de-DE" sz="2000" i="1">
                  <a:latin typeface="Times New Roman" charset="0"/>
                </a:rPr>
                <a:t>condition</a:t>
              </a:r>
              <a:r>
                <a:rPr lang="en-US" altLang="de-DE" sz="2000" b="1">
                  <a:latin typeface="Courier New" charset="0"/>
                </a:rPr>
                <a:t> ) {</a:t>
              </a:r>
            </a:p>
            <a:p>
              <a:pPr algn="l"/>
              <a:r>
                <a:rPr lang="en-US" altLang="de-DE" sz="2000" b="1">
                  <a:latin typeface="Courier New" charset="0"/>
                </a:rPr>
                <a:t>    </a:t>
              </a:r>
              <a:r>
                <a:rPr lang="en-US" altLang="de-DE" sz="2000" i="1">
                  <a:latin typeface="Times New Roman" charset="0"/>
                </a:rPr>
                <a:t>statements to be repeated</a:t>
              </a:r>
              <a:endParaRPr lang="en-US" altLang="de-DE" sz="2000" b="1">
                <a:latin typeface="Courier New" charset="0"/>
              </a:endParaRPr>
            </a:p>
            <a:p>
              <a:pPr algn="l"/>
              <a:r>
                <a:rPr lang="en-US" altLang="de-DE" sz="2000" b="1">
                  <a:latin typeface="Courier New" charset="0"/>
                </a:rPr>
                <a:t>}</a:t>
              </a:r>
            </a:p>
          </p:txBody>
        </p:sp>
      </p:grpSp>
    </p:spTree>
    <p:extLst>
      <p:ext uri="{BB962C8B-B14F-4D97-AF65-F5344CB8AC3E}">
        <p14:creationId xmlns:p14="http://schemas.microsoft.com/office/powerpoint/2010/main" val="19046427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51613">
                                            <p:txEl>
                                              <p:pRg st="0" end="0"/>
                                            </p:txEl>
                                          </p:spTgt>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451606"/>
                                        </p:tgtEl>
                                        <p:attrNameLst>
                                          <p:attrName>style.visibility</p:attrName>
                                        </p:attrNameLst>
                                      </p:cBhvr>
                                      <p:to>
                                        <p:strVal val="visible"/>
                                      </p:to>
                                    </p:set>
                                  </p:childTnLst>
                                  <p:subTnLst>
                                    <p:set>
                                      <p:cBhvr override="childStyle">
                                        <p:cTn dur="1" fill="hold" display="0" masterRel="nextClick" afterEffect="1"/>
                                        <p:tgtEl>
                                          <p:spTgt spid="451606"/>
                                        </p:tgtEl>
                                        <p:attrNameLst>
                                          <p:attrName>style.visibility</p:attrName>
                                        </p:attrNameLst>
                                      </p:cBhvr>
                                      <p:to>
                                        <p:strVal val="hidden"/>
                                      </p:to>
                                    </p:set>
                                  </p:sub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51615"/>
                                        </p:tgtEl>
                                        <p:attrNameLst>
                                          <p:attrName>style.visibility</p:attrName>
                                        </p:attrNameLst>
                                      </p:cBhvr>
                                      <p:to>
                                        <p:strVal val="visible"/>
                                      </p:to>
                                    </p:set>
                                  </p:childTnLst>
                                </p:cTn>
                              </p:par>
                            </p:childTnLst>
                          </p:cTn>
                        </p:par>
                        <p:par>
                          <p:cTn id="14" fill="hold" nodeType="afterGroup">
                            <p:stCondLst>
                              <p:cond delay="0"/>
                            </p:stCondLst>
                            <p:childTnLst>
                              <p:par>
                                <p:cTn id="15" presetID="1" presetClass="entr" presetSubtype="0" fill="hold" grpId="0" nodeType="afterEffect">
                                  <p:stCondLst>
                                    <p:cond delay="0"/>
                                  </p:stCondLst>
                                  <p:childTnLst>
                                    <p:set>
                                      <p:cBhvr>
                                        <p:cTn id="16" dur="1" fill="hold">
                                          <p:stCondLst>
                                            <p:cond delay="499"/>
                                          </p:stCondLst>
                                        </p:cTn>
                                        <p:tgtEl>
                                          <p:spTgt spid="451608"/>
                                        </p:tgtEl>
                                        <p:attrNameLst>
                                          <p:attrName>style.visibility</p:attrName>
                                        </p:attrNameLst>
                                      </p:cBhvr>
                                      <p:to>
                                        <p:strVal val="visible"/>
                                      </p:to>
                                    </p:set>
                                  </p:childTnLst>
                                  <p:subTnLst>
                                    <p:set>
                                      <p:cBhvr override="childStyle">
                                        <p:cTn dur="1" fill="hold" display="0" masterRel="nextClick" afterEffect="1"/>
                                        <p:tgtEl>
                                          <p:spTgt spid="451608"/>
                                        </p:tgtEl>
                                        <p:attrNameLst>
                                          <p:attrName>style.visibility</p:attrName>
                                        </p:attrNameLst>
                                      </p:cBhvr>
                                      <p:to>
                                        <p:strVal val="hidden"/>
                                      </p:to>
                                    </p:set>
                                  </p:sub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516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499"/>
                                          </p:stCondLst>
                                        </p:cTn>
                                        <p:tgtEl>
                                          <p:spTgt spid="4516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606" grpId="0" animBg="1"/>
      <p:bldP spid="451608" grpId="0" animBg="1"/>
      <p:bldP spid="451613" grpId="0" build="p" autoUpdateAnimBg="0"/>
      <p:bldP spid="451615" grpId="0"/>
      <p:bldP spid="4516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Rectangle 2"/>
          <p:cNvSpPr>
            <a:spLocks noGrp="1" noChangeArrowheads="1"/>
          </p:cNvSpPr>
          <p:nvPr>
            <p:ph type="title"/>
          </p:nvPr>
        </p:nvSpPr>
        <p:spPr>
          <a:xfrm>
            <a:off x="0" y="76200"/>
            <a:ext cx="9144000" cy="1143000"/>
          </a:xfrm>
        </p:spPr>
        <p:txBody>
          <a:bodyPr/>
          <a:lstStyle/>
          <a:p>
            <a:pPr>
              <a:defRPr/>
            </a:pPr>
            <a:r>
              <a:rPr lang="en-US" b="1" dirty="0">
                <a:solidFill>
                  <a:srgbClr val="000000"/>
                </a:solidFill>
                <a:latin typeface="Courier New" charset="0"/>
              </a:rPr>
              <a:t>while</a:t>
            </a:r>
            <a:r>
              <a:rPr lang="en-US" b="1" dirty="0">
                <a:solidFill>
                  <a:srgbClr val="000000"/>
                </a:solidFill>
              </a:rPr>
              <a:t>, </a:t>
            </a:r>
            <a:r>
              <a:rPr lang="en-US" b="1" dirty="0">
                <a:solidFill>
                  <a:srgbClr val="000000"/>
                </a:solidFill>
                <a:latin typeface="Courier New" charset="0"/>
              </a:rPr>
              <a:t>do while</a:t>
            </a:r>
            <a:r>
              <a:rPr lang="en-US" dirty="0">
                <a:solidFill>
                  <a:srgbClr val="000000"/>
                </a:solidFill>
                <a:latin typeface="Times New Roman" charset="0"/>
              </a:rPr>
              <a:t>  </a:t>
            </a:r>
            <a:r>
              <a:rPr lang="en-US" dirty="0">
                <a:solidFill>
                  <a:srgbClr val="000000"/>
                </a:solidFill>
              </a:rPr>
              <a:t>Statements</a:t>
            </a:r>
            <a:endParaRPr lang="en-US" i="1" dirty="0">
              <a:solidFill>
                <a:srgbClr val="000000"/>
              </a:solidFill>
            </a:endParaRPr>
          </a:p>
        </p:txBody>
      </p:sp>
      <p:sp>
        <p:nvSpPr>
          <p:cNvPr id="451617" name="Text Box 33"/>
          <p:cNvSpPr txBox="1">
            <a:spLocks noChangeArrowheads="1"/>
          </p:cNvSpPr>
          <p:nvPr/>
        </p:nvSpPr>
        <p:spPr bwMode="auto">
          <a:xfrm>
            <a:off x="457200" y="990600"/>
            <a:ext cx="5638800" cy="13843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a:solidFill>
                  <a:srgbClr val="FF0000"/>
                </a:solidFill>
                <a:latin typeface="Courier New" charset="0"/>
                <a:ea typeface="ＭＳ Ｐゴシック" charset="0"/>
                <a:cs typeface="ＭＳ Ｐゴシック" charset="0"/>
              </a:rPr>
              <a:t>while</a:t>
            </a:r>
            <a:r>
              <a:rPr lang="en-US" sz="2800" b="1" dirty="0">
                <a:latin typeface="Courier New" charset="0"/>
                <a:ea typeface="ＭＳ Ｐゴシック" charset="0"/>
                <a:cs typeface="ＭＳ Ｐゴシック" charset="0"/>
              </a:rPr>
              <a:t> ( </a:t>
            </a:r>
            <a:r>
              <a:rPr lang="en-US" sz="2800" i="1" dirty="0">
                <a:latin typeface="Times New Roman" charset="0"/>
                <a:ea typeface="ＭＳ Ｐゴシック" charset="0"/>
                <a:cs typeface="ＭＳ Ｐゴシック" charset="0"/>
              </a:rPr>
              <a:t>condition</a:t>
            </a:r>
            <a:r>
              <a:rPr lang="en-US" sz="2800" b="1" dirty="0">
                <a:latin typeface="Courier New" charset="0"/>
                <a:ea typeface="ＭＳ Ｐゴシック" charset="0"/>
                <a:cs typeface="ＭＳ Ｐゴシック" charset="0"/>
              </a:rPr>
              <a:t> ) {</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statements to be repeated</a:t>
            </a:r>
            <a:endParaRPr lang="en-US" sz="2800" b="1" dirty="0">
              <a:latin typeface="Courier New" charset="0"/>
              <a:ea typeface="ＭＳ Ｐゴシック" charset="0"/>
              <a:cs typeface="ＭＳ Ｐゴシック" charset="0"/>
            </a:endParaRPr>
          </a:p>
          <a:p>
            <a:pPr>
              <a:defRPr/>
            </a:pPr>
            <a:r>
              <a:rPr lang="en-US" sz="2800" b="1" dirty="0">
                <a:latin typeface="Courier New" charset="0"/>
                <a:ea typeface="ＭＳ Ｐゴシック" charset="0"/>
                <a:cs typeface="ＭＳ Ｐゴシック" charset="0"/>
              </a:rPr>
              <a:t>}</a:t>
            </a:r>
          </a:p>
        </p:txBody>
      </p:sp>
      <p:sp>
        <p:nvSpPr>
          <p:cNvPr id="7" name="Text Box 33"/>
          <p:cNvSpPr txBox="1">
            <a:spLocks noChangeArrowheads="1"/>
          </p:cNvSpPr>
          <p:nvPr/>
        </p:nvSpPr>
        <p:spPr bwMode="auto">
          <a:xfrm>
            <a:off x="457200" y="5245100"/>
            <a:ext cx="5638800" cy="13843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a:solidFill>
                  <a:srgbClr val="FF0000"/>
                </a:solidFill>
                <a:latin typeface="Courier New" charset="0"/>
                <a:ea typeface="ＭＳ Ｐゴシック" charset="0"/>
                <a:cs typeface="ＭＳ Ｐゴシック" charset="0"/>
              </a:rPr>
              <a:t>do</a:t>
            </a:r>
            <a:r>
              <a:rPr lang="en-US" sz="2800" b="1" dirty="0">
                <a:latin typeface="Courier New" charset="0"/>
                <a:ea typeface="ＭＳ Ｐゴシック" charset="0"/>
                <a:cs typeface="ＭＳ Ｐゴシック" charset="0"/>
              </a:rPr>
              <a:t> {</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statements to be repeated</a:t>
            </a:r>
            <a:endParaRPr lang="en-US" sz="2800" b="1" dirty="0">
              <a:latin typeface="Courier New" charset="0"/>
              <a:ea typeface="ＭＳ Ｐゴシック" charset="0"/>
              <a:cs typeface="ＭＳ Ｐゴシック" charset="0"/>
            </a:endParaRPr>
          </a:p>
          <a:p>
            <a:pPr>
              <a:defRPr/>
            </a:pPr>
            <a:r>
              <a:rPr lang="en-US" sz="2800" b="1" dirty="0">
                <a:latin typeface="Courier New" charset="0"/>
                <a:ea typeface="ＭＳ Ｐゴシック" charset="0"/>
                <a:cs typeface="ＭＳ Ｐゴシック" charset="0"/>
              </a:rPr>
              <a:t>} </a:t>
            </a:r>
            <a:r>
              <a:rPr lang="en-US" sz="2800" b="1" dirty="0">
                <a:solidFill>
                  <a:srgbClr val="FF0000"/>
                </a:solidFill>
                <a:latin typeface="Courier New" charset="0"/>
                <a:ea typeface="ＭＳ Ｐゴシック" charset="0"/>
                <a:cs typeface="ＭＳ Ｐゴシック" charset="0"/>
              </a:rPr>
              <a:t>while</a:t>
            </a:r>
            <a:r>
              <a:rPr lang="en-US" sz="2800" b="1" dirty="0">
                <a:latin typeface="Courier New" charset="0"/>
                <a:ea typeface="ＭＳ Ｐゴシック" charset="0"/>
                <a:cs typeface="ＭＳ Ｐゴシック" charset="0"/>
              </a:rPr>
              <a:t> ( </a:t>
            </a:r>
            <a:r>
              <a:rPr lang="en-US" sz="2800" i="1" dirty="0">
                <a:latin typeface="Times New Roman" charset="0"/>
                <a:ea typeface="ＭＳ Ｐゴシック" charset="0"/>
                <a:cs typeface="ＭＳ Ｐゴシック" charset="0"/>
              </a:rPr>
              <a:t>condition</a:t>
            </a:r>
            <a:r>
              <a:rPr lang="en-US" sz="2800" b="1" dirty="0">
                <a:latin typeface="Courier New" charset="0"/>
                <a:ea typeface="ＭＳ Ｐゴシック" charset="0"/>
                <a:cs typeface="ＭＳ Ｐゴシック" charset="0"/>
              </a:rPr>
              <a:t> )</a:t>
            </a:r>
          </a:p>
        </p:txBody>
      </p:sp>
      <p:sp>
        <p:nvSpPr>
          <p:cNvPr id="8"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5D375169-D94C-1747-B3CD-140B3E33148C}" type="slidenum">
              <a:rPr lang="en-US" altLang="de-DE" sz="1400">
                <a:latin typeface="Arial" charset="0"/>
              </a:rPr>
              <a:pPr/>
              <a:t>32</a:t>
            </a:fld>
            <a:endParaRPr lang="en-US" altLang="de-DE" sz="1400">
              <a:latin typeface="Arial" charset="0"/>
            </a:endParaRPr>
          </a:p>
        </p:txBody>
      </p:sp>
      <p:pic>
        <p:nvPicPr>
          <p:cNvPr id="2" name="Grafik 1">
            <a:extLst>
              <a:ext uri="{FF2B5EF4-FFF2-40B4-BE49-F238E27FC236}">
                <a16:creationId xmlns:a16="http://schemas.microsoft.com/office/drawing/2014/main" id="{F4029C4C-446A-6143-8557-5DB500F40CED}"/>
              </a:ext>
            </a:extLst>
          </p:cNvPr>
          <p:cNvPicPr>
            <a:picLocks noChangeAspect="1"/>
          </p:cNvPicPr>
          <p:nvPr/>
        </p:nvPicPr>
        <p:blipFill>
          <a:blip r:embed="rId3"/>
          <a:stretch>
            <a:fillRect/>
          </a:stretch>
        </p:blipFill>
        <p:spPr>
          <a:xfrm>
            <a:off x="4049458" y="2057400"/>
            <a:ext cx="4801881" cy="35179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2" name="Rectangle 2"/>
          <p:cNvSpPr>
            <a:spLocks noGrp="1" noChangeArrowheads="1"/>
          </p:cNvSpPr>
          <p:nvPr>
            <p:ph type="title"/>
          </p:nvPr>
        </p:nvSpPr>
        <p:spPr>
          <a:xfrm>
            <a:off x="0" y="76200"/>
            <a:ext cx="9144000" cy="1143000"/>
          </a:xfrm>
        </p:spPr>
        <p:txBody>
          <a:bodyPr/>
          <a:lstStyle/>
          <a:p>
            <a:pPr>
              <a:defRPr/>
            </a:pPr>
            <a:r>
              <a:rPr lang="en-US" b="1" dirty="0" err="1">
                <a:solidFill>
                  <a:srgbClr val="000000"/>
                </a:solidFill>
                <a:latin typeface="Courier New" charset="0"/>
              </a:rPr>
              <a:t>DigitSum</a:t>
            </a:r>
            <a:endParaRPr lang="en-US" i="1" dirty="0">
              <a:solidFill>
                <a:srgbClr val="000000"/>
              </a:solidFill>
              <a:latin typeface="Times New Roman" charset="0"/>
            </a:endParaRPr>
          </a:p>
        </p:txBody>
      </p:sp>
      <p:sp>
        <p:nvSpPr>
          <p:cNvPr id="496643" name="Rectangle 3"/>
          <p:cNvSpPr>
            <a:spLocks noChangeArrowheads="1"/>
          </p:cNvSpPr>
          <p:nvPr/>
        </p:nvSpPr>
        <p:spPr bwMode="auto">
          <a:xfrm>
            <a:off x="533400" y="1104900"/>
            <a:ext cx="8153400" cy="3295650"/>
          </a:xfrm>
          <a:prstGeom prst="rect">
            <a:avLst/>
          </a:prstGeom>
          <a:solidFill>
            <a:schemeClr val="bg1"/>
          </a:solidFill>
          <a:ln w="1905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44" name="Text Box 4"/>
          <p:cNvSpPr txBox="1">
            <a:spLocks noChangeArrowheads="1"/>
          </p:cNvSpPr>
          <p:nvPr/>
        </p:nvSpPr>
        <p:spPr bwMode="auto">
          <a:xfrm>
            <a:off x="647700" y="1168400"/>
            <a:ext cx="7962900" cy="2536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void run() {</a:t>
            </a:r>
          </a:p>
          <a:p>
            <a:pPr>
              <a:defRPr/>
            </a:pPr>
            <a:r>
              <a:rPr sz="1600" b="1" noProof="1">
                <a:latin typeface="Courier New" charset="0"/>
                <a:ea typeface="ＭＳ Ｐゴシック" charset="0"/>
                <a:cs typeface="ＭＳ Ｐゴシック" charset="0"/>
              </a:rPr>
              <a:t>   println("This program sums the digits in an integer.");</a:t>
            </a:r>
          </a:p>
          <a:p>
            <a:pPr>
              <a:defRPr/>
            </a:pPr>
            <a:r>
              <a:rPr sz="1600" b="1" noProof="1">
                <a:latin typeface="Courier New" charset="0"/>
                <a:ea typeface="ＭＳ Ｐゴシック" charset="0"/>
                <a:cs typeface="ＭＳ Ｐゴシック" charset="0"/>
              </a:rPr>
              <a:t>   int n = readInt("Enter a positive integer: ");</a:t>
            </a:r>
          </a:p>
          <a:p>
            <a:pPr>
              <a:defRPr/>
            </a:pPr>
            <a:r>
              <a:rPr sz="1600" b="1" noProof="1">
                <a:latin typeface="Courier New" charset="0"/>
                <a:ea typeface="ＭＳ Ｐゴシック" charset="0"/>
                <a:cs typeface="ＭＳ Ｐゴシック" charset="0"/>
              </a:rPr>
              <a:t>   int dsum = 0;</a:t>
            </a:r>
          </a:p>
          <a:p>
            <a:pPr>
              <a:defRPr/>
            </a:pPr>
            <a:r>
              <a:rPr sz="1600" b="1" noProof="1">
                <a:latin typeface="Courier New" charset="0"/>
                <a:ea typeface="ＭＳ Ｐゴシック" charset="0"/>
                <a:cs typeface="ＭＳ Ｐゴシック" charset="0"/>
              </a:rPr>
              <a:t>   while (</a:t>
            </a:r>
            <a:r>
              <a:rPr sz="8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n &gt; 0</a:t>
            </a:r>
            <a:r>
              <a:rPr sz="8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dsum += n % 10;</a:t>
            </a:r>
          </a:p>
          <a:p>
            <a:pPr>
              <a:defRPr/>
            </a:pPr>
            <a:r>
              <a:rPr sz="1600" b="1" noProof="1">
                <a:latin typeface="Courier New" charset="0"/>
                <a:ea typeface="ＭＳ Ｐゴシック" charset="0"/>
                <a:cs typeface="ＭＳ Ｐゴシック" charset="0"/>
              </a:rPr>
              <a:t>      n /= 10;</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println("The sum of the digits is " + dsum);</a:t>
            </a:r>
          </a:p>
          <a:p>
            <a:pPr>
              <a:defRPr/>
            </a:pPr>
            <a:r>
              <a:rPr lang="en-US" sz="1600" b="1">
                <a:latin typeface="Courier New" charset="0"/>
                <a:ea typeface="ＭＳ Ｐゴシック" charset="0"/>
                <a:cs typeface="ＭＳ Ｐゴシック" charset="0"/>
              </a:rPr>
              <a:t>}</a:t>
            </a:r>
            <a:endParaRPr sz="1600" b="1" noProof="1">
              <a:latin typeface="Courier New" charset="0"/>
              <a:ea typeface="ＭＳ Ｐゴシック" charset="0"/>
              <a:cs typeface="ＭＳ Ｐゴシック" charset="0"/>
            </a:endParaRPr>
          </a:p>
        </p:txBody>
      </p:sp>
      <p:grpSp>
        <p:nvGrpSpPr>
          <p:cNvPr id="57348" name="Group 85"/>
          <p:cNvGrpSpPr>
            <a:grpSpLocks/>
          </p:cNvGrpSpPr>
          <p:nvPr/>
        </p:nvGrpSpPr>
        <p:grpSpPr bwMode="auto">
          <a:xfrm>
            <a:off x="1870075" y="4699000"/>
            <a:ext cx="5402263" cy="1643063"/>
            <a:chOff x="1178" y="2960"/>
            <a:chExt cx="3403" cy="1035"/>
          </a:xfrm>
        </p:grpSpPr>
        <p:pic>
          <p:nvPicPr>
            <p:cNvPr id="57412" name="Picture 7" descr="Conso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8" y="2976"/>
              <a:ext cx="3403" cy="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6648" name="Text Box 8"/>
            <p:cNvSpPr txBox="1">
              <a:spLocks noChangeArrowheads="1"/>
            </p:cNvSpPr>
            <p:nvPr/>
          </p:nvSpPr>
          <p:spPr bwMode="auto">
            <a:xfrm>
              <a:off x="1200" y="2960"/>
              <a:ext cx="3360"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n-US" sz="1000" dirty="0">
                <a:solidFill>
                  <a:srgbClr val="333333"/>
                </a:solidFill>
                <a:latin typeface="Charcoal CY" charset="0"/>
                <a:ea typeface="ＭＳ Ｐゴシック" charset="0"/>
                <a:cs typeface="ＭＳ Ｐゴシック" charset="0"/>
              </a:endParaRPr>
            </a:p>
          </p:txBody>
        </p:sp>
      </p:grpSp>
      <p:grpSp>
        <p:nvGrpSpPr>
          <p:cNvPr id="57349" name="Group 83"/>
          <p:cNvGrpSpPr>
            <a:grpSpLocks/>
          </p:cNvGrpSpPr>
          <p:nvPr/>
        </p:nvGrpSpPr>
        <p:grpSpPr bwMode="auto">
          <a:xfrm>
            <a:off x="6172200" y="3632200"/>
            <a:ext cx="2209800" cy="673100"/>
            <a:chOff x="3888" y="2288"/>
            <a:chExt cx="1392" cy="424"/>
          </a:xfrm>
        </p:grpSpPr>
        <p:sp>
          <p:nvSpPr>
            <p:cNvPr id="496645" name="Rectangle 5"/>
            <p:cNvSpPr>
              <a:spLocks noChangeArrowheads="1"/>
            </p:cNvSpPr>
            <p:nvPr/>
          </p:nvSpPr>
          <p:spPr bwMode="auto">
            <a:xfrm>
              <a:off x="3912" y="2472"/>
              <a:ext cx="624" cy="24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49" name="Text Box 9"/>
            <p:cNvSpPr txBox="1">
              <a:spLocks noChangeArrowheads="1"/>
            </p:cNvSpPr>
            <p:nvPr/>
          </p:nvSpPr>
          <p:spPr bwMode="auto">
            <a:xfrm>
              <a:off x="3888" y="2288"/>
              <a:ext cx="672"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n</a:t>
              </a:r>
            </a:p>
          </p:txBody>
        </p:sp>
        <p:sp>
          <p:nvSpPr>
            <p:cNvPr id="496650" name="Rectangle 10"/>
            <p:cNvSpPr>
              <a:spLocks noChangeArrowheads="1"/>
            </p:cNvSpPr>
            <p:nvPr/>
          </p:nvSpPr>
          <p:spPr bwMode="auto">
            <a:xfrm>
              <a:off x="4656" y="2472"/>
              <a:ext cx="624" cy="24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51" name="Text Box 11"/>
            <p:cNvSpPr txBox="1">
              <a:spLocks noChangeArrowheads="1"/>
            </p:cNvSpPr>
            <p:nvPr/>
          </p:nvSpPr>
          <p:spPr bwMode="auto">
            <a:xfrm>
              <a:off x="4632" y="228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dsum</a:t>
              </a:r>
            </a:p>
          </p:txBody>
        </p:sp>
      </p:grpSp>
      <p:sp>
        <p:nvSpPr>
          <p:cNvPr id="496653" name="Rectangle 13"/>
          <p:cNvSpPr>
            <a:spLocks noChangeArrowheads="1"/>
          </p:cNvSpPr>
          <p:nvPr/>
        </p:nvSpPr>
        <p:spPr bwMode="auto">
          <a:xfrm>
            <a:off x="1041400" y="1452563"/>
            <a:ext cx="6824663" cy="254000"/>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54" name="Rectangle 14"/>
          <p:cNvSpPr>
            <a:spLocks noChangeArrowheads="1"/>
          </p:cNvSpPr>
          <p:nvPr/>
        </p:nvSpPr>
        <p:spPr bwMode="auto">
          <a:xfrm>
            <a:off x="1041400" y="1955800"/>
            <a:ext cx="1679575" cy="244475"/>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55" name="Rectangle 15"/>
          <p:cNvSpPr>
            <a:spLocks noChangeArrowheads="1"/>
          </p:cNvSpPr>
          <p:nvPr/>
        </p:nvSpPr>
        <p:spPr bwMode="auto">
          <a:xfrm>
            <a:off x="1046163" y="2189163"/>
            <a:ext cx="2133600" cy="261937"/>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56" name="Rectangle 16"/>
          <p:cNvSpPr>
            <a:spLocks noChangeArrowheads="1"/>
          </p:cNvSpPr>
          <p:nvPr/>
        </p:nvSpPr>
        <p:spPr bwMode="auto">
          <a:xfrm>
            <a:off x="1401763" y="2443163"/>
            <a:ext cx="1957387" cy="242887"/>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57" name="Rectangle 17"/>
          <p:cNvSpPr>
            <a:spLocks noChangeArrowheads="1"/>
          </p:cNvSpPr>
          <p:nvPr/>
        </p:nvSpPr>
        <p:spPr bwMode="auto">
          <a:xfrm>
            <a:off x="1397000" y="2673350"/>
            <a:ext cx="1112838" cy="254000"/>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58" name="Rectangle 18"/>
          <p:cNvSpPr>
            <a:spLocks noChangeArrowheads="1"/>
          </p:cNvSpPr>
          <p:nvPr/>
        </p:nvSpPr>
        <p:spPr bwMode="auto">
          <a:xfrm>
            <a:off x="1041400" y="3175000"/>
            <a:ext cx="5514975" cy="249238"/>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496659" name="Group 19"/>
          <p:cNvGrpSpPr>
            <a:grpSpLocks/>
          </p:cNvGrpSpPr>
          <p:nvPr/>
        </p:nvGrpSpPr>
        <p:grpSpPr bwMode="auto">
          <a:xfrm>
            <a:off x="7391400" y="3949700"/>
            <a:ext cx="979488" cy="336550"/>
            <a:chOff x="4655" y="3024"/>
            <a:chExt cx="617" cy="212"/>
          </a:xfrm>
        </p:grpSpPr>
        <p:sp>
          <p:nvSpPr>
            <p:cNvPr id="496660" name="Rectangle 20"/>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61" name="Text Box 21"/>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0</a:t>
              </a:r>
            </a:p>
          </p:txBody>
        </p:sp>
      </p:grpSp>
      <p:grpSp>
        <p:nvGrpSpPr>
          <p:cNvPr id="496662" name="Group 22"/>
          <p:cNvGrpSpPr>
            <a:grpSpLocks/>
          </p:cNvGrpSpPr>
          <p:nvPr/>
        </p:nvGrpSpPr>
        <p:grpSpPr bwMode="auto">
          <a:xfrm>
            <a:off x="6210300" y="3949700"/>
            <a:ext cx="979488" cy="336550"/>
            <a:chOff x="4655" y="3024"/>
            <a:chExt cx="617" cy="212"/>
          </a:xfrm>
        </p:grpSpPr>
        <p:sp>
          <p:nvSpPr>
            <p:cNvPr id="496663" name="Rectangle 23"/>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64" name="Text Box 24"/>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1729</a:t>
              </a:r>
            </a:p>
          </p:txBody>
        </p:sp>
      </p:grpSp>
      <p:grpSp>
        <p:nvGrpSpPr>
          <p:cNvPr id="496665" name="Group 25"/>
          <p:cNvGrpSpPr>
            <a:grpSpLocks/>
          </p:cNvGrpSpPr>
          <p:nvPr/>
        </p:nvGrpSpPr>
        <p:grpSpPr bwMode="auto">
          <a:xfrm>
            <a:off x="7391400" y="3949700"/>
            <a:ext cx="979488" cy="336550"/>
            <a:chOff x="4655" y="3024"/>
            <a:chExt cx="617" cy="212"/>
          </a:xfrm>
        </p:grpSpPr>
        <p:sp>
          <p:nvSpPr>
            <p:cNvPr id="496666" name="Rectangle 26"/>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67" name="Text Box 27"/>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9</a:t>
              </a:r>
            </a:p>
          </p:txBody>
        </p:sp>
      </p:grpSp>
      <p:grpSp>
        <p:nvGrpSpPr>
          <p:cNvPr id="496668" name="Group 28"/>
          <p:cNvGrpSpPr>
            <a:grpSpLocks/>
          </p:cNvGrpSpPr>
          <p:nvPr/>
        </p:nvGrpSpPr>
        <p:grpSpPr bwMode="auto">
          <a:xfrm>
            <a:off x="6210300" y="3949700"/>
            <a:ext cx="979488" cy="336550"/>
            <a:chOff x="4655" y="3024"/>
            <a:chExt cx="617" cy="212"/>
          </a:xfrm>
        </p:grpSpPr>
        <p:sp>
          <p:nvSpPr>
            <p:cNvPr id="496669" name="Rectangle 29"/>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70" name="Text Box 30"/>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172</a:t>
              </a:r>
            </a:p>
          </p:txBody>
        </p:sp>
      </p:grpSp>
      <p:grpSp>
        <p:nvGrpSpPr>
          <p:cNvPr id="496671" name="Group 31"/>
          <p:cNvGrpSpPr>
            <a:grpSpLocks/>
          </p:cNvGrpSpPr>
          <p:nvPr/>
        </p:nvGrpSpPr>
        <p:grpSpPr bwMode="auto">
          <a:xfrm>
            <a:off x="7391400" y="3949700"/>
            <a:ext cx="979488" cy="336550"/>
            <a:chOff x="4655" y="3024"/>
            <a:chExt cx="617" cy="212"/>
          </a:xfrm>
        </p:grpSpPr>
        <p:sp>
          <p:nvSpPr>
            <p:cNvPr id="496672" name="Rectangle 32"/>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73" name="Text Box 33"/>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11</a:t>
              </a:r>
            </a:p>
          </p:txBody>
        </p:sp>
      </p:grpSp>
      <p:grpSp>
        <p:nvGrpSpPr>
          <p:cNvPr id="496674" name="Group 34"/>
          <p:cNvGrpSpPr>
            <a:grpSpLocks/>
          </p:cNvGrpSpPr>
          <p:nvPr/>
        </p:nvGrpSpPr>
        <p:grpSpPr bwMode="auto">
          <a:xfrm>
            <a:off x="6210300" y="3949700"/>
            <a:ext cx="979488" cy="336550"/>
            <a:chOff x="4655" y="3024"/>
            <a:chExt cx="617" cy="212"/>
          </a:xfrm>
        </p:grpSpPr>
        <p:sp>
          <p:nvSpPr>
            <p:cNvPr id="496675" name="Rectangle 35"/>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76" name="Text Box 36"/>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17</a:t>
              </a:r>
            </a:p>
          </p:txBody>
        </p:sp>
      </p:grpSp>
      <p:grpSp>
        <p:nvGrpSpPr>
          <p:cNvPr id="496677" name="Group 37"/>
          <p:cNvGrpSpPr>
            <a:grpSpLocks/>
          </p:cNvGrpSpPr>
          <p:nvPr/>
        </p:nvGrpSpPr>
        <p:grpSpPr bwMode="auto">
          <a:xfrm>
            <a:off x="7389813" y="3949700"/>
            <a:ext cx="979487" cy="336550"/>
            <a:chOff x="4655" y="3024"/>
            <a:chExt cx="617" cy="212"/>
          </a:xfrm>
        </p:grpSpPr>
        <p:sp>
          <p:nvSpPr>
            <p:cNvPr id="496678" name="Rectangle 38"/>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79" name="Text Box 39"/>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18</a:t>
              </a:r>
            </a:p>
          </p:txBody>
        </p:sp>
      </p:grpSp>
      <p:grpSp>
        <p:nvGrpSpPr>
          <p:cNvPr id="496680" name="Group 40"/>
          <p:cNvGrpSpPr>
            <a:grpSpLocks/>
          </p:cNvGrpSpPr>
          <p:nvPr/>
        </p:nvGrpSpPr>
        <p:grpSpPr bwMode="auto">
          <a:xfrm>
            <a:off x="6208713" y="3949700"/>
            <a:ext cx="979487" cy="336550"/>
            <a:chOff x="4655" y="3024"/>
            <a:chExt cx="617" cy="212"/>
          </a:xfrm>
        </p:grpSpPr>
        <p:sp>
          <p:nvSpPr>
            <p:cNvPr id="496681" name="Rectangle 41"/>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82" name="Text Box 42"/>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a:t>
              </a:r>
            </a:p>
          </p:txBody>
        </p:sp>
      </p:grpSp>
      <p:sp>
        <p:nvSpPr>
          <p:cNvPr id="496683" name="Text Box 43"/>
          <p:cNvSpPr txBox="1">
            <a:spLocks noChangeArrowheads="1"/>
          </p:cNvSpPr>
          <p:nvPr/>
        </p:nvSpPr>
        <p:spPr bwMode="auto">
          <a:xfrm>
            <a:off x="1885950" y="491490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This program sums the digits in an integer.</a:t>
            </a:r>
          </a:p>
        </p:txBody>
      </p:sp>
      <p:sp>
        <p:nvSpPr>
          <p:cNvPr id="496684" name="Text Box 44"/>
          <p:cNvSpPr txBox="1">
            <a:spLocks noChangeArrowheads="1"/>
          </p:cNvSpPr>
          <p:nvPr/>
        </p:nvSpPr>
        <p:spPr bwMode="auto">
          <a:xfrm>
            <a:off x="1885950" y="533400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The sum of the digits is 19.</a:t>
            </a:r>
          </a:p>
        </p:txBody>
      </p:sp>
      <p:sp>
        <p:nvSpPr>
          <p:cNvPr id="496685" name="Text Box 45"/>
          <p:cNvSpPr txBox="1">
            <a:spLocks noChangeArrowheads="1"/>
          </p:cNvSpPr>
          <p:nvPr/>
        </p:nvSpPr>
        <p:spPr bwMode="auto">
          <a:xfrm>
            <a:off x="4664075" y="5118100"/>
            <a:ext cx="2257425"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solidFill>
                  <a:schemeClr val="accent2"/>
                </a:solidFill>
                <a:latin typeface="Courier New" charset="0"/>
                <a:ea typeface="ＭＳ Ｐゴシック" charset="0"/>
                <a:cs typeface="ＭＳ Ｐゴシック" charset="0"/>
              </a:rPr>
              <a:t>1729</a:t>
            </a:r>
          </a:p>
        </p:txBody>
      </p:sp>
      <p:sp>
        <p:nvSpPr>
          <p:cNvPr id="496686" name="Text Box 46"/>
          <p:cNvSpPr txBox="1">
            <a:spLocks noChangeArrowheads="1"/>
          </p:cNvSpPr>
          <p:nvPr/>
        </p:nvSpPr>
        <p:spPr bwMode="auto">
          <a:xfrm>
            <a:off x="1892300" y="5124450"/>
            <a:ext cx="50292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Enter a positive integer: </a:t>
            </a:r>
          </a:p>
        </p:txBody>
      </p:sp>
      <p:sp>
        <p:nvSpPr>
          <p:cNvPr id="496687" name="Rectangle 47"/>
          <p:cNvSpPr>
            <a:spLocks noChangeArrowheads="1"/>
          </p:cNvSpPr>
          <p:nvPr/>
        </p:nvSpPr>
        <p:spPr bwMode="auto">
          <a:xfrm>
            <a:off x="1041400" y="1701800"/>
            <a:ext cx="5724525" cy="254000"/>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88" name="Rectangle 48"/>
          <p:cNvSpPr>
            <a:spLocks noChangeArrowheads="1"/>
          </p:cNvSpPr>
          <p:nvPr/>
        </p:nvSpPr>
        <p:spPr bwMode="auto">
          <a:xfrm>
            <a:off x="2020888" y="1701800"/>
            <a:ext cx="4745037" cy="265113"/>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89" name="Rectangle 49"/>
          <p:cNvSpPr>
            <a:spLocks noChangeArrowheads="1"/>
          </p:cNvSpPr>
          <p:nvPr/>
        </p:nvSpPr>
        <p:spPr bwMode="auto">
          <a:xfrm>
            <a:off x="1981200" y="2197100"/>
            <a:ext cx="714375" cy="238125"/>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496690" name="Group 50"/>
          <p:cNvGrpSpPr>
            <a:grpSpLocks/>
          </p:cNvGrpSpPr>
          <p:nvPr/>
        </p:nvGrpSpPr>
        <p:grpSpPr bwMode="auto">
          <a:xfrm>
            <a:off x="7389813" y="3949700"/>
            <a:ext cx="979487" cy="336550"/>
            <a:chOff x="4655" y="3024"/>
            <a:chExt cx="617" cy="212"/>
          </a:xfrm>
        </p:grpSpPr>
        <p:sp>
          <p:nvSpPr>
            <p:cNvPr id="496691" name="Rectangle 51"/>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92" name="Text Box 52"/>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19</a:t>
              </a:r>
            </a:p>
          </p:txBody>
        </p:sp>
      </p:grpSp>
      <p:grpSp>
        <p:nvGrpSpPr>
          <p:cNvPr id="496693" name="Group 53"/>
          <p:cNvGrpSpPr>
            <a:grpSpLocks/>
          </p:cNvGrpSpPr>
          <p:nvPr/>
        </p:nvGrpSpPr>
        <p:grpSpPr bwMode="auto">
          <a:xfrm>
            <a:off x="6208713" y="3949700"/>
            <a:ext cx="979487" cy="336550"/>
            <a:chOff x="4655" y="3024"/>
            <a:chExt cx="617" cy="212"/>
          </a:xfrm>
        </p:grpSpPr>
        <p:sp>
          <p:nvSpPr>
            <p:cNvPr id="496694" name="Rectangle 54"/>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695" name="Text Box 55"/>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0</a:t>
              </a:r>
            </a:p>
          </p:txBody>
        </p:sp>
      </p:grpSp>
      <p:sp>
        <p:nvSpPr>
          <p:cNvPr id="496697" name="Text Box 57"/>
          <p:cNvSpPr txBox="1">
            <a:spLocks noChangeArrowheads="1"/>
          </p:cNvSpPr>
          <p:nvPr/>
        </p:nvSpPr>
        <p:spPr bwMode="auto">
          <a:xfrm>
            <a:off x="647700" y="1168400"/>
            <a:ext cx="7962900" cy="2536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void run() {</a:t>
            </a:r>
          </a:p>
          <a:p>
            <a:pPr>
              <a:defRPr/>
            </a:pPr>
            <a:r>
              <a:rPr sz="1600" b="1" noProof="1">
                <a:latin typeface="Courier New" charset="0"/>
                <a:ea typeface="ＭＳ Ｐゴシック" charset="0"/>
                <a:cs typeface="ＭＳ Ｐゴシック" charset="0"/>
              </a:rPr>
              <a:t>   println("This program sums the digits in an integer.");</a:t>
            </a:r>
          </a:p>
          <a:p>
            <a:pPr>
              <a:defRPr/>
            </a:pPr>
            <a:r>
              <a:rPr sz="1600" b="1" noProof="1">
                <a:latin typeface="Courier New" charset="0"/>
                <a:ea typeface="ＭＳ Ｐゴシック" charset="0"/>
                <a:cs typeface="ＭＳ Ｐゴシック" charset="0"/>
              </a:rPr>
              <a:t>   int n = readInt("Enter a positive integer: ");</a:t>
            </a:r>
          </a:p>
          <a:p>
            <a:pPr>
              <a:defRPr/>
            </a:pPr>
            <a:r>
              <a:rPr sz="1600" b="1" noProof="1">
                <a:latin typeface="Courier New" charset="0"/>
                <a:ea typeface="ＭＳ Ｐゴシック" charset="0"/>
                <a:cs typeface="ＭＳ Ｐゴシック" charset="0"/>
              </a:rPr>
              <a:t>   int dsum = 0;</a:t>
            </a:r>
          </a:p>
          <a:p>
            <a:pPr>
              <a:defRPr/>
            </a:pPr>
            <a:r>
              <a:rPr sz="1600" b="1" noProof="1">
                <a:latin typeface="Courier New" charset="0"/>
                <a:ea typeface="ＭＳ Ｐゴシック" charset="0"/>
                <a:cs typeface="ＭＳ Ｐゴシック" charset="0"/>
              </a:rPr>
              <a:t>   while (</a:t>
            </a:r>
            <a:r>
              <a:rPr sz="8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n &gt; 0</a:t>
            </a:r>
            <a:r>
              <a:rPr sz="8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dsum += n % 10;</a:t>
            </a:r>
          </a:p>
          <a:p>
            <a:pPr>
              <a:defRPr/>
            </a:pPr>
            <a:r>
              <a:rPr sz="1600" b="1" noProof="1">
                <a:latin typeface="Courier New" charset="0"/>
                <a:ea typeface="ＭＳ Ｐゴシック" charset="0"/>
                <a:cs typeface="ＭＳ Ｐゴシック" charset="0"/>
              </a:rPr>
              <a:t>      n /= 10;</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println("The sum of the digits is " + dsum);</a:t>
            </a:r>
          </a:p>
          <a:p>
            <a:pPr>
              <a:defRPr/>
            </a:pPr>
            <a:r>
              <a:rPr lang="en-US" sz="1600" b="1">
                <a:latin typeface="Courier New" charset="0"/>
                <a:ea typeface="ＭＳ Ｐゴシック" charset="0"/>
                <a:cs typeface="ＭＳ Ｐゴシック" charset="0"/>
              </a:rPr>
              <a:t>}</a:t>
            </a:r>
            <a:endParaRPr sz="1600" b="1" noProof="1">
              <a:latin typeface="Courier New" charset="0"/>
              <a:ea typeface="ＭＳ Ｐゴシック" charset="0"/>
              <a:cs typeface="ＭＳ Ｐゴシック" charset="0"/>
            </a:endParaRPr>
          </a:p>
        </p:txBody>
      </p:sp>
      <p:grpSp>
        <p:nvGrpSpPr>
          <p:cNvPr id="496718" name="Group 78"/>
          <p:cNvGrpSpPr>
            <a:grpSpLocks/>
          </p:cNvGrpSpPr>
          <p:nvPr/>
        </p:nvGrpSpPr>
        <p:grpSpPr bwMode="auto">
          <a:xfrm>
            <a:off x="533400" y="1104900"/>
            <a:ext cx="8153400" cy="3295650"/>
            <a:chOff x="432" y="792"/>
            <a:chExt cx="5136" cy="2076"/>
          </a:xfrm>
        </p:grpSpPr>
        <p:sp>
          <p:nvSpPr>
            <p:cNvPr id="496706" name="Rectangle 66"/>
            <p:cNvSpPr>
              <a:spLocks noChangeArrowheads="1"/>
            </p:cNvSpPr>
            <p:nvPr/>
          </p:nvSpPr>
          <p:spPr bwMode="auto">
            <a:xfrm>
              <a:off x="432" y="792"/>
              <a:ext cx="5136" cy="2076"/>
            </a:xfrm>
            <a:prstGeom prst="rect">
              <a:avLst/>
            </a:prstGeom>
            <a:solidFill>
              <a:schemeClr val="bg1"/>
            </a:solidFill>
            <a:ln w="1905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707" name="Rectangle 67"/>
            <p:cNvSpPr>
              <a:spLocks noChangeArrowheads="1"/>
            </p:cNvSpPr>
            <p:nvPr/>
          </p:nvSpPr>
          <p:spPr bwMode="auto">
            <a:xfrm>
              <a:off x="4008" y="2568"/>
              <a:ext cx="624" cy="24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708" name="Text Box 68"/>
            <p:cNvSpPr txBox="1">
              <a:spLocks noChangeArrowheads="1"/>
            </p:cNvSpPr>
            <p:nvPr/>
          </p:nvSpPr>
          <p:spPr bwMode="auto">
            <a:xfrm>
              <a:off x="3984" y="2384"/>
              <a:ext cx="672"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n</a:t>
              </a:r>
            </a:p>
          </p:txBody>
        </p:sp>
        <p:sp>
          <p:nvSpPr>
            <p:cNvPr id="496709" name="Rectangle 69"/>
            <p:cNvSpPr>
              <a:spLocks noChangeArrowheads="1"/>
            </p:cNvSpPr>
            <p:nvPr/>
          </p:nvSpPr>
          <p:spPr bwMode="auto">
            <a:xfrm>
              <a:off x="4752" y="2568"/>
              <a:ext cx="624" cy="24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710" name="Text Box 70"/>
            <p:cNvSpPr txBox="1">
              <a:spLocks noChangeArrowheads="1"/>
            </p:cNvSpPr>
            <p:nvPr/>
          </p:nvSpPr>
          <p:spPr bwMode="auto">
            <a:xfrm>
              <a:off x="4728" y="2384"/>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dsum</a:t>
              </a:r>
            </a:p>
          </p:txBody>
        </p:sp>
        <p:grpSp>
          <p:nvGrpSpPr>
            <p:cNvPr id="57381" name="Group 71"/>
            <p:cNvGrpSpPr>
              <a:grpSpLocks/>
            </p:cNvGrpSpPr>
            <p:nvPr/>
          </p:nvGrpSpPr>
          <p:grpSpPr bwMode="auto">
            <a:xfrm>
              <a:off x="4751" y="2584"/>
              <a:ext cx="617" cy="212"/>
              <a:chOff x="4655" y="3024"/>
              <a:chExt cx="617" cy="212"/>
            </a:xfrm>
          </p:grpSpPr>
          <p:sp>
            <p:nvSpPr>
              <p:cNvPr id="496712" name="Rectangle 72"/>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713" name="Text Box 73"/>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ea typeface="ＭＳ Ｐゴシック" charset="0"/>
                    <a:cs typeface="ＭＳ Ｐゴシック" charset="0"/>
                  </a:rPr>
                  <a:t>19</a:t>
                </a:r>
              </a:p>
            </p:txBody>
          </p:sp>
        </p:grpSp>
        <p:grpSp>
          <p:nvGrpSpPr>
            <p:cNvPr id="57382" name="Group 74"/>
            <p:cNvGrpSpPr>
              <a:grpSpLocks/>
            </p:cNvGrpSpPr>
            <p:nvPr/>
          </p:nvGrpSpPr>
          <p:grpSpPr bwMode="auto">
            <a:xfrm>
              <a:off x="4007" y="2584"/>
              <a:ext cx="617" cy="212"/>
              <a:chOff x="4655" y="3024"/>
              <a:chExt cx="617" cy="212"/>
            </a:xfrm>
          </p:grpSpPr>
          <p:sp>
            <p:nvSpPr>
              <p:cNvPr id="496715" name="Rectangle 75"/>
              <p:cNvSpPr>
                <a:spLocks noChangeArrowheads="1"/>
              </p:cNvSpPr>
              <p:nvPr/>
            </p:nvSpPr>
            <p:spPr bwMode="auto">
              <a:xfrm>
                <a:off x="4689" y="3041"/>
                <a:ext cx="562" cy="1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6716" name="Text Box 76"/>
              <p:cNvSpPr txBox="1">
                <a:spLocks noChangeArrowheads="1"/>
              </p:cNvSpPr>
              <p:nvPr/>
            </p:nvSpPr>
            <p:spPr bwMode="auto">
              <a:xfrm>
                <a:off x="4655" y="3024"/>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ea typeface="ＭＳ Ｐゴシック" charset="0"/>
                    <a:cs typeface="ＭＳ Ｐゴシック" charset="0"/>
                  </a:rPr>
                  <a:t>0</a:t>
                </a:r>
              </a:p>
            </p:txBody>
          </p:sp>
        </p:grpSp>
        <p:sp>
          <p:nvSpPr>
            <p:cNvPr id="496717" name="Text Box 77"/>
            <p:cNvSpPr txBox="1">
              <a:spLocks noChangeArrowheads="1"/>
            </p:cNvSpPr>
            <p:nvPr/>
          </p:nvSpPr>
          <p:spPr bwMode="auto">
            <a:xfrm>
              <a:off x="504" y="832"/>
              <a:ext cx="5016" cy="15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void run() {</a:t>
              </a:r>
            </a:p>
            <a:p>
              <a:pPr>
                <a:defRPr/>
              </a:pPr>
              <a:r>
                <a:rPr sz="1600" b="1" noProof="1">
                  <a:latin typeface="Courier New" charset="0"/>
                  <a:ea typeface="ＭＳ Ｐゴシック" charset="0"/>
                  <a:cs typeface="ＭＳ Ｐゴシック" charset="0"/>
                </a:rPr>
                <a:t>   println("</a:t>
              </a:r>
              <a:r>
                <a:rPr sz="1600" b="1" noProof="1">
                  <a:solidFill>
                    <a:srgbClr val="FF0000"/>
                  </a:solidFill>
                  <a:latin typeface="Courier New" charset="0"/>
                  <a:ea typeface="ＭＳ Ｐゴシック" charset="0"/>
                  <a:cs typeface="ＭＳ Ｐゴシック" charset="0"/>
                </a:rPr>
                <a:t>This program sums the digits in an integer.</a:t>
              </a:r>
              <a:r>
                <a:rPr sz="1600" b="1" noProof="1">
                  <a:latin typeface="Courier New" charset="0"/>
                  <a:ea typeface="ＭＳ Ｐゴシック" charset="0"/>
                  <a:cs typeface="ＭＳ Ｐゴシック" charset="0"/>
                </a:rPr>
                <a:t>");</a:t>
              </a:r>
            </a:p>
            <a:p>
              <a:pPr>
                <a:defRPr/>
              </a:pPr>
              <a:r>
                <a:rPr sz="1600" b="1" noProof="1">
                  <a:latin typeface="Courier New" charset="0"/>
                  <a:ea typeface="ＭＳ Ｐゴシック" charset="0"/>
                  <a:cs typeface="ＭＳ Ｐゴシック" charset="0"/>
                </a:rPr>
                <a:t>   int n = readInt("Enter a positive integer: ");</a:t>
              </a:r>
            </a:p>
            <a:p>
              <a:pPr>
                <a:defRPr/>
              </a:pPr>
              <a:r>
                <a:rPr sz="1600" b="1" noProof="1">
                  <a:latin typeface="Courier New" charset="0"/>
                  <a:ea typeface="ＭＳ Ｐゴシック" charset="0"/>
                  <a:cs typeface="ＭＳ Ｐゴシック" charset="0"/>
                </a:rPr>
                <a:t>   int dsum = 0;</a:t>
              </a:r>
            </a:p>
            <a:p>
              <a:pPr>
                <a:defRPr/>
              </a:pPr>
              <a:r>
                <a:rPr sz="1600" b="1" noProof="1">
                  <a:latin typeface="Courier New" charset="0"/>
                  <a:ea typeface="ＭＳ Ｐゴシック" charset="0"/>
                  <a:cs typeface="ＭＳ Ｐゴシック" charset="0"/>
                </a:rPr>
                <a:t>   while (</a:t>
              </a:r>
              <a:r>
                <a:rPr sz="8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n &gt; 0</a:t>
              </a:r>
              <a:r>
                <a:rPr sz="8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dsum += n % 10;</a:t>
              </a:r>
            </a:p>
            <a:p>
              <a:pPr>
                <a:defRPr/>
              </a:pPr>
              <a:r>
                <a:rPr sz="1600" b="1" noProof="1">
                  <a:latin typeface="Courier New" charset="0"/>
                  <a:ea typeface="ＭＳ Ｐゴシック" charset="0"/>
                  <a:cs typeface="ＭＳ Ｐゴシック" charset="0"/>
                </a:rPr>
                <a:t>      n /= 10;</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println("The sum of the digits is " + dsum);</a:t>
              </a:r>
            </a:p>
            <a:p>
              <a:pPr>
                <a:defRPr/>
              </a:pPr>
              <a:r>
                <a:rPr lang="en-US" sz="1600" b="1" dirty="0">
                  <a:latin typeface="Courier New" charset="0"/>
                  <a:ea typeface="ＭＳ Ｐゴシック" charset="0"/>
                  <a:cs typeface="ＭＳ Ｐゴシック" charset="0"/>
                </a:rPr>
                <a:t>}</a:t>
              </a:r>
              <a:endParaRPr sz="1600" b="1" noProof="1">
                <a:latin typeface="Courier New" charset="0"/>
                <a:ea typeface="ＭＳ Ｐゴシック" charset="0"/>
                <a:cs typeface="ＭＳ Ｐゴシック" charset="0"/>
              </a:endParaRPr>
            </a:p>
          </p:txBody>
        </p:sp>
      </p:grpSp>
      <p:sp>
        <p:nvSpPr>
          <p:cNvPr id="496724" name="Text Box 84">
            <a:hlinkClick r:id="" action="ppaction://hlinkshowjump?jump=nextslide"/>
          </p:cNvPr>
          <p:cNvSpPr txBox="1">
            <a:spLocks noChangeArrowheads="1"/>
          </p:cNvSpPr>
          <p:nvPr/>
        </p:nvSpPr>
        <p:spPr bwMode="auto">
          <a:xfrm>
            <a:off x="7848600" y="6400800"/>
            <a:ext cx="11430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000" i="1">
                <a:latin typeface="Times New Roman" charset="0"/>
                <a:ea typeface="ＭＳ Ｐゴシック" charset="0"/>
                <a:cs typeface="ＭＳ Ｐゴシック" charset="0"/>
              </a:rPr>
              <a:t>skip simulation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96653"/>
                                        </p:tgtEl>
                                        <p:attrNameLst>
                                          <p:attrName>style.visibility</p:attrName>
                                        </p:attrNameLst>
                                      </p:cBhvr>
                                      <p:to>
                                        <p:strVal val="visible"/>
                                      </p:to>
                                    </p:set>
                                  </p:childTnLst>
                                  <p:subTnLst>
                                    <p:set>
                                      <p:cBhvr override="childStyle">
                                        <p:cTn dur="1" fill="hold" display="0" masterRel="nextClick" afterEffect="1"/>
                                        <p:tgtEl>
                                          <p:spTgt spid="496653"/>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96683">
                                            <p:txEl>
                                              <p:pRg st="0" end="0"/>
                                            </p:txEl>
                                          </p:spTgt>
                                        </p:tgtEl>
                                        <p:attrNameLst>
                                          <p:attrName>style.visibility</p:attrName>
                                        </p:attrNameLst>
                                      </p:cBhvr>
                                      <p:to>
                                        <p:strVal val="visible"/>
                                      </p:to>
                                    </p:set>
                                  </p:childTnLst>
                                </p:cTn>
                              </p:par>
                            </p:childTnLst>
                          </p:cTn>
                        </p:par>
                        <p:par>
                          <p:cTn id="11" fill="hold" nodeType="afterGroup">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496687"/>
                                        </p:tgtEl>
                                        <p:attrNameLst>
                                          <p:attrName>style.visibility</p:attrName>
                                        </p:attrNameLst>
                                      </p:cBhvr>
                                      <p:to>
                                        <p:strVal val="visible"/>
                                      </p:to>
                                    </p:set>
                                  </p:childTnLst>
                                  <p:subTnLst>
                                    <p:set>
                                      <p:cBhvr override="childStyle">
                                        <p:cTn dur="1" fill="hold" display="0" masterRel="nextClick" afterEffect="1"/>
                                        <p:tgtEl>
                                          <p:spTgt spid="496687"/>
                                        </p:tgtEl>
                                        <p:attrNameLst>
                                          <p:attrName>style.visibility</p:attrName>
                                        </p:attrNameLst>
                                      </p:cBhvr>
                                      <p:to>
                                        <p:strVal val="hidden"/>
                                      </p:to>
                                    </p:set>
                                  </p:sub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496686">
                                            <p:txEl>
                                              <p:pRg st="0" end="0"/>
                                            </p:txEl>
                                          </p:spTgt>
                                        </p:tgtEl>
                                        <p:attrNameLst>
                                          <p:attrName>style.visibility</p:attrName>
                                        </p:attrNameLst>
                                      </p:cBhvr>
                                      <p:to>
                                        <p:strVal val="visible"/>
                                      </p:to>
                                    </p:set>
                                  </p:childTnLst>
                                </p:cTn>
                              </p:par>
                            </p:childTnLst>
                          </p:cTn>
                        </p:par>
                        <p:par>
                          <p:cTn id="18" fill="hold" nodeType="afterGroup">
                            <p:stCondLst>
                              <p:cond delay="500"/>
                            </p:stCondLst>
                            <p:childTnLst>
                              <p:par>
                                <p:cTn id="19" presetID="1" presetClass="entr" presetSubtype="0" fill="hold" grpId="0" nodeType="afterEffect">
                                  <p:stCondLst>
                                    <p:cond delay="0"/>
                                  </p:stCondLst>
                                  <p:childTnLst>
                                    <p:set>
                                      <p:cBhvr>
                                        <p:cTn id="20" dur="1" fill="hold">
                                          <p:stCondLst>
                                            <p:cond delay="499"/>
                                          </p:stCondLst>
                                        </p:cTn>
                                        <p:tgtEl>
                                          <p:spTgt spid="496688"/>
                                        </p:tgtEl>
                                        <p:attrNameLst>
                                          <p:attrName>style.visibility</p:attrName>
                                        </p:attrNameLst>
                                      </p:cBhvr>
                                      <p:to>
                                        <p:strVal val="visible"/>
                                      </p:to>
                                    </p:set>
                                  </p:childTnLst>
                                  <p:subTnLst>
                                    <p:set>
                                      <p:cBhvr override="childStyle">
                                        <p:cTn dur="1" fill="hold" display="0" masterRel="nextClick" afterEffect="1"/>
                                        <p:tgtEl>
                                          <p:spTgt spid="496688"/>
                                        </p:tgtEl>
                                        <p:attrNameLst>
                                          <p:attrName>style.visibility</p:attrName>
                                        </p:attrNameLst>
                                      </p:cBhvr>
                                      <p:to>
                                        <p:strVal val="hidden"/>
                                      </p:to>
                                    </p:set>
                                  </p:sub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496685">
                                            <p:txEl>
                                              <p:pRg st="0" end="0"/>
                                            </p:txEl>
                                          </p:spTgt>
                                        </p:tgtEl>
                                        <p:attrNameLst>
                                          <p:attrName>style.visibility</p:attrName>
                                        </p:attrNameLst>
                                      </p:cBhvr>
                                      <p:to>
                                        <p:strVal val="visible"/>
                                      </p:to>
                                    </p:set>
                                  </p:childTnLst>
                                </p:cTn>
                              </p:par>
                            </p:childTnLst>
                          </p:cTn>
                        </p:par>
                        <p:par>
                          <p:cTn id="25" fill="hold" nodeType="afterGroup">
                            <p:stCondLst>
                              <p:cond delay="500"/>
                            </p:stCondLst>
                            <p:childTnLst>
                              <p:par>
                                <p:cTn id="26" presetID="1" presetClass="entr" presetSubtype="0" fill="hold" nodeType="afterEffect">
                                  <p:stCondLst>
                                    <p:cond delay="0"/>
                                  </p:stCondLst>
                                  <p:childTnLst>
                                    <p:set>
                                      <p:cBhvr>
                                        <p:cTn id="27" dur="1" fill="hold">
                                          <p:stCondLst>
                                            <p:cond delay="0"/>
                                          </p:stCondLst>
                                        </p:cTn>
                                        <p:tgtEl>
                                          <p:spTgt spid="496662"/>
                                        </p:tgtEl>
                                        <p:attrNameLst>
                                          <p:attrName>style.visibility</p:attrName>
                                        </p:attrNameLst>
                                      </p:cBhvr>
                                      <p:to>
                                        <p:strVal val="visible"/>
                                      </p:to>
                                    </p:set>
                                  </p:childTnLst>
                                </p:cTn>
                              </p:par>
                            </p:childTnLst>
                          </p:cTn>
                        </p:par>
                        <p:par>
                          <p:cTn id="28" fill="hold" nodeType="afterGroup">
                            <p:stCondLst>
                              <p:cond delay="500"/>
                            </p:stCondLst>
                            <p:childTnLst>
                              <p:par>
                                <p:cTn id="29" presetID="1" presetClass="entr" presetSubtype="0" fill="hold" grpId="0" nodeType="afterEffect">
                                  <p:stCondLst>
                                    <p:cond delay="0"/>
                                  </p:stCondLst>
                                  <p:childTnLst>
                                    <p:set>
                                      <p:cBhvr>
                                        <p:cTn id="30" dur="1" fill="hold">
                                          <p:stCondLst>
                                            <p:cond delay="499"/>
                                          </p:stCondLst>
                                        </p:cTn>
                                        <p:tgtEl>
                                          <p:spTgt spid="496654"/>
                                        </p:tgtEl>
                                        <p:attrNameLst>
                                          <p:attrName>style.visibility</p:attrName>
                                        </p:attrNameLst>
                                      </p:cBhvr>
                                      <p:to>
                                        <p:strVal val="visible"/>
                                      </p:to>
                                    </p:set>
                                  </p:childTnLst>
                                  <p:subTnLst>
                                    <p:set>
                                      <p:cBhvr override="childStyle">
                                        <p:cTn dur="1" fill="hold" display="0" masterRel="nextClick" afterEffect="1"/>
                                        <p:tgtEl>
                                          <p:spTgt spid="496654"/>
                                        </p:tgtEl>
                                        <p:attrNameLst>
                                          <p:attrName>style.visibility</p:attrName>
                                        </p:attrNameLst>
                                      </p:cBhvr>
                                      <p:to>
                                        <p:strVal val="hidden"/>
                                      </p:to>
                                    </p:set>
                                  </p:sub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499"/>
                                          </p:stCondLst>
                                        </p:cTn>
                                        <p:tgtEl>
                                          <p:spTgt spid="496659"/>
                                        </p:tgtEl>
                                        <p:attrNameLst>
                                          <p:attrName>style.visibility</p:attrName>
                                        </p:attrNameLst>
                                      </p:cBhvr>
                                      <p:to>
                                        <p:strVal val="visible"/>
                                      </p:to>
                                    </p:set>
                                  </p:childTnLst>
                                </p:cTn>
                              </p:par>
                            </p:childTnLst>
                          </p:cTn>
                        </p:par>
                        <p:par>
                          <p:cTn id="35" fill="hold" nodeType="afterGroup">
                            <p:stCondLst>
                              <p:cond delay="500"/>
                            </p:stCondLst>
                            <p:childTnLst>
                              <p:par>
                                <p:cTn id="36" presetID="1" presetClass="entr" presetSubtype="0" fill="hold" grpId="0" nodeType="afterEffect">
                                  <p:stCondLst>
                                    <p:cond delay="0"/>
                                  </p:stCondLst>
                                  <p:childTnLst>
                                    <p:set>
                                      <p:cBhvr>
                                        <p:cTn id="37" dur="1" fill="hold">
                                          <p:stCondLst>
                                            <p:cond delay="499"/>
                                          </p:stCondLst>
                                        </p:cTn>
                                        <p:tgtEl>
                                          <p:spTgt spid="496655"/>
                                        </p:tgtEl>
                                        <p:attrNameLst>
                                          <p:attrName>style.visibility</p:attrName>
                                        </p:attrNameLst>
                                      </p:cBhvr>
                                      <p:to>
                                        <p:strVal val="visible"/>
                                      </p:to>
                                    </p:set>
                                  </p:childTnLst>
                                  <p:subTnLst>
                                    <p:set>
                                      <p:cBhvr override="childStyle">
                                        <p:cTn dur="1" fill="hold" display="0" masterRel="nextClick" afterEffect="1"/>
                                        <p:tgtEl>
                                          <p:spTgt spid="496655"/>
                                        </p:tgtEl>
                                        <p:attrNameLst>
                                          <p:attrName>style.visibility</p:attrName>
                                        </p:attrNameLst>
                                      </p:cBhvr>
                                      <p:to>
                                        <p:strVal val="hidden"/>
                                      </p:to>
                                    </p:set>
                                  </p:sub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96689"/>
                                        </p:tgtEl>
                                        <p:attrNameLst>
                                          <p:attrName>style.visibility</p:attrName>
                                        </p:attrNameLst>
                                      </p:cBhvr>
                                      <p:to>
                                        <p:strVal val="visible"/>
                                      </p:to>
                                    </p:set>
                                  </p:childTnLst>
                                  <p:subTnLst>
                                    <p:set>
                                      <p:cBhvr override="childStyle">
                                        <p:cTn dur="1" fill="hold" display="0" masterRel="nextClick" afterEffect="1"/>
                                        <p:tgtEl>
                                          <p:spTgt spid="496689"/>
                                        </p:tgtEl>
                                        <p:attrNameLst>
                                          <p:attrName>style.visibility</p:attrName>
                                        </p:attrNameLst>
                                      </p:cBhvr>
                                      <p:to>
                                        <p:strVal val="hidden"/>
                                      </p:to>
                                    </p:set>
                                  </p:subTnLst>
                                </p:cTn>
                              </p:par>
                            </p:childTnLst>
                          </p:cTn>
                        </p:par>
                      </p:childTnLst>
                    </p:cTn>
                  </p:par>
                  <p:par>
                    <p:cTn id="42" fill="hold" nodeType="clickPar">
                      <p:stCondLst>
                        <p:cond delay="indefinite"/>
                      </p:stCondLst>
                      <p:childTnLst>
                        <p:par>
                          <p:cTn id="43" fill="hold" nodeType="withGroup">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496656"/>
                                        </p:tgtEl>
                                        <p:attrNameLst>
                                          <p:attrName>style.visibility</p:attrName>
                                        </p:attrNameLst>
                                      </p:cBhvr>
                                      <p:to>
                                        <p:strVal val="visible"/>
                                      </p:to>
                                    </p:set>
                                  </p:childTnLst>
                                  <p:subTnLst>
                                    <p:set>
                                      <p:cBhvr override="childStyle">
                                        <p:cTn dur="1" fill="hold" display="0" masterRel="nextClick" afterEffect="1"/>
                                        <p:tgtEl>
                                          <p:spTgt spid="496656"/>
                                        </p:tgtEl>
                                        <p:attrNameLst>
                                          <p:attrName>style.visibility</p:attrName>
                                        </p:attrNameLst>
                                      </p:cBhvr>
                                      <p:to>
                                        <p:strVal val="hidden"/>
                                      </p:to>
                                    </p:set>
                                  </p:sub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nodeType="clickEffect">
                                  <p:stCondLst>
                                    <p:cond delay="0"/>
                                  </p:stCondLst>
                                  <p:childTnLst>
                                    <p:set>
                                      <p:cBhvr>
                                        <p:cTn id="49" dur="1" fill="hold">
                                          <p:stCondLst>
                                            <p:cond delay="0"/>
                                          </p:stCondLst>
                                        </p:cTn>
                                        <p:tgtEl>
                                          <p:spTgt spid="496665"/>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496657"/>
                                        </p:tgtEl>
                                        <p:attrNameLst>
                                          <p:attrName>style.visibility</p:attrName>
                                        </p:attrNameLst>
                                      </p:cBhvr>
                                      <p:to>
                                        <p:strVal val="visible"/>
                                      </p:to>
                                    </p:set>
                                  </p:childTnLst>
                                  <p:subTnLst>
                                    <p:set>
                                      <p:cBhvr override="childStyle">
                                        <p:cTn dur="1" fill="hold" display="0" masterRel="nextClick" afterEffect="1"/>
                                        <p:tgtEl>
                                          <p:spTgt spid="496657"/>
                                        </p:tgtEl>
                                        <p:attrNameLst>
                                          <p:attrName>style.visibility</p:attrName>
                                        </p:attrNameLst>
                                      </p:cBhvr>
                                      <p:to>
                                        <p:strVal val="hidden"/>
                                      </p:to>
                                    </p:set>
                                  </p:subTnLst>
                                </p:cTn>
                              </p:par>
                            </p:childTnLst>
                          </p:cTn>
                        </p:par>
                      </p:childTnLst>
                    </p:cTn>
                  </p:par>
                  <p:par>
                    <p:cTn id="52" fill="hold" nodeType="clickPar">
                      <p:stCondLst>
                        <p:cond delay="indefinite"/>
                      </p:stCondLst>
                      <p:childTnLst>
                        <p:par>
                          <p:cTn id="53" fill="hold" nodeType="withGroup">
                            <p:stCondLst>
                              <p:cond delay="0"/>
                            </p:stCondLst>
                            <p:childTnLst>
                              <p:par>
                                <p:cTn id="54" presetID="1" presetClass="entr" presetSubtype="0" fill="hold" nodeType="clickEffect">
                                  <p:stCondLst>
                                    <p:cond delay="0"/>
                                  </p:stCondLst>
                                  <p:childTnLst>
                                    <p:set>
                                      <p:cBhvr>
                                        <p:cTn id="55" dur="1" fill="hold">
                                          <p:stCondLst>
                                            <p:cond delay="0"/>
                                          </p:stCondLst>
                                        </p:cTn>
                                        <p:tgtEl>
                                          <p:spTgt spid="496668"/>
                                        </p:tgtEl>
                                        <p:attrNameLst>
                                          <p:attrName>style.visibility</p:attrName>
                                        </p:attrNameLst>
                                      </p:cBhvr>
                                      <p:to>
                                        <p:strVal val="visible"/>
                                      </p:to>
                                    </p:set>
                                  </p:childTnLst>
                                </p:cTn>
                              </p:par>
                            </p:childTnLst>
                          </p:cTn>
                        </p:par>
                        <p:par>
                          <p:cTn id="56" fill="hold" nodeType="afterGroup">
                            <p:stCondLst>
                              <p:cond delay="0"/>
                            </p:stCondLst>
                            <p:childTnLst>
                              <p:par>
                                <p:cTn id="57" presetID="1" presetClass="entr" presetSubtype="0" fill="hold" grpId="1" nodeType="afterEffect">
                                  <p:stCondLst>
                                    <p:cond delay="0"/>
                                  </p:stCondLst>
                                  <p:childTnLst>
                                    <p:set>
                                      <p:cBhvr>
                                        <p:cTn id="58" dur="1" fill="hold">
                                          <p:stCondLst>
                                            <p:cond delay="0"/>
                                          </p:stCondLst>
                                        </p:cTn>
                                        <p:tgtEl>
                                          <p:spTgt spid="496689"/>
                                        </p:tgtEl>
                                        <p:attrNameLst>
                                          <p:attrName>style.visibility</p:attrName>
                                        </p:attrNameLst>
                                      </p:cBhvr>
                                      <p:to>
                                        <p:strVal val="visible"/>
                                      </p:to>
                                    </p:set>
                                  </p:childTnLst>
                                  <p:subTnLst>
                                    <p:set>
                                      <p:cBhvr override="childStyle">
                                        <p:cTn dur="1" fill="hold" display="0" masterRel="nextClick" afterEffect="1"/>
                                        <p:tgtEl>
                                          <p:spTgt spid="496689"/>
                                        </p:tgtEl>
                                        <p:attrNameLst>
                                          <p:attrName>style.visibility</p:attrName>
                                        </p:attrNameLst>
                                      </p:cBhvr>
                                      <p:to>
                                        <p:strVal val="hidden"/>
                                      </p:to>
                                    </p:set>
                                  </p:sub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1" nodeType="clickEffect">
                                  <p:stCondLst>
                                    <p:cond delay="0"/>
                                  </p:stCondLst>
                                  <p:childTnLst>
                                    <p:set>
                                      <p:cBhvr>
                                        <p:cTn id="62" dur="1" fill="hold">
                                          <p:stCondLst>
                                            <p:cond delay="0"/>
                                          </p:stCondLst>
                                        </p:cTn>
                                        <p:tgtEl>
                                          <p:spTgt spid="496656"/>
                                        </p:tgtEl>
                                        <p:attrNameLst>
                                          <p:attrName>style.visibility</p:attrName>
                                        </p:attrNameLst>
                                      </p:cBhvr>
                                      <p:to>
                                        <p:strVal val="visible"/>
                                      </p:to>
                                    </p:set>
                                  </p:childTnLst>
                                  <p:subTnLst>
                                    <p:set>
                                      <p:cBhvr override="childStyle">
                                        <p:cTn dur="1" fill="hold" display="0" masterRel="nextClick" afterEffect="1"/>
                                        <p:tgtEl>
                                          <p:spTgt spid="496656"/>
                                        </p:tgtEl>
                                        <p:attrNameLst>
                                          <p:attrName>style.visibility</p:attrName>
                                        </p:attrNameLst>
                                      </p:cBhvr>
                                      <p:to>
                                        <p:strVal val="hidden"/>
                                      </p:to>
                                    </p:set>
                                  </p:sub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nodeType="clickEffect">
                                  <p:stCondLst>
                                    <p:cond delay="0"/>
                                  </p:stCondLst>
                                  <p:childTnLst>
                                    <p:set>
                                      <p:cBhvr>
                                        <p:cTn id="66" dur="1" fill="hold">
                                          <p:stCondLst>
                                            <p:cond delay="0"/>
                                          </p:stCondLst>
                                        </p:cTn>
                                        <p:tgtEl>
                                          <p:spTgt spid="496671"/>
                                        </p:tgtEl>
                                        <p:attrNameLst>
                                          <p:attrName>style.visibility</p:attrName>
                                        </p:attrNameLst>
                                      </p:cBhvr>
                                      <p:to>
                                        <p:strVal val="visible"/>
                                      </p:to>
                                    </p:set>
                                  </p:childTnLst>
                                </p:cTn>
                              </p:par>
                            </p:childTnLst>
                          </p:cTn>
                        </p:par>
                        <p:par>
                          <p:cTn id="67" fill="hold" nodeType="afterGroup">
                            <p:stCondLst>
                              <p:cond delay="0"/>
                            </p:stCondLst>
                            <p:childTnLst>
                              <p:par>
                                <p:cTn id="68" presetID="1" presetClass="entr" presetSubtype="0" fill="hold" grpId="1" nodeType="afterEffect">
                                  <p:stCondLst>
                                    <p:cond delay="0"/>
                                  </p:stCondLst>
                                  <p:childTnLst>
                                    <p:set>
                                      <p:cBhvr>
                                        <p:cTn id="69" dur="1" fill="hold">
                                          <p:stCondLst>
                                            <p:cond delay="0"/>
                                          </p:stCondLst>
                                        </p:cTn>
                                        <p:tgtEl>
                                          <p:spTgt spid="496657"/>
                                        </p:tgtEl>
                                        <p:attrNameLst>
                                          <p:attrName>style.visibility</p:attrName>
                                        </p:attrNameLst>
                                      </p:cBhvr>
                                      <p:to>
                                        <p:strVal val="visible"/>
                                      </p:to>
                                    </p:set>
                                  </p:childTnLst>
                                  <p:subTnLst>
                                    <p:set>
                                      <p:cBhvr override="childStyle">
                                        <p:cTn dur="1" fill="hold" display="0" masterRel="nextClick" afterEffect="1"/>
                                        <p:tgtEl>
                                          <p:spTgt spid="496657"/>
                                        </p:tgtEl>
                                        <p:attrNameLst>
                                          <p:attrName>style.visibility</p:attrName>
                                        </p:attrNameLst>
                                      </p:cBhvr>
                                      <p:to>
                                        <p:strVal val="hidden"/>
                                      </p:to>
                                    </p:set>
                                  </p:subTnLst>
                                </p:cTn>
                              </p:par>
                            </p:childTnLst>
                          </p:cTn>
                        </p:par>
                      </p:childTnLst>
                    </p:cTn>
                  </p:par>
                  <p:par>
                    <p:cTn id="70" fill="hold" nodeType="clickPar">
                      <p:stCondLst>
                        <p:cond delay="indefinite"/>
                      </p:stCondLst>
                      <p:childTnLst>
                        <p:par>
                          <p:cTn id="71" fill="hold" nodeType="withGroup">
                            <p:stCondLst>
                              <p:cond delay="0"/>
                            </p:stCondLst>
                            <p:childTnLst>
                              <p:par>
                                <p:cTn id="72" presetID="1" presetClass="entr" presetSubtype="0" fill="hold" nodeType="clickEffect">
                                  <p:stCondLst>
                                    <p:cond delay="0"/>
                                  </p:stCondLst>
                                  <p:childTnLst>
                                    <p:set>
                                      <p:cBhvr>
                                        <p:cTn id="73" dur="1" fill="hold">
                                          <p:stCondLst>
                                            <p:cond delay="0"/>
                                          </p:stCondLst>
                                        </p:cTn>
                                        <p:tgtEl>
                                          <p:spTgt spid="496674"/>
                                        </p:tgtEl>
                                        <p:attrNameLst>
                                          <p:attrName>style.visibility</p:attrName>
                                        </p:attrNameLst>
                                      </p:cBhvr>
                                      <p:to>
                                        <p:strVal val="visible"/>
                                      </p:to>
                                    </p:set>
                                  </p:childTnLst>
                                </p:cTn>
                              </p:par>
                            </p:childTnLst>
                          </p:cTn>
                        </p:par>
                        <p:par>
                          <p:cTn id="74" fill="hold" nodeType="afterGroup">
                            <p:stCondLst>
                              <p:cond delay="0"/>
                            </p:stCondLst>
                            <p:childTnLst>
                              <p:par>
                                <p:cTn id="75" presetID="1" presetClass="entr" presetSubtype="0" fill="hold" grpId="2" nodeType="afterEffect">
                                  <p:stCondLst>
                                    <p:cond delay="0"/>
                                  </p:stCondLst>
                                  <p:childTnLst>
                                    <p:set>
                                      <p:cBhvr>
                                        <p:cTn id="76" dur="1" fill="hold">
                                          <p:stCondLst>
                                            <p:cond delay="0"/>
                                          </p:stCondLst>
                                        </p:cTn>
                                        <p:tgtEl>
                                          <p:spTgt spid="496689"/>
                                        </p:tgtEl>
                                        <p:attrNameLst>
                                          <p:attrName>style.visibility</p:attrName>
                                        </p:attrNameLst>
                                      </p:cBhvr>
                                      <p:to>
                                        <p:strVal val="visible"/>
                                      </p:to>
                                    </p:set>
                                  </p:childTnLst>
                                  <p:subTnLst>
                                    <p:set>
                                      <p:cBhvr override="childStyle">
                                        <p:cTn dur="1" fill="hold" display="0" masterRel="nextClick" afterEffect="1"/>
                                        <p:tgtEl>
                                          <p:spTgt spid="496689"/>
                                        </p:tgtEl>
                                        <p:attrNameLst>
                                          <p:attrName>style.visibility</p:attrName>
                                        </p:attrNameLst>
                                      </p:cBhvr>
                                      <p:to>
                                        <p:strVal val="hidden"/>
                                      </p:to>
                                    </p:set>
                                  </p:subTnLst>
                                </p:cTn>
                              </p:par>
                            </p:childTnLst>
                          </p:cTn>
                        </p:par>
                      </p:childTnLst>
                    </p:cTn>
                  </p:par>
                  <p:par>
                    <p:cTn id="77" fill="hold" nodeType="clickPar">
                      <p:stCondLst>
                        <p:cond delay="indefinite"/>
                      </p:stCondLst>
                      <p:childTnLst>
                        <p:par>
                          <p:cTn id="78" fill="hold" nodeType="withGroup">
                            <p:stCondLst>
                              <p:cond delay="0"/>
                            </p:stCondLst>
                            <p:childTnLst>
                              <p:par>
                                <p:cTn id="79" presetID="1" presetClass="entr" presetSubtype="0" fill="hold" grpId="2" nodeType="clickEffect">
                                  <p:stCondLst>
                                    <p:cond delay="0"/>
                                  </p:stCondLst>
                                  <p:childTnLst>
                                    <p:set>
                                      <p:cBhvr>
                                        <p:cTn id="80" dur="1" fill="hold">
                                          <p:stCondLst>
                                            <p:cond delay="0"/>
                                          </p:stCondLst>
                                        </p:cTn>
                                        <p:tgtEl>
                                          <p:spTgt spid="496656"/>
                                        </p:tgtEl>
                                        <p:attrNameLst>
                                          <p:attrName>style.visibility</p:attrName>
                                        </p:attrNameLst>
                                      </p:cBhvr>
                                      <p:to>
                                        <p:strVal val="visible"/>
                                      </p:to>
                                    </p:set>
                                  </p:childTnLst>
                                  <p:subTnLst>
                                    <p:set>
                                      <p:cBhvr override="childStyle">
                                        <p:cTn dur="1" fill="hold" display="0" masterRel="nextClick" afterEffect="1"/>
                                        <p:tgtEl>
                                          <p:spTgt spid="496656"/>
                                        </p:tgtEl>
                                        <p:attrNameLst>
                                          <p:attrName>style.visibility</p:attrName>
                                        </p:attrNameLst>
                                      </p:cBhvr>
                                      <p:to>
                                        <p:strVal val="hidden"/>
                                      </p:to>
                                    </p:set>
                                  </p:subTnLst>
                                </p:cTn>
                              </p:par>
                            </p:childTnLst>
                          </p:cTn>
                        </p:par>
                      </p:childTnLst>
                    </p:cTn>
                  </p:par>
                  <p:par>
                    <p:cTn id="81" fill="hold" nodeType="clickPar">
                      <p:stCondLst>
                        <p:cond delay="indefinite"/>
                      </p:stCondLst>
                      <p:childTnLst>
                        <p:par>
                          <p:cTn id="82" fill="hold" nodeType="withGroup">
                            <p:stCondLst>
                              <p:cond delay="0"/>
                            </p:stCondLst>
                            <p:childTnLst>
                              <p:par>
                                <p:cTn id="83" presetID="1" presetClass="entr" presetSubtype="0" fill="hold" nodeType="clickEffect">
                                  <p:stCondLst>
                                    <p:cond delay="0"/>
                                  </p:stCondLst>
                                  <p:childTnLst>
                                    <p:set>
                                      <p:cBhvr>
                                        <p:cTn id="84" dur="1" fill="hold">
                                          <p:stCondLst>
                                            <p:cond delay="0"/>
                                          </p:stCondLst>
                                        </p:cTn>
                                        <p:tgtEl>
                                          <p:spTgt spid="496677"/>
                                        </p:tgtEl>
                                        <p:attrNameLst>
                                          <p:attrName>style.visibility</p:attrName>
                                        </p:attrNameLst>
                                      </p:cBhvr>
                                      <p:to>
                                        <p:strVal val="visible"/>
                                      </p:to>
                                    </p:set>
                                  </p:childTnLst>
                                </p:cTn>
                              </p:par>
                            </p:childTnLst>
                          </p:cTn>
                        </p:par>
                        <p:par>
                          <p:cTn id="85" fill="hold" nodeType="afterGroup">
                            <p:stCondLst>
                              <p:cond delay="0"/>
                            </p:stCondLst>
                            <p:childTnLst>
                              <p:par>
                                <p:cTn id="86" presetID="1" presetClass="entr" presetSubtype="0" fill="hold" grpId="2" nodeType="afterEffect">
                                  <p:stCondLst>
                                    <p:cond delay="0"/>
                                  </p:stCondLst>
                                  <p:childTnLst>
                                    <p:set>
                                      <p:cBhvr>
                                        <p:cTn id="87" dur="1" fill="hold">
                                          <p:stCondLst>
                                            <p:cond delay="0"/>
                                          </p:stCondLst>
                                        </p:cTn>
                                        <p:tgtEl>
                                          <p:spTgt spid="496657"/>
                                        </p:tgtEl>
                                        <p:attrNameLst>
                                          <p:attrName>style.visibility</p:attrName>
                                        </p:attrNameLst>
                                      </p:cBhvr>
                                      <p:to>
                                        <p:strVal val="visible"/>
                                      </p:to>
                                    </p:set>
                                  </p:childTnLst>
                                  <p:subTnLst>
                                    <p:set>
                                      <p:cBhvr override="childStyle">
                                        <p:cTn dur="1" fill="hold" display="0" masterRel="nextClick" afterEffect="1"/>
                                        <p:tgtEl>
                                          <p:spTgt spid="496657"/>
                                        </p:tgtEl>
                                        <p:attrNameLst>
                                          <p:attrName>style.visibility</p:attrName>
                                        </p:attrNameLst>
                                      </p:cBhvr>
                                      <p:to>
                                        <p:strVal val="hidden"/>
                                      </p:to>
                                    </p:set>
                                  </p:subTnLst>
                                </p:cTn>
                              </p:par>
                            </p:childTnLst>
                          </p:cTn>
                        </p:par>
                      </p:childTnLst>
                    </p:cTn>
                  </p:par>
                  <p:par>
                    <p:cTn id="88" fill="hold" nodeType="clickPar">
                      <p:stCondLst>
                        <p:cond delay="indefinite"/>
                      </p:stCondLst>
                      <p:childTnLst>
                        <p:par>
                          <p:cTn id="89" fill="hold" nodeType="withGroup">
                            <p:stCondLst>
                              <p:cond delay="0"/>
                            </p:stCondLst>
                            <p:childTnLst>
                              <p:par>
                                <p:cTn id="90" presetID="1" presetClass="entr" presetSubtype="0" fill="hold" nodeType="clickEffect">
                                  <p:stCondLst>
                                    <p:cond delay="0"/>
                                  </p:stCondLst>
                                  <p:childTnLst>
                                    <p:set>
                                      <p:cBhvr>
                                        <p:cTn id="91" dur="1" fill="hold">
                                          <p:stCondLst>
                                            <p:cond delay="0"/>
                                          </p:stCondLst>
                                        </p:cTn>
                                        <p:tgtEl>
                                          <p:spTgt spid="496680"/>
                                        </p:tgtEl>
                                        <p:attrNameLst>
                                          <p:attrName>style.visibility</p:attrName>
                                        </p:attrNameLst>
                                      </p:cBhvr>
                                      <p:to>
                                        <p:strVal val="visible"/>
                                      </p:to>
                                    </p:set>
                                  </p:childTnLst>
                                </p:cTn>
                              </p:par>
                            </p:childTnLst>
                          </p:cTn>
                        </p:par>
                        <p:par>
                          <p:cTn id="92" fill="hold" nodeType="afterGroup">
                            <p:stCondLst>
                              <p:cond delay="0"/>
                            </p:stCondLst>
                            <p:childTnLst>
                              <p:par>
                                <p:cTn id="93" presetID="1" presetClass="entr" presetSubtype="0" fill="hold" grpId="3" nodeType="afterEffect">
                                  <p:stCondLst>
                                    <p:cond delay="0"/>
                                  </p:stCondLst>
                                  <p:childTnLst>
                                    <p:set>
                                      <p:cBhvr>
                                        <p:cTn id="94" dur="1" fill="hold">
                                          <p:stCondLst>
                                            <p:cond delay="0"/>
                                          </p:stCondLst>
                                        </p:cTn>
                                        <p:tgtEl>
                                          <p:spTgt spid="496689"/>
                                        </p:tgtEl>
                                        <p:attrNameLst>
                                          <p:attrName>style.visibility</p:attrName>
                                        </p:attrNameLst>
                                      </p:cBhvr>
                                      <p:to>
                                        <p:strVal val="visible"/>
                                      </p:to>
                                    </p:set>
                                  </p:childTnLst>
                                  <p:subTnLst>
                                    <p:set>
                                      <p:cBhvr override="childStyle">
                                        <p:cTn dur="1" fill="hold" display="0" masterRel="nextClick" afterEffect="1"/>
                                        <p:tgtEl>
                                          <p:spTgt spid="496689"/>
                                        </p:tgtEl>
                                        <p:attrNameLst>
                                          <p:attrName>style.visibility</p:attrName>
                                        </p:attrNameLst>
                                      </p:cBhvr>
                                      <p:to>
                                        <p:strVal val="hidden"/>
                                      </p:to>
                                    </p:set>
                                  </p:subTnLst>
                                </p:cTn>
                              </p:par>
                            </p:childTnLst>
                          </p:cTn>
                        </p:par>
                      </p:childTnLst>
                    </p:cTn>
                  </p:par>
                  <p:par>
                    <p:cTn id="95" fill="hold" nodeType="clickPar">
                      <p:stCondLst>
                        <p:cond delay="indefinite"/>
                      </p:stCondLst>
                      <p:childTnLst>
                        <p:par>
                          <p:cTn id="96" fill="hold" nodeType="withGroup">
                            <p:stCondLst>
                              <p:cond delay="0"/>
                            </p:stCondLst>
                            <p:childTnLst>
                              <p:par>
                                <p:cTn id="97" presetID="1" presetClass="entr" presetSubtype="0" fill="hold" grpId="3" nodeType="clickEffect">
                                  <p:stCondLst>
                                    <p:cond delay="0"/>
                                  </p:stCondLst>
                                  <p:childTnLst>
                                    <p:set>
                                      <p:cBhvr>
                                        <p:cTn id="98" dur="1" fill="hold">
                                          <p:stCondLst>
                                            <p:cond delay="0"/>
                                          </p:stCondLst>
                                        </p:cTn>
                                        <p:tgtEl>
                                          <p:spTgt spid="496656"/>
                                        </p:tgtEl>
                                        <p:attrNameLst>
                                          <p:attrName>style.visibility</p:attrName>
                                        </p:attrNameLst>
                                      </p:cBhvr>
                                      <p:to>
                                        <p:strVal val="visible"/>
                                      </p:to>
                                    </p:set>
                                  </p:childTnLst>
                                  <p:subTnLst>
                                    <p:set>
                                      <p:cBhvr override="childStyle">
                                        <p:cTn dur="1" fill="hold" display="0" masterRel="nextClick" afterEffect="1"/>
                                        <p:tgtEl>
                                          <p:spTgt spid="496656"/>
                                        </p:tgtEl>
                                        <p:attrNameLst>
                                          <p:attrName>style.visibility</p:attrName>
                                        </p:attrNameLst>
                                      </p:cBhvr>
                                      <p:to>
                                        <p:strVal val="hidden"/>
                                      </p:to>
                                    </p:set>
                                  </p:subTnLst>
                                </p:cTn>
                              </p:par>
                            </p:childTnLst>
                          </p:cTn>
                        </p:par>
                      </p:childTnLst>
                    </p:cTn>
                  </p:par>
                  <p:par>
                    <p:cTn id="99" fill="hold" nodeType="clickPar">
                      <p:stCondLst>
                        <p:cond delay="indefinite"/>
                      </p:stCondLst>
                      <p:childTnLst>
                        <p:par>
                          <p:cTn id="100" fill="hold" nodeType="withGroup">
                            <p:stCondLst>
                              <p:cond delay="0"/>
                            </p:stCondLst>
                            <p:childTnLst>
                              <p:par>
                                <p:cTn id="101" presetID="1" presetClass="entr" presetSubtype="0" fill="hold" nodeType="clickEffect">
                                  <p:stCondLst>
                                    <p:cond delay="0"/>
                                  </p:stCondLst>
                                  <p:childTnLst>
                                    <p:set>
                                      <p:cBhvr>
                                        <p:cTn id="102" dur="1" fill="hold">
                                          <p:stCondLst>
                                            <p:cond delay="0"/>
                                          </p:stCondLst>
                                        </p:cTn>
                                        <p:tgtEl>
                                          <p:spTgt spid="496690"/>
                                        </p:tgtEl>
                                        <p:attrNameLst>
                                          <p:attrName>style.visibility</p:attrName>
                                        </p:attrNameLst>
                                      </p:cBhvr>
                                      <p:to>
                                        <p:strVal val="visible"/>
                                      </p:to>
                                    </p:set>
                                  </p:childTnLst>
                                </p:cTn>
                              </p:par>
                            </p:childTnLst>
                          </p:cTn>
                        </p:par>
                        <p:par>
                          <p:cTn id="103" fill="hold" nodeType="afterGroup">
                            <p:stCondLst>
                              <p:cond delay="0"/>
                            </p:stCondLst>
                            <p:childTnLst>
                              <p:par>
                                <p:cTn id="104" presetID="1" presetClass="entr" presetSubtype="0" fill="hold" grpId="3" nodeType="afterEffect">
                                  <p:stCondLst>
                                    <p:cond delay="0"/>
                                  </p:stCondLst>
                                  <p:childTnLst>
                                    <p:set>
                                      <p:cBhvr>
                                        <p:cTn id="105" dur="1" fill="hold">
                                          <p:stCondLst>
                                            <p:cond delay="0"/>
                                          </p:stCondLst>
                                        </p:cTn>
                                        <p:tgtEl>
                                          <p:spTgt spid="496657"/>
                                        </p:tgtEl>
                                        <p:attrNameLst>
                                          <p:attrName>style.visibility</p:attrName>
                                        </p:attrNameLst>
                                      </p:cBhvr>
                                      <p:to>
                                        <p:strVal val="visible"/>
                                      </p:to>
                                    </p:set>
                                  </p:childTnLst>
                                  <p:subTnLst>
                                    <p:set>
                                      <p:cBhvr override="childStyle">
                                        <p:cTn dur="1" fill="hold" display="0" masterRel="nextClick" afterEffect="1"/>
                                        <p:tgtEl>
                                          <p:spTgt spid="496657"/>
                                        </p:tgtEl>
                                        <p:attrNameLst>
                                          <p:attrName>style.visibility</p:attrName>
                                        </p:attrNameLst>
                                      </p:cBhvr>
                                      <p:to>
                                        <p:strVal val="hidden"/>
                                      </p:to>
                                    </p:set>
                                  </p:subTnLst>
                                </p:cTn>
                              </p:par>
                            </p:childTnLst>
                          </p:cTn>
                        </p:par>
                      </p:childTnLst>
                    </p:cTn>
                  </p:par>
                  <p:par>
                    <p:cTn id="106" fill="hold" nodeType="clickPar">
                      <p:stCondLst>
                        <p:cond delay="indefinite"/>
                      </p:stCondLst>
                      <p:childTnLst>
                        <p:par>
                          <p:cTn id="107" fill="hold" nodeType="withGroup">
                            <p:stCondLst>
                              <p:cond delay="0"/>
                            </p:stCondLst>
                            <p:childTnLst>
                              <p:par>
                                <p:cTn id="108" presetID="1" presetClass="entr" presetSubtype="0" fill="hold" nodeType="clickEffect">
                                  <p:stCondLst>
                                    <p:cond delay="0"/>
                                  </p:stCondLst>
                                  <p:childTnLst>
                                    <p:set>
                                      <p:cBhvr>
                                        <p:cTn id="109" dur="1" fill="hold">
                                          <p:stCondLst>
                                            <p:cond delay="0"/>
                                          </p:stCondLst>
                                        </p:cTn>
                                        <p:tgtEl>
                                          <p:spTgt spid="496693"/>
                                        </p:tgtEl>
                                        <p:attrNameLst>
                                          <p:attrName>style.visibility</p:attrName>
                                        </p:attrNameLst>
                                      </p:cBhvr>
                                      <p:to>
                                        <p:strVal val="visible"/>
                                      </p:to>
                                    </p:set>
                                  </p:childTnLst>
                                </p:cTn>
                              </p:par>
                            </p:childTnLst>
                          </p:cTn>
                        </p:par>
                        <p:par>
                          <p:cTn id="110" fill="hold" nodeType="afterGroup">
                            <p:stCondLst>
                              <p:cond delay="0"/>
                            </p:stCondLst>
                            <p:childTnLst>
                              <p:par>
                                <p:cTn id="111" presetID="1" presetClass="entr" presetSubtype="0" fill="hold" grpId="4" nodeType="afterEffect">
                                  <p:stCondLst>
                                    <p:cond delay="0"/>
                                  </p:stCondLst>
                                  <p:childTnLst>
                                    <p:set>
                                      <p:cBhvr>
                                        <p:cTn id="112" dur="1" fill="hold">
                                          <p:stCondLst>
                                            <p:cond delay="0"/>
                                          </p:stCondLst>
                                        </p:cTn>
                                        <p:tgtEl>
                                          <p:spTgt spid="496689"/>
                                        </p:tgtEl>
                                        <p:attrNameLst>
                                          <p:attrName>style.visibility</p:attrName>
                                        </p:attrNameLst>
                                      </p:cBhvr>
                                      <p:to>
                                        <p:strVal val="visible"/>
                                      </p:to>
                                    </p:set>
                                  </p:childTnLst>
                                  <p:subTnLst>
                                    <p:set>
                                      <p:cBhvr override="childStyle">
                                        <p:cTn dur="1" fill="hold" display="0" masterRel="nextClick" afterEffect="1"/>
                                        <p:tgtEl>
                                          <p:spTgt spid="496689"/>
                                        </p:tgtEl>
                                        <p:attrNameLst>
                                          <p:attrName>style.visibility</p:attrName>
                                        </p:attrNameLst>
                                      </p:cBhvr>
                                      <p:to>
                                        <p:strVal val="hidden"/>
                                      </p:to>
                                    </p:set>
                                  </p:subTnLst>
                                </p:cTn>
                              </p:par>
                            </p:childTnLst>
                          </p:cTn>
                        </p:par>
                      </p:childTnLst>
                    </p:cTn>
                  </p:par>
                  <p:par>
                    <p:cTn id="113" fill="hold" nodeType="clickPar">
                      <p:stCondLst>
                        <p:cond delay="indefinite"/>
                      </p:stCondLst>
                      <p:childTnLst>
                        <p:par>
                          <p:cTn id="114" fill="hold" nodeType="withGroup">
                            <p:stCondLst>
                              <p:cond delay="0"/>
                            </p:stCondLst>
                            <p:childTnLst>
                              <p:par>
                                <p:cTn id="115" presetID="1" presetClass="entr" presetSubtype="0" fill="hold" grpId="0" nodeType="clickEffect">
                                  <p:stCondLst>
                                    <p:cond delay="0"/>
                                  </p:stCondLst>
                                  <p:childTnLst>
                                    <p:set>
                                      <p:cBhvr>
                                        <p:cTn id="116" dur="1" fill="hold">
                                          <p:stCondLst>
                                            <p:cond delay="499"/>
                                          </p:stCondLst>
                                        </p:cTn>
                                        <p:tgtEl>
                                          <p:spTgt spid="496658"/>
                                        </p:tgtEl>
                                        <p:attrNameLst>
                                          <p:attrName>style.visibility</p:attrName>
                                        </p:attrNameLst>
                                      </p:cBhvr>
                                      <p:to>
                                        <p:strVal val="visible"/>
                                      </p:to>
                                    </p:set>
                                  </p:childTnLst>
                                  <p:subTnLst>
                                    <p:set>
                                      <p:cBhvr override="childStyle">
                                        <p:cTn dur="1" fill="hold" display="0" masterRel="nextClick" afterEffect="1"/>
                                        <p:tgtEl>
                                          <p:spTgt spid="496658"/>
                                        </p:tgtEl>
                                        <p:attrNameLst>
                                          <p:attrName>style.visibility</p:attrName>
                                        </p:attrNameLst>
                                      </p:cBhvr>
                                      <p:to>
                                        <p:strVal val="hidden"/>
                                      </p:to>
                                    </p:set>
                                  </p:subTnLst>
                                </p:cTn>
                              </p:par>
                            </p:childTnLst>
                          </p:cTn>
                        </p:par>
                      </p:childTnLst>
                    </p:cTn>
                  </p:par>
                  <p:par>
                    <p:cTn id="117" fill="hold" nodeType="clickPar">
                      <p:stCondLst>
                        <p:cond delay="indefinite"/>
                      </p:stCondLst>
                      <p:childTnLst>
                        <p:par>
                          <p:cTn id="118" fill="hold" nodeType="withGroup">
                            <p:stCondLst>
                              <p:cond delay="0"/>
                            </p:stCondLst>
                            <p:childTnLst>
                              <p:par>
                                <p:cTn id="119" presetID="1" presetClass="entr" presetSubtype="0" fill="hold" grpId="0" nodeType="clickEffect">
                                  <p:stCondLst>
                                    <p:cond delay="0"/>
                                  </p:stCondLst>
                                  <p:childTnLst>
                                    <p:set>
                                      <p:cBhvr>
                                        <p:cTn id="120" dur="1" fill="hold">
                                          <p:stCondLst>
                                            <p:cond delay="499"/>
                                          </p:stCondLst>
                                        </p:cTn>
                                        <p:tgtEl>
                                          <p:spTgt spid="496684">
                                            <p:txEl>
                                              <p:pRg st="0" end="0"/>
                                            </p:txEl>
                                          </p:spTgt>
                                        </p:tgtEl>
                                        <p:attrNameLst>
                                          <p:attrName>style.visibility</p:attrName>
                                        </p:attrNameLst>
                                      </p:cBhvr>
                                      <p:to>
                                        <p:strVal val="visible"/>
                                      </p:to>
                                    </p:set>
                                  </p:childTnLst>
                                </p:cTn>
                              </p:par>
                            </p:childTnLst>
                          </p:cTn>
                        </p:par>
                        <p:par>
                          <p:cTn id="121" fill="hold" nodeType="afterGroup">
                            <p:stCondLst>
                              <p:cond delay="500"/>
                            </p:stCondLst>
                            <p:childTnLst>
                              <p:par>
                                <p:cTn id="122" presetID="1" presetClass="entr" presetSubtype="0" fill="hold" nodeType="afterEffect">
                                  <p:stCondLst>
                                    <p:cond delay="0"/>
                                  </p:stCondLst>
                                  <p:childTnLst>
                                    <p:set>
                                      <p:cBhvr>
                                        <p:cTn id="123" dur="1" fill="hold">
                                          <p:stCondLst>
                                            <p:cond delay="499"/>
                                          </p:stCondLst>
                                        </p:cTn>
                                        <p:tgtEl>
                                          <p:spTgt spid="4967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6653" grpId="0" animBg="1"/>
      <p:bldP spid="496654" grpId="0" animBg="1"/>
      <p:bldP spid="496655" grpId="0" animBg="1"/>
      <p:bldP spid="496656" grpId="0" animBg="1"/>
      <p:bldP spid="496656" grpId="1" animBg="1"/>
      <p:bldP spid="496656" grpId="2" animBg="1"/>
      <p:bldP spid="496656" grpId="3" animBg="1"/>
      <p:bldP spid="496657" grpId="0" animBg="1"/>
      <p:bldP spid="496657" grpId="1" animBg="1"/>
      <p:bldP spid="496657" grpId="2" animBg="1"/>
      <p:bldP spid="496657" grpId="3" animBg="1"/>
      <p:bldP spid="496658" grpId="0" animBg="1"/>
      <p:bldP spid="496683" grpId="0" build="p" autoUpdateAnimBg="0"/>
      <p:bldP spid="496684" grpId="0" build="p" autoUpdateAnimBg="0"/>
      <p:bldP spid="496685" grpId="0" build="p" autoUpdateAnimBg="0"/>
      <p:bldP spid="496686" grpId="0" build="p" autoUpdateAnimBg="0"/>
      <p:bldP spid="496687" grpId="0" animBg="1"/>
      <p:bldP spid="496688" grpId="0" animBg="1"/>
      <p:bldP spid="496689" grpId="0" animBg="1"/>
      <p:bldP spid="496689" grpId="1" animBg="1"/>
      <p:bldP spid="496689" grpId="2" animBg="1"/>
      <p:bldP spid="496689" grpId="3" animBg="1"/>
      <p:bldP spid="496689" grpId="4" animBg="1"/>
    </p:bld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7730"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Loop-and-a-Half Pattern</a:t>
            </a:r>
            <a:r>
              <a:rPr lang="en-US" altLang="de-DE" i="1">
                <a:solidFill>
                  <a:srgbClr val="FF0000"/>
                </a:solidFill>
              </a:rPr>
              <a:t> </a:t>
            </a:r>
          </a:p>
        </p:txBody>
      </p:sp>
      <p:sp>
        <p:nvSpPr>
          <p:cNvPr id="457735" name="Text Box 7"/>
          <p:cNvSpPr txBox="1">
            <a:spLocks noChangeArrowheads="1"/>
          </p:cNvSpPr>
          <p:nvPr/>
        </p:nvSpPr>
        <p:spPr bwMode="auto">
          <a:xfrm>
            <a:off x="457200" y="1143000"/>
            <a:ext cx="8229600" cy="151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spcAft>
                <a:spcPct val="50000"/>
              </a:spcAft>
            </a:pPr>
            <a:r>
              <a:rPr lang="en-US" altLang="de-DE">
                <a:latin typeface="Times New Roman" charset="0"/>
              </a:rPr>
              <a:t>The </a:t>
            </a:r>
            <a:r>
              <a:rPr lang="en-US" altLang="de-DE" sz="2200" b="1">
                <a:latin typeface="Courier New" charset="0"/>
              </a:rPr>
              <a:t>while</a:t>
            </a:r>
            <a:r>
              <a:rPr lang="en-US" altLang="de-DE">
                <a:latin typeface="Times New Roman" charset="0"/>
              </a:rPr>
              <a:t> statement in Java always tests the condition at the beginning of each cycle of the loop.  Sometimes, however, you need to perform some computation </a:t>
            </a:r>
            <a:r>
              <a:rPr lang="en-US" altLang="de-DE" i="1">
                <a:latin typeface="Times New Roman" charset="0"/>
              </a:rPr>
              <a:t>before</a:t>
            </a:r>
            <a:r>
              <a:rPr lang="en-US" altLang="de-DE">
                <a:latin typeface="Times New Roman" charset="0"/>
              </a:rPr>
              <a:t> you can make the test.  In those situations, the </a:t>
            </a:r>
            <a:r>
              <a:rPr lang="en-US" altLang="de-DE" b="1">
                <a:latin typeface="Times New Roman" charset="0"/>
              </a:rPr>
              <a:t>loop-and-a-half</a:t>
            </a:r>
            <a:r>
              <a:rPr lang="en-US" altLang="de-DE">
                <a:latin typeface="Times New Roman" charset="0"/>
              </a:rPr>
              <a:t> pattern is very useful: </a:t>
            </a:r>
          </a:p>
        </p:txBody>
      </p:sp>
      <p:sp>
        <p:nvSpPr>
          <p:cNvPr id="457738" name="Rectangle 10"/>
          <p:cNvSpPr>
            <a:spLocks noChangeArrowheads="1"/>
          </p:cNvSpPr>
          <p:nvPr/>
        </p:nvSpPr>
        <p:spPr bwMode="auto">
          <a:xfrm>
            <a:off x="1676400" y="2590800"/>
            <a:ext cx="5791200" cy="1828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57739" name="Text Box 11"/>
          <p:cNvSpPr txBox="1">
            <a:spLocks noChangeArrowheads="1"/>
          </p:cNvSpPr>
          <p:nvPr/>
        </p:nvSpPr>
        <p:spPr bwMode="auto">
          <a:xfrm>
            <a:off x="1778000" y="2679700"/>
            <a:ext cx="56388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tLang="de-DE" sz="2000" b="1">
                <a:latin typeface="Courier New" charset="0"/>
              </a:rPr>
              <a:t>while (true) {</a:t>
            </a:r>
          </a:p>
          <a:p>
            <a:pPr algn="l"/>
            <a:r>
              <a:rPr lang="en-US" altLang="de-DE" sz="2000" b="1">
                <a:latin typeface="Courier New" charset="0"/>
              </a:rPr>
              <a:t>   </a:t>
            </a:r>
            <a:r>
              <a:rPr lang="en-US" altLang="de-DE" sz="2000" i="1">
                <a:latin typeface="Times New Roman" charset="0"/>
              </a:rPr>
              <a:t>computation necessary to make the test</a:t>
            </a:r>
            <a:endParaRPr lang="en-US" altLang="de-DE" sz="2000" b="1">
              <a:latin typeface="Courier New" charset="0"/>
            </a:endParaRPr>
          </a:p>
          <a:p>
            <a:pPr algn="l"/>
            <a:r>
              <a:rPr lang="en-US" altLang="de-DE" sz="2000" b="1">
                <a:latin typeface="Courier New" charset="0"/>
              </a:rPr>
              <a:t>   if (</a:t>
            </a:r>
            <a:r>
              <a:rPr lang="en-US" altLang="de-DE" sz="2000" i="1">
                <a:latin typeface="Times New Roman" charset="0"/>
              </a:rPr>
              <a:t>test for completion</a:t>
            </a:r>
            <a:r>
              <a:rPr lang="en-US" altLang="de-DE" sz="2000" b="1">
                <a:latin typeface="Courier New" charset="0"/>
              </a:rPr>
              <a:t>) break;</a:t>
            </a:r>
          </a:p>
          <a:p>
            <a:pPr algn="l"/>
            <a:r>
              <a:rPr lang="en-US" altLang="de-DE" sz="2000" b="1">
                <a:latin typeface="Courier New" charset="0"/>
              </a:rPr>
              <a:t>   </a:t>
            </a:r>
            <a:r>
              <a:rPr lang="en-US" altLang="de-DE" sz="2000" i="1">
                <a:latin typeface="Times New Roman" charset="0"/>
              </a:rPr>
              <a:t>computation for the rest of the loop cycle</a:t>
            </a:r>
            <a:endParaRPr lang="en-US" altLang="de-DE" sz="2000" b="1">
              <a:latin typeface="Courier New" charset="0"/>
            </a:endParaRPr>
          </a:p>
          <a:p>
            <a:pPr algn="l"/>
            <a:r>
              <a:rPr lang="en-US" altLang="de-DE" sz="2000" b="1">
                <a:latin typeface="Courier New" charset="0"/>
              </a:rPr>
              <a:t>}</a:t>
            </a:r>
          </a:p>
        </p:txBody>
      </p:sp>
      <p:sp>
        <p:nvSpPr>
          <p:cNvPr id="457740" name="Text Box 12"/>
          <p:cNvSpPr txBox="1">
            <a:spLocks noChangeArrowheads="1"/>
          </p:cNvSpPr>
          <p:nvPr/>
        </p:nvSpPr>
        <p:spPr bwMode="auto">
          <a:xfrm>
            <a:off x="457200" y="4572000"/>
            <a:ext cx="8229600" cy="2141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spcAft>
                <a:spcPct val="50000"/>
              </a:spcAft>
            </a:pPr>
            <a:r>
              <a:rPr lang="en-US" altLang="de-DE">
                <a:latin typeface="Times New Roman" charset="0"/>
              </a:rPr>
              <a:t>Because the condition in the </a:t>
            </a:r>
            <a:r>
              <a:rPr lang="en-US" altLang="de-DE" sz="2200" b="1">
                <a:latin typeface="Courier New" charset="0"/>
              </a:rPr>
              <a:t>while</a:t>
            </a:r>
            <a:r>
              <a:rPr lang="en-US" altLang="de-DE">
                <a:latin typeface="Times New Roman" charset="0"/>
              </a:rPr>
              <a:t> statement itself is always </a:t>
            </a:r>
            <a:r>
              <a:rPr lang="en-US" altLang="de-DE" sz="2200" b="1">
                <a:latin typeface="Courier New" charset="0"/>
              </a:rPr>
              <a:t>true</a:t>
            </a:r>
            <a:r>
              <a:rPr lang="en-US" altLang="de-DE">
                <a:latin typeface="Times New Roman" charset="0"/>
              </a:rPr>
              <a:t>, this loop would continue forever without some other strategy to indicate completion. The loop-and-a-half pattern uses the </a:t>
            </a:r>
            <a:r>
              <a:rPr lang="en-US" altLang="de-DE" sz="2200" b="1">
                <a:latin typeface="Courier New" charset="0"/>
              </a:rPr>
              <a:t>if</a:t>
            </a:r>
            <a:r>
              <a:rPr lang="en-US" altLang="de-DE">
                <a:latin typeface="Times New Roman" charset="0"/>
              </a:rPr>
              <a:t> and </a:t>
            </a:r>
            <a:r>
              <a:rPr lang="en-US" altLang="de-DE" sz="2200" b="1">
                <a:latin typeface="Courier New" charset="0"/>
              </a:rPr>
              <a:t>break</a:t>
            </a:r>
            <a:r>
              <a:rPr lang="en-US" altLang="de-DE">
                <a:latin typeface="Times New Roman" charset="0"/>
              </a:rPr>
              <a:t> statements to exit the loop.  When the test for completion becomes </a:t>
            </a:r>
            <a:r>
              <a:rPr lang="en-US" altLang="de-DE" sz="2200" b="1">
                <a:latin typeface="Courier New" charset="0"/>
              </a:rPr>
              <a:t>true</a:t>
            </a:r>
            <a:r>
              <a:rPr lang="en-US" altLang="de-DE">
                <a:latin typeface="Times New Roman" charset="0"/>
              </a:rPr>
              <a:t>, Java executes the </a:t>
            </a:r>
            <a:r>
              <a:rPr lang="en-US" altLang="de-DE" sz="2200" b="1">
                <a:latin typeface="Courier New" charset="0"/>
              </a:rPr>
              <a:t>break</a:t>
            </a:r>
            <a:r>
              <a:rPr lang="en-US" altLang="de-DE">
                <a:latin typeface="Times New Roman" charset="0"/>
              </a:rPr>
              <a:t> statement, which causes the loop to exit, skipping the rest of the cycle.</a:t>
            </a:r>
          </a:p>
        </p:txBody>
      </p:sp>
    </p:spTree>
    <p:extLst>
      <p:ext uri="{BB962C8B-B14F-4D97-AF65-F5344CB8AC3E}">
        <p14:creationId xmlns:p14="http://schemas.microsoft.com/office/powerpoint/2010/main" val="19960041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5774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7740"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a:xfrm>
            <a:off x="0" y="76200"/>
            <a:ext cx="9144000" cy="1143000"/>
          </a:xfrm>
        </p:spPr>
        <p:txBody>
          <a:bodyPr/>
          <a:lstStyle/>
          <a:p>
            <a:pPr>
              <a:defRPr/>
            </a:pPr>
            <a:r>
              <a:rPr lang="en-US" dirty="0">
                <a:solidFill>
                  <a:srgbClr val="000000"/>
                </a:solidFill>
              </a:rPr>
              <a:t>Loop-and-a-Half Pattern</a:t>
            </a:r>
            <a:r>
              <a:rPr lang="en-US" i="1" dirty="0">
                <a:solidFill>
                  <a:srgbClr val="000000"/>
                </a:solidFill>
              </a:rPr>
              <a:t> </a:t>
            </a:r>
          </a:p>
        </p:txBody>
      </p:sp>
      <p:sp>
        <p:nvSpPr>
          <p:cNvPr id="463880" name="Text Box 8"/>
          <p:cNvSpPr txBox="1">
            <a:spLocks noChangeArrowheads="1"/>
          </p:cNvSpPr>
          <p:nvPr/>
        </p:nvSpPr>
        <p:spPr bwMode="auto">
          <a:xfrm>
            <a:off x="1219200" y="2133600"/>
            <a:ext cx="7239000" cy="24542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10000"/>
              </a:lnSpc>
              <a:defRPr/>
            </a:pPr>
            <a:r>
              <a:rPr lang="en-US" sz="2800" b="1" dirty="0">
                <a:latin typeface="Courier New" charset="0"/>
                <a:ea typeface="ＭＳ Ｐゴシック" charset="0"/>
                <a:cs typeface="ＭＳ Ｐゴシック" charset="0"/>
              </a:rPr>
              <a:t>while (true) {</a:t>
            </a:r>
          </a:p>
          <a:p>
            <a:pPr>
              <a:lnSpc>
                <a:spcPct val="110000"/>
              </a:lnSpc>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computation necessary to make the test</a:t>
            </a:r>
            <a:endParaRPr lang="en-US" sz="2800" b="1" dirty="0">
              <a:latin typeface="Courier New" charset="0"/>
              <a:ea typeface="ＭＳ Ｐゴシック" charset="0"/>
              <a:cs typeface="ＭＳ Ｐゴシック" charset="0"/>
            </a:endParaRPr>
          </a:p>
          <a:p>
            <a:pPr>
              <a:lnSpc>
                <a:spcPct val="110000"/>
              </a:lnSpc>
              <a:defRPr/>
            </a:pPr>
            <a:r>
              <a:rPr lang="en-US" sz="2800" b="1" dirty="0">
                <a:latin typeface="Courier New" charset="0"/>
                <a:ea typeface="ＭＳ Ｐゴシック" charset="0"/>
                <a:cs typeface="ＭＳ Ｐゴシック" charset="0"/>
              </a:rPr>
              <a:t>   if (</a:t>
            </a:r>
            <a:r>
              <a:rPr lang="en-US" sz="2800" i="1" dirty="0">
                <a:latin typeface="Times New Roman" charset="0"/>
                <a:ea typeface="ＭＳ Ｐゴシック" charset="0"/>
                <a:cs typeface="ＭＳ Ｐゴシック" charset="0"/>
              </a:rPr>
              <a:t>test for completion</a:t>
            </a:r>
            <a:r>
              <a:rPr lang="en-US" sz="2800" b="1" dirty="0">
                <a:latin typeface="Courier New" charset="0"/>
                <a:ea typeface="ＭＳ Ｐゴシック" charset="0"/>
                <a:cs typeface="ＭＳ Ｐゴシック" charset="0"/>
              </a:rPr>
              <a:t>) break;</a:t>
            </a:r>
          </a:p>
          <a:p>
            <a:pPr>
              <a:lnSpc>
                <a:spcPct val="110000"/>
              </a:lnSpc>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computation for the rest of the loop cycle</a:t>
            </a:r>
            <a:endParaRPr lang="en-US" sz="2800" b="1" dirty="0">
              <a:latin typeface="Courier New" charset="0"/>
              <a:ea typeface="ＭＳ Ｐゴシック" charset="0"/>
              <a:cs typeface="ＭＳ Ｐゴシック" charset="0"/>
            </a:endParaRPr>
          </a:p>
          <a:p>
            <a:pPr>
              <a:lnSpc>
                <a:spcPct val="110000"/>
              </a:lnSpc>
              <a:defRPr/>
            </a:pPr>
            <a:r>
              <a:rPr lang="en-US" sz="2800" b="1" dirty="0">
                <a:latin typeface="Courier New" charset="0"/>
                <a:ea typeface="ＭＳ Ｐゴシック" charset="0"/>
                <a:cs typeface="ＭＳ Ｐゴシック" charset="0"/>
              </a:rPr>
              <a:t>}</a:t>
            </a:r>
          </a:p>
        </p:txBody>
      </p:sp>
      <p:sp>
        <p:nvSpPr>
          <p:cNvPr id="7"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DD01FE6-97BE-AB48-8FFF-C985AC0B13BB}" type="slidenum">
              <a:rPr lang="en-US" altLang="de-DE" sz="1400">
                <a:latin typeface="Arial" charset="0"/>
              </a:rPr>
              <a:pPr/>
              <a:t>35</a:t>
            </a:fld>
            <a:endParaRPr lang="en-US" altLang="de-DE" sz="1400">
              <a:latin typeface="Arial"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Repeat-Until-Sentinel Revisited</a:t>
            </a:r>
            <a:endParaRPr lang="en-US" altLang="de-DE" i="1">
              <a:solidFill>
                <a:srgbClr val="FF0000"/>
              </a:solidFill>
            </a:endParaRPr>
          </a:p>
        </p:txBody>
      </p:sp>
      <p:sp>
        <p:nvSpPr>
          <p:cNvPr id="463875" name="Text Box 3"/>
          <p:cNvSpPr txBox="1">
            <a:spLocks noChangeArrowheads="1"/>
          </p:cNvSpPr>
          <p:nvPr/>
        </p:nvSpPr>
        <p:spPr bwMode="auto">
          <a:xfrm>
            <a:off x="457200" y="1143000"/>
            <a:ext cx="82296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The repeat-until-sentinel pattern presented at the beginning of the chapter is an example of the loop-and-a-half pattern.</a:t>
            </a:r>
          </a:p>
        </p:txBody>
      </p:sp>
      <p:sp>
        <p:nvSpPr>
          <p:cNvPr id="463876" name="Rectangle 4"/>
          <p:cNvSpPr>
            <a:spLocks noChangeArrowheads="1"/>
          </p:cNvSpPr>
          <p:nvPr/>
        </p:nvSpPr>
        <p:spPr bwMode="auto">
          <a:xfrm>
            <a:off x="1676400" y="1981200"/>
            <a:ext cx="5791200" cy="1981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63880" name="Text Box 8"/>
          <p:cNvSpPr txBox="1">
            <a:spLocks noChangeArrowheads="1"/>
          </p:cNvSpPr>
          <p:nvPr/>
        </p:nvSpPr>
        <p:spPr bwMode="auto">
          <a:xfrm>
            <a:off x="1778000" y="2143125"/>
            <a:ext cx="5638800" cy="17668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lnSpc>
                <a:spcPct val="110000"/>
              </a:lnSpc>
            </a:pPr>
            <a:r>
              <a:rPr lang="en-US" altLang="de-DE" sz="2000" b="1">
                <a:latin typeface="Courier New" charset="0"/>
              </a:rPr>
              <a:t>while (true) {</a:t>
            </a:r>
          </a:p>
          <a:p>
            <a:pPr algn="l">
              <a:lnSpc>
                <a:spcPct val="110000"/>
              </a:lnSpc>
            </a:pPr>
            <a:r>
              <a:rPr lang="en-US" altLang="de-DE" sz="2000" b="1">
                <a:latin typeface="Courier New" charset="0"/>
              </a:rPr>
              <a:t>   </a:t>
            </a:r>
            <a:r>
              <a:rPr lang="en-US" altLang="de-DE" sz="2000" i="1">
                <a:latin typeface="Times New Roman" charset="0"/>
              </a:rPr>
              <a:t>computation necessary to make the test</a:t>
            </a:r>
            <a:endParaRPr lang="en-US" altLang="de-DE" sz="2000" b="1">
              <a:latin typeface="Courier New" charset="0"/>
            </a:endParaRPr>
          </a:p>
          <a:p>
            <a:pPr algn="l">
              <a:lnSpc>
                <a:spcPct val="110000"/>
              </a:lnSpc>
            </a:pPr>
            <a:r>
              <a:rPr lang="en-US" altLang="de-DE" sz="2000" b="1">
                <a:latin typeface="Courier New" charset="0"/>
              </a:rPr>
              <a:t>   if (</a:t>
            </a:r>
            <a:r>
              <a:rPr lang="en-US" altLang="de-DE" sz="2000" i="1">
                <a:latin typeface="Times New Roman" charset="0"/>
              </a:rPr>
              <a:t>test for completion</a:t>
            </a:r>
            <a:r>
              <a:rPr lang="en-US" altLang="de-DE" sz="2000" b="1">
                <a:latin typeface="Courier New" charset="0"/>
              </a:rPr>
              <a:t>) break;</a:t>
            </a:r>
          </a:p>
          <a:p>
            <a:pPr algn="l">
              <a:lnSpc>
                <a:spcPct val="110000"/>
              </a:lnSpc>
            </a:pPr>
            <a:r>
              <a:rPr lang="en-US" altLang="de-DE" sz="2000" b="1">
                <a:latin typeface="Courier New" charset="0"/>
              </a:rPr>
              <a:t>   </a:t>
            </a:r>
            <a:r>
              <a:rPr lang="en-US" altLang="de-DE" sz="2000" i="1">
                <a:latin typeface="Times New Roman" charset="0"/>
              </a:rPr>
              <a:t>computation for the rest of the loop cycle</a:t>
            </a:r>
            <a:endParaRPr lang="en-US" altLang="de-DE" sz="2000" b="1">
              <a:latin typeface="Courier New" charset="0"/>
            </a:endParaRPr>
          </a:p>
          <a:p>
            <a:pPr algn="l">
              <a:lnSpc>
                <a:spcPct val="110000"/>
              </a:lnSpc>
            </a:pPr>
            <a:r>
              <a:rPr lang="en-US" altLang="de-DE" sz="2000" b="1">
                <a:latin typeface="Courier New" charset="0"/>
              </a:rPr>
              <a:t>}</a:t>
            </a:r>
          </a:p>
        </p:txBody>
      </p:sp>
      <p:grpSp>
        <p:nvGrpSpPr>
          <p:cNvPr id="463882" name="Group 10"/>
          <p:cNvGrpSpPr>
            <a:grpSpLocks/>
          </p:cNvGrpSpPr>
          <p:nvPr/>
        </p:nvGrpSpPr>
        <p:grpSpPr bwMode="auto">
          <a:xfrm>
            <a:off x="1778000" y="2133600"/>
            <a:ext cx="5638800" cy="1766888"/>
            <a:chOff x="1120" y="1344"/>
            <a:chExt cx="3552" cy="1113"/>
          </a:xfrm>
        </p:grpSpPr>
        <p:sp>
          <p:nvSpPr>
            <p:cNvPr id="463881" name="Rectangle 9"/>
            <p:cNvSpPr>
              <a:spLocks noChangeArrowheads="1"/>
            </p:cNvSpPr>
            <p:nvPr/>
          </p:nvSpPr>
          <p:spPr bwMode="auto">
            <a:xfrm>
              <a:off x="1128" y="1344"/>
              <a:ext cx="3504" cy="11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63877" name="Text Box 5"/>
            <p:cNvSpPr txBox="1">
              <a:spLocks noChangeArrowheads="1"/>
            </p:cNvSpPr>
            <p:nvPr/>
          </p:nvSpPr>
          <p:spPr bwMode="auto">
            <a:xfrm>
              <a:off x="1120" y="1344"/>
              <a:ext cx="3552" cy="11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lnSpc>
                  <a:spcPct val="110000"/>
                </a:lnSpc>
              </a:pPr>
              <a:r>
                <a:rPr lang="en-US" altLang="de-DE" sz="2000" b="1">
                  <a:latin typeface="Courier New" charset="0"/>
                </a:rPr>
                <a:t>while (true) {</a:t>
              </a:r>
            </a:p>
            <a:p>
              <a:pPr algn="l">
                <a:lnSpc>
                  <a:spcPct val="110000"/>
                </a:lnSpc>
              </a:pPr>
              <a:r>
                <a:rPr lang="en-US" altLang="de-DE" sz="2000" b="1">
                  <a:latin typeface="Courier New" charset="0"/>
                </a:rPr>
                <a:t>   </a:t>
              </a:r>
              <a:r>
                <a:rPr lang="en-US" altLang="de-DE" sz="2000" i="1">
                  <a:latin typeface="Times New Roman" charset="0"/>
                </a:rPr>
                <a:t>prompt user and read in a value</a:t>
              </a:r>
            </a:p>
            <a:p>
              <a:pPr algn="l">
                <a:lnSpc>
                  <a:spcPct val="110000"/>
                </a:lnSpc>
              </a:pPr>
              <a:r>
                <a:rPr lang="en-US" altLang="de-DE" sz="2000" b="1">
                  <a:latin typeface="Courier New" charset="0"/>
                </a:rPr>
                <a:t>   if (value == </a:t>
              </a:r>
              <a:r>
                <a:rPr lang="en-US" altLang="de-DE" sz="2000" i="1">
                  <a:latin typeface="Times New Roman" charset="0"/>
                </a:rPr>
                <a:t>sentinel</a:t>
              </a:r>
              <a:r>
                <a:rPr lang="en-US" altLang="de-DE" sz="2000" b="1">
                  <a:latin typeface="Courier New" charset="0"/>
                </a:rPr>
                <a:t>) break;</a:t>
              </a:r>
            </a:p>
            <a:p>
              <a:pPr algn="l">
                <a:lnSpc>
                  <a:spcPct val="110000"/>
                </a:lnSpc>
              </a:pPr>
              <a:r>
                <a:rPr lang="en-US" altLang="de-DE" sz="2000" b="1">
                  <a:latin typeface="Courier New" charset="0"/>
                </a:rPr>
                <a:t>   </a:t>
              </a:r>
              <a:r>
                <a:rPr lang="en-US" altLang="de-DE" sz="2000" i="1">
                  <a:latin typeface="Times New Roman" charset="0"/>
                </a:rPr>
                <a:t>rest of loop body</a:t>
              </a:r>
              <a:endParaRPr lang="en-US" altLang="de-DE" sz="2000" b="1">
                <a:latin typeface="Courier New" charset="0"/>
              </a:endParaRPr>
            </a:p>
            <a:p>
              <a:pPr algn="l">
                <a:lnSpc>
                  <a:spcPct val="110000"/>
                </a:lnSpc>
              </a:pPr>
              <a:r>
                <a:rPr lang="en-US" altLang="de-DE" sz="2000" b="1">
                  <a:latin typeface="Courier New" charset="0"/>
                </a:rPr>
                <a:t>}</a:t>
              </a:r>
            </a:p>
          </p:txBody>
        </p:sp>
      </p:grpSp>
      <p:sp>
        <p:nvSpPr>
          <p:cNvPr id="463878" name="Text Box 6"/>
          <p:cNvSpPr txBox="1">
            <a:spLocks noChangeArrowheads="1"/>
          </p:cNvSpPr>
          <p:nvPr/>
        </p:nvSpPr>
        <p:spPr bwMode="auto">
          <a:xfrm>
            <a:off x="457200" y="4191000"/>
            <a:ext cx="8229600" cy="206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Although it might at first seem as if this pattern is more complex than the more basic form of the </a:t>
            </a:r>
            <a:r>
              <a:rPr lang="en-US" altLang="de-DE" sz="2200" b="1">
                <a:latin typeface="Courier New" charset="0"/>
              </a:rPr>
              <a:t>while</a:t>
            </a:r>
            <a:r>
              <a:rPr lang="en-US" altLang="de-DE">
                <a:latin typeface="Times New Roman" charset="0"/>
              </a:rPr>
              <a:t> statement, it turns out to be considerably easier for most students to use.  Several studies have demonstrated that students who use the loop-and-a-half pattern are far more likely to write correct code than those who don’t.</a:t>
            </a:r>
          </a:p>
        </p:txBody>
      </p:sp>
    </p:spTree>
    <p:extLst>
      <p:ext uri="{BB962C8B-B14F-4D97-AF65-F5344CB8AC3E}">
        <p14:creationId xmlns:p14="http://schemas.microsoft.com/office/powerpoint/2010/main" val="4549910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63882"/>
                                        </p:tgtEl>
                                        <p:attrNameLst>
                                          <p:attrName>style.visibility</p:attrName>
                                        </p:attrNameLst>
                                      </p:cBhvr>
                                      <p:to>
                                        <p:strVal val="visible"/>
                                      </p:to>
                                    </p:set>
                                    <p:animEffect transition="in" filter="dissolve">
                                      <p:cBhvr>
                                        <p:cTn id="7" dur="500"/>
                                        <p:tgtEl>
                                          <p:spTgt spid="4638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46387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3878"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a:xfrm>
            <a:off x="0" y="76200"/>
            <a:ext cx="9144000" cy="1143000"/>
          </a:xfrm>
        </p:spPr>
        <p:txBody>
          <a:bodyPr/>
          <a:lstStyle/>
          <a:p>
            <a:pPr>
              <a:defRPr/>
            </a:pPr>
            <a:r>
              <a:rPr lang="en-US" dirty="0">
                <a:solidFill>
                  <a:srgbClr val="000000"/>
                </a:solidFill>
              </a:rPr>
              <a:t>Repeat-Until-Sentinel Revisited</a:t>
            </a:r>
            <a:endParaRPr lang="en-US" i="1" dirty="0">
              <a:solidFill>
                <a:srgbClr val="000000"/>
              </a:solidFill>
            </a:endParaRPr>
          </a:p>
        </p:txBody>
      </p:sp>
      <p:sp>
        <p:nvSpPr>
          <p:cNvPr id="463880" name="Text Box 8"/>
          <p:cNvSpPr txBox="1">
            <a:spLocks noChangeArrowheads="1"/>
          </p:cNvSpPr>
          <p:nvPr/>
        </p:nvSpPr>
        <p:spPr bwMode="auto">
          <a:xfrm>
            <a:off x="1219200" y="2133600"/>
            <a:ext cx="7239000" cy="24542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10000"/>
              </a:lnSpc>
              <a:defRPr/>
            </a:pPr>
            <a:r>
              <a:rPr lang="en-US" sz="2800" b="1" dirty="0">
                <a:latin typeface="Courier New" charset="0"/>
                <a:ea typeface="ＭＳ Ｐゴシック" charset="0"/>
                <a:cs typeface="ＭＳ Ｐゴシック" charset="0"/>
              </a:rPr>
              <a:t>while (true) {</a:t>
            </a:r>
          </a:p>
          <a:p>
            <a:pPr>
              <a:lnSpc>
                <a:spcPct val="110000"/>
              </a:lnSpc>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computation necessary to make the test</a:t>
            </a:r>
            <a:endParaRPr lang="en-US" sz="2800" b="1" dirty="0">
              <a:latin typeface="Courier New" charset="0"/>
              <a:ea typeface="ＭＳ Ｐゴシック" charset="0"/>
              <a:cs typeface="ＭＳ Ｐゴシック" charset="0"/>
            </a:endParaRPr>
          </a:p>
          <a:p>
            <a:pPr>
              <a:lnSpc>
                <a:spcPct val="110000"/>
              </a:lnSpc>
              <a:defRPr/>
            </a:pPr>
            <a:r>
              <a:rPr lang="en-US" sz="2800" b="1" dirty="0">
                <a:latin typeface="Courier New" charset="0"/>
                <a:ea typeface="ＭＳ Ｐゴシック" charset="0"/>
                <a:cs typeface="ＭＳ Ｐゴシック" charset="0"/>
              </a:rPr>
              <a:t>   if (</a:t>
            </a:r>
            <a:r>
              <a:rPr lang="en-US" sz="2800" i="1" dirty="0">
                <a:latin typeface="Times New Roman" charset="0"/>
                <a:ea typeface="ＭＳ Ｐゴシック" charset="0"/>
                <a:cs typeface="ＭＳ Ｐゴシック" charset="0"/>
              </a:rPr>
              <a:t>test for completion</a:t>
            </a:r>
            <a:r>
              <a:rPr lang="en-US" sz="2800" b="1" dirty="0">
                <a:latin typeface="Courier New" charset="0"/>
                <a:ea typeface="ＭＳ Ｐゴシック" charset="0"/>
                <a:cs typeface="ＭＳ Ｐゴシック" charset="0"/>
              </a:rPr>
              <a:t>) break;</a:t>
            </a:r>
          </a:p>
          <a:p>
            <a:pPr>
              <a:lnSpc>
                <a:spcPct val="110000"/>
              </a:lnSpc>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computation for the rest of the loop cycle</a:t>
            </a:r>
            <a:endParaRPr lang="en-US" sz="2800" b="1" dirty="0">
              <a:latin typeface="Courier New" charset="0"/>
              <a:ea typeface="ＭＳ Ｐゴシック" charset="0"/>
              <a:cs typeface="ＭＳ Ｐゴシック" charset="0"/>
            </a:endParaRPr>
          </a:p>
          <a:p>
            <a:pPr>
              <a:lnSpc>
                <a:spcPct val="110000"/>
              </a:lnSpc>
              <a:defRPr/>
            </a:pPr>
            <a:r>
              <a:rPr lang="en-US" sz="2800" b="1" dirty="0">
                <a:latin typeface="Courier New" charset="0"/>
                <a:ea typeface="ＭＳ Ｐゴシック" charset="0"/>
                <a:cs typeface="ＭＳ Ｐゴシック" charset="0"/>
              </a:rPr>
              <a:t>}</a:t>
            </a:r>
          </a:p>
        </p:txBody>
      </p:sp>
      <p:grpSp>
        <p:nvGrpSpPr>
          <p:cNvPr id="463882" name="Group 10"/>
          <p:cNvGrpSpPr>
            <a:grpSpLocks/>
          </p:cNvGrpSpPr>
          <p:nvPr/>
        </p:nvGrpSpPr>
        <p:grpSpPr bwMode="auto">
          <a:xfrm>
            <a:off x="1219200" y="2133600"/>
            <a:ext cx="7162800" cy="3581400"/>
            <a:chOff x="768" y="1344"/>
            <a:chExt cx="4512" cy="2256"/>
          </a:xfrm>
        </p:grpSpPr>
        <p:sp>
          <p:nvSpPr>
            <p:cNvPr id="463881" name="Rectangle 9"/>
            <p:cNvSpPr>
              <a:spLocks noChangeArrowheads="1"/>
            </p:cNvSpPr>
            <p:nvPr/>
          </p:nvSpPr>
          <p:spPr bwMode="auto">
            <a:xfrm>
              <a:off x="1776" y="2496"/>
              <a:ext cx="3504" cy="1104"/>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3877" name="Text Box 5"/>
            <p:cNvSpPr txBox="1">
              <a:spLocks noChangeArrowheads="1"/>
            </p:cNvSpPr>
            <p:nvPr/>
          </p:nvSpPr>
          <p:spPr bwMode="auto">
            <a:xfrm>
              <a:off x="768" y="1344"/>
              <a:ext cx="4272" cy="1546"/>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10000"/>
                </a:lnSpc>
                <a:defRPr/>
              </a:pPr>
              <a:r>
                <a:rPr lang="en-US" sz="2800" b="1" dirty="0">
                  <a:latin typeface="Courier New" charset="0"/>
                  <a:ea typeface="ＭＳ Ｐゴシック" charset="0"/>
                  <a:cs typeface="ＭＳ Ｐゴシック" charset="0"/>
                </a:rPr>
                <a:t>while (true) {</a:t>
              </a:r>
            </a:p>
            <a:p>
              <a:pPr>
                <a:lnSpc>
                  <a:spcPct val="110000"/>
                </a:lnSpc>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prompt user and read in a value</a:t>
              </a:r>
            </a:p>
            <a:p>
              <a:pPr>
                <a:lnSpc>
                  <a:spcPct val="110000"/>
                </a:lnSpc>
                <a:defRPr/>
              </a:pPr>
              <a:r>
                <a:rPr lang="en-US" sz="2800" b="1" dirty="0">
                  <a:latin typeface="Courier New" charset="0"/>
                  <a:ea typeface="ＭＳ Ｐゴシック" charset="0"/>
                  <a:cs typeface="ＭＳ Ｐゴシック" charset="0"/>
                </a:rPr>
                <a:t>   if (value == </a:t>
              </a:r>
              <a:r>
                <a:rPr lang="en-US" sz="2800" i="1" dirty="0">
                  <a:latin typeface="Times New Roman" charset="0"/>
                  <a:ea typeface="ＭＳ Ｐゴシック" charset="0"/>
                  <a:cs typeface="ＭＳ Ｐゴシック" charset="0"/>
                </a:rPr>
                <a:t>sentinel</a:t>
              </a:r>
              <a:r>
                <a:rPr lang="en-US" sz="2800" b="1" dirty="0">
                  <a:latin typeface="Courier New" charset="0"/>
                  <a:ea typeface="ＭＳ Ｐゴシック" charset="0"/>
                  <a:cs typeface="ＭＳ Ｐゴシック" charset="0"/>
                </a:rPr>
                <a:t>) break;</a:t>
              </a:r>
            </a:p>
            <a:p>
              <a:pPr>
                <a:lnSpc>
                  <a:spcPct val="110000"/>
                </a:lnSpc>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rest of loop body</a:t>
              </a:r>
              <a:endParaRPr lang="en-US" sz="2800" b="1" dirty="0">
                <a:latin typeface="Courier New" charset="0"/>
                <a:ea typeface="ＭＳ Ｐゴシック" charset="0"/>
                <a:cs typeface="ＭＳ Ｐゴシック" charset="0"/>
              </a:endParaRPr>
            </a:p>
            <a:p>
              <a:pPr>
                <a:lnSpc>
                  <a:spcPct val="110000"/>
                </a:lnSpc>
                <a:defRPr/>
              </a:pPr>
              <a:r>
                <a:rPr lang="en-US" sz="2800" b="1" dirty="0">
                  <a:latin typeface="Courier New" charset="0"/>
                  <a:ea typeface="ＭＳ Ｐゴシック" charset="0"/>
                  <a:cs typeface="ＭＳ Ｐゴシック" charset="0"/>
                </a:rPr>
                <a:t>}</a:t>
              </a:r>
            </a:p>
          </p:txBody>
        </p:sp>
      </p:grpSp>
      <p:sp>
        <p:nvSpPr>
          <p:cNvPr id="7"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DD01FE6-97BE-AB48-8FFF-C985AC0B13BB}" type="slidenum">
              <a:rPr lang="en-US" altLang="de-DE" sz="1400">
                <a:latin typeface="Arial" charset="0"/>
              </a:rPr>
              <a:pPr/>
              <a:t>37</a:t>
            </a:fld>
            <a:endParaRPr lang="en-US" altLang="de-DE" sz="1400">
              <a:latin typeface="Arial" charset="0"/>
            </a:endParaRPr>
          </a:p>
        </p:txBody>
      </p:sp>
    </p:spTree>
    <p:extLst>
      <p:ext uri="{BB962C8B-B14F-4D97-AF65-F5344CB8AC3E}">
        <p14:creationId xmlns:p14="http://schemas.microsoft.com/office/powerpoint/2010/main" val="15531742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63882"/>
                                        </p:tgtEl>
                                        <p:attrNameLst>
                                          <p:attrName>style.visibility</p:attrName>
                                        </p:attrNameLst>
                                      </p:cBhvr>
                                      <p:to>
                                        <p:strVal val="visible"/>
                                      </p:to>
                                    </p:set>
                                    <p:animEffect transition="in" filter="dissolve">
                                      <p:cBhvr>
                                        <p:cTn id="7" dur="500"/>
                                        <p:tgtEl>
                                          <p:spTgt spid="4638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0" y="76200"/>
            <a:ext cx="9144000" cy="1143000"/>
          </a:xfrm>
        </p:spPr>
        <p:txBody>
          <a:bodyPr/>
          <a:lstStyle/>
          <a:p>
            <a:pPr>
              <a:defRPr/>
            </a:pPr>
            <a:r>
              <a:rPr lang="en-US" dirty="0">
                <a:solidFill>
                  <a:srgbClr val="000000"/>
                </a:solidFill>
              </a:rPr>
              <a:t>Break Considered Harmful?</a:t>
            </a:r>
            <a:endParaRPr lang="en-US" i="1" dirty="0">
              <a:solidFill>
                <a:srgbClr val="000000"/>
              </a:solidFill>
            </a:endParaRPr>
          </a:p>
        </p:txBody>
      </p:sp>
      <p:sp>
        <p:nvSpPr>
          <p:cNvPr id="408581" name="Text Box 5"/>
          <p:cNvSpPr txBox="1">
            <a:spLocks noChangeArrowheads="1"/>
          </p:cNvSpPr>
          <p:nvPr/>
        </p:nvSpPr>
        <p:spPr bwMode="auto">
          <a:xfrm>
            <a:off x="457200" y="1153688"/>
            <a:ext cx="8229600" cy="47275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457200" indent="-457200">
              <a:lnSpc>
                <a:spcPct val="110000"/>
              </a:lnSpc>
              <a:buFont typeface="Arial" panose="020B0604020202020204" pitchFamily="34" charset="0"/>
              <a:buChar char="•"/>
              <a:defRPr/>
            </a:pPr>
            <a:r>
              <a:rPr lang="en-US" sz="2800" b="1" dirty="0">
                <a:latin typeface="Courier New" panose="02070309020205020404" pitchFamily="49" charset="0"/>
                <a:ea typeface="ＭＳ Ｐゴシック" charset="0"/>
                <a:cs typeface="Courier New" panose="02070309020205020404" pitchFamily="49" charset="0"/>
              </a:rPr>
              <a:t>break</a:t>
            </a:r>
            <a:r>
              <a:rPr lang="en-US" sz="2800" dirty="0">
                <a:latin typeface="Arial" panose="020B0604020202020204" pitchFamily="34" charset="0"/>
                <a:ea typeface="ＭＳ Ｐゴシック" charset="0"/>
                <a:cs typeface="Arial" panose="020B0604020202020204" pitchFamily="34" charset="0"/>
              </a:rPr>
              <a:t> is disciplined cousin of C’s </a:t>
            </a:r>
            <a:r>
              <a:rPr lang="en-US" sz="2800" b="1" dirty="0" err="1">
                <a:latin typeface="Courier New" panose="02070309020205020404" pitchFamily="49" charset="0"/>
                <a:ea typeface="ＭＳ Ｐゴシック" charset="0"/>
                <a:cs typeface="Courier New" panose="02070309020205020404" pitchFamily="49" charset="0"/>
              </a:rPr>
              <a:t>goto</a:t>
            </a:r>
            <a:endParaRPr lang="en-US" sz="2800" dirty="0">
              <a:latin typeface="Arial" panose="020B0604020202020204" pitchFamily="34" charset="0"/>
              <a:ea typeface="ＭＳ Ｐゴシック" charset="0"/>
              <a:cs typeface="Arial" panose="020B0604020202020204" pitchFamily="34" charset="0"/>
            </a:endParaRPr>
          </a:p>
          <a:p>
            <a:pPr marL="457200" indent="-457200">
              <a:lnSpc>
                <a:spcPct val="110000"/>
              </a:lnSpc>
              <a:buFont typeface="Arial" panose="020B0604020202020204" pitchFamily="34" charset="0"/>
              <a:buChar char="•"/>
              <a:defRPr/>
            </a:pPr>
            <a:r>
              <a:rPr lang="en-US" sz="2800" dirty="0">
                <a:latin typeface="Arial" panose="020B0604020202020204" pitchFamily="34" charset="0"/>
                <a:ea typeface="ＭＳ Ｐゴシック" charset="0"/>
                <a:cs typeface="Arial" panose="020B0604020202020204" pitchFamily="34" charset="0"/>
              </a:rPr>
              <a:t>Most seem to agree that </a:t>
            </a:r>
            <a:r>
              <a:rPr lang="en-US" sz="2800" b="1" dirty="0" err="1">
                <a:latin typeface="Courier New" panose="02070309020205020404" pitchFamily="49" charset="0"/>
                <a:ea typeface="ＭＳ Ｐゴシック" charset="0"/>
                <a:cs typeface="Courier New" panose="02070309020205020404" pitchFamily="49" charset="0"/>
              </a:rPr>
              <a:t>goto</a:t>
            </a:r>
            <a:r>
              <a:rPr lang="en-US" sz="2800" dirty="0">
                <a:latin typeface="Arial" panose="020B0604020202020204" pitchFamily="34" charset="0"/>
                <a:ea typeface="ＭＳ Ｐゴシック" charset="0"/>
                <a:cs typeface="Arial" panose="020B0604020202020204" pitchFamily="34" charset="0"/>
              </a:rPr>
              <a:t> should be avoided</a:t>
            </a:r>
          </a:p>
          <a:p>
            <a:pPr marL="914400" lvl="1" indent="-457200">
              <a:lnSpc>
                <a:spcPct val="110000"/>
              </a:lnSpc>
              <a:buFont typeface="Arial" panose="020B0604020202020204" pitchFamily="34" charset="0"/>
              <a:buChar char="•"/>
              <a:defRPr/>
            </a:pPr>
            <a:r>
              <a:rPr lang="en-US" sz="2000" dirty="0">
                <a:latin typeface="Arial" panose="020B0604020202020204" pitchFamily="34" charset="0"/>
                <a:ea typeface="ＭＳ Ｐゴシック" charset="0"/>
                <a:cs typeface="Arial" panose="020B0604020202020204" pitchFamily="34" charset="0"/>
              </a:rPr>
              <a:t>Dijkstra, “Go To Statement Considered Harmful”, CACM 11(3), 1968</a:t>
            </a:r>
          </a:p>
          <a:p>
            <a:pPr marL="914400" lvl="1" indent="-457200">
              <a:lnSpc>
                <a:spcPct val="110000"/>
              </a:lnSpc>
              <a:buFont typeface="Arial" panose="020B0604020202020204" pitchFamily="34" charset="0"/>
              <a:buChar char="•"/>
              <a:defRPr/>
            </a:pPr>
            <a:r>
              <a:rPr lang="en-US" sz="2000" dirty="0">
                <a:latin typeface="Arial" panose="020B0604020202020204" pitchFamily="34" charset="0"/>
                <a:ea typeface="ＭＳ Ｐゴシック" charset="0"/>
                <a:cs typeface="Arial" panose="020B0604020202020204" pitchFamily="34" charset="0"/>
              </a:rPr>
              <a:t>Moore et al., ““’ GOTO Considered Harmful’ Considered Harmful” Considered Harmful?””, CACM 30(5), 1987</a:t>
            </a:r>
          </a:p>
          <a:p>
            <a:pPr marL="457200" indent="-457200">
              <a:lnSpc>
                <a:spcPct val="110000"/>
              </a:lnSpc>
              <a:buFont typeface="Arial" panose="020B0604020202020204" pitchFamily="34" charset="0"/>
              <a:buChar char="•"/>
              <a:defRPr/>
            </a:pPr>
            <a:r>
              <a:rPr lang="en-US" sz="2800" dirty="0">
                <a:latin typeface="Arial" panose="020B0604020202020204" pitchFamily="34" charset="0"/>
                <a:ea typeface="ＭＳ Ｐゴシック" charset="0"/>
                <a:cs typeface="Arial" panose="020B0604020202020204" pitchFamily="34" charset="0"/>
              </a:rPr>
              <a:t>Most seem to agree that </a:t>
            </a:r>
            <a:r>
              <a:rPr lang="en-US" sz="2800" b="1" dirty="0">
                <a:latin typeface="Courier New" panose="02070309020205020404" pitchFamily="49" charset="0"/>
                <a:ea typeface="ＭＳ Ｐゴシック" charset="0"/>
                <a:cs typeface="Courier New" panose="02070309020205020404" pitchFamily="49" charset="0"/>
              </a:rPr>
              <a:t>break</a:t>
            </a:r>
            <a:r>
              <a:rPr lang="en-US" sz="2800" dirty="0">
                <a:latin typeface="Arial" panose="020B0604020202020204" pitchFamily="34" charset="0"/>
                <a:ea typeface="ＭＳ Ｐゴシック" charset="0"/>
                <a:cs typeface="Arial" panose="020B0604020202020204" pitchFamily="34" charset="0"/>
              </a:rPr>
              <a:t> (and patterns that use it) are ok, but even that has its criticisms, e.g., difficult formalization</a:t>
            </a:r>
          </a:p>
          <a:p>
            <a:pPr marL="457200" indent="-457200">
              <a:lnSpc>
                <a:spcPct val="110000"/>
              </a:lnSpc>
              <a:buFont typeface="Arial" panose="020B0604020202020204" pitchFamily="34" charset="0"/>
              <a:buChar char="•"/>
              <a:defRPr/>
            </a:pPr>
            <a:endParaRPr lang="en-US" sz="2800" dirty="0">
              <a:latin typeface="Arial" panose="020B0604020202020204" pitchFamily="34" charset="0"/>
              <a:ea typeface="ＭＳ Ｐゴシック" charset="0"/>
              <a:cs typeface="Arial" panose="020B0604020202020204" pitchFamily="34" charset="0"/>
            </a:endParaRPr>
          </a:p>
        </p:txBody>
      </p:sp>
      <p:sp>
        <p:nvSpPr>
          <p:cNvPr id="4"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9FA07D72-24D0-6144-8FE3-8973DEFB2B45}" type="slidenum">
              <a:rPr lang="en-US" altLang="de-DE" sz="1400">
                <a:latin typeface="Arial" charset="0"/>
              </a:rPr>
              <a:pPr/>
              <a:t>38</a:t>
            </a:fld>
            <a:endParaRPr lang="en-US" altLang="de-DE" sz="1400">
              <a:latin typeface="Arial" charset="0"/>
            </a:endParaRPr>
          </a:p>
        </p:txBody>
      </p:sp>
    </p:spTree>
    <p:extLst>
      <p:ext uri="{BB962C8B-B14F-4D97-AF65-F5344CB8AC3E}">
        <p14:creationId xmlns:p14="http://schemas.microsoft.com/office/powerpoint/2010/main" val="3595582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858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858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858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858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9778" name="Rectangle 2"/>
          <p:cNvSpPr>
            <a:spLocks noGrp="1" noChangeArrowheads="1"/>
          </p:cNvSpPr>
          <p:nvPr>
            <p:ph type="title"/>
          </p:nvPr>
        </p:nvSpPr>
        <p:spPr>
          <a:xfrm>
            <a:off x="0" y="76200"/>
            <a:ext cx="9144000" cy="1143000"/>
          </a:xfrm>
        </p:spPr>
        <p:txBody>
          <a:bodyPr/>
          <a:lstStyle/>
          <a:p>
            <a:pPr>
              <a:defRPr/>
            </a:pPr>
            <a:r>
              <a:rPr lang="en-US" b="1" dirty="0">
                <a:solidFill>
                  <a:srgbClr val="000000"/>
                </a:solidFill>
                <a:latin typeface="Courier New" charset="0"/>
              </a:rPr>
              <a:t>for</a:t>
            </a:r>
            <a:r>
              <a:rPr lang="en-US" dirty="0">
                <a:solidFill>
                  <a:srgbClr val="000000"/>
                </a:solidFill>
                <a:latin typeface="Times New Roman" charset="0"/>
              </a:rPr>
              <a:t> </a:t>
            </a:r>
            <a:r>
              <a:rPr lang="en-US" dirty="0">
                <a:solidFill>
                  <a:srgbClr val="000000"/>
                </a:solidFill>
              </a:rPr>
              <a:t>Statement</a:t>
            </a:r>
            <a:endParaRPr lang="en-US" i="1" dirty="0">
              <a:solidFill>
                <a:srgbClr val="000000"/>
              </a:solidFill>
            </a:endParaRPr>
          </a:p>
        </p:txBody>
      </p:sp>
      <p:sp>
        <p:nvSpPr>
          <p:cNvPr id="459790" name="Rectangle 14"/>
          <p:cNvSpPr>
            <a:spLocks noChangeArrowheads="1"/>
          </p:cNvSpPr>
          <p:nvPr/>
        </p:nvSpPr>
        <p:spPr bwMode="auto">
          <a:xfrm>
            <a:off x="1676400" y="2362200"/>
            <a:ext cx="5791200" cy="1223963"/>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9791" name="Text Box 15"/>
          <p:cNvSpPr txBox="1">
            <a:spLocks noChangeArrowheads="1"/>
          </p:cNvSpPr>
          <p:nvPr/>
        </p:nvSpPr>
        <p:spPr bwMode="auto">
          <a:xfrm>
            <a:off x="1778000" y="2451100"/>
            <a:ext cx="5638800" cy="1006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000" b="1">
                <a:latin typeface="Courier New" charset="0"/>
                <a:ea typeface="ＭＳ Ｐゴシック" charset="0"/>
                <a:cs typeface="ＭＳ Ｐゴシック" charset="0"/>
              </a:rPr>
              <a:t>for ( </a:t>
            </a:r>
            <a:r>
              <a:rPr lang="en-US" sz="2000" i="1">
                <a:latin typeface="Times New Roman" charset="0"/>
                <a:ea typeface="ＭＳ Ｐゴシック" charset="0"/>
                <a:cs typeface="ＭＳ Ｐゴシック" charset="0"/>
              </a:rPr>
              <a:t>init</a:t>
            </a:r>
            <a:r>
              <a:rPr lang="en-US" sz="2000" b="1">
                <a:latin typeface="Courier New" charset="0"/>
                <a:ea typeface="ＭＳ Ｐゴシック" charset="0"/>
                <a:cs typeface="ＭＳ Ｐゴシック" charset="0"/>
              </a:rPr>
              <a:t> ; </a:t>
            </a:r>
            <a:r>
              <a:rPr lang="en-US" sz="2000" i="1">
                <a:latin typeface="Times New Roman" charset="0"/>
                <a:ea typeface="ＭＳ Ｐゴシック" charset="0"/>
                <a:cs typeface="ＭＳ Ｐゴシック" charset="0"/>
              </a:rPr>
              <a:t>test</a:t>
            </a:r>
            <a:r>
              <a:rPr lang="en-US" sz="2000" b="1">
                <a:latin typeface="Courier New" charset="0"/>
                <a:ea typeface="ＭＳ Ｐゴシック" charset="0"/>
                <a:cs typeface="ＭＳ Ｐゴシック" charset="0"/>
              </a:rPr>
              <a:t> ; </a:t>
            </a:r>
            <a:r>
              <a:rPr lang="en-US" sz="2000" i="1">
                <a:latin typeface="Times New Roman" charset="0"/>
                <a:ea typeface="ＭＳ Ｐゴシック" charset="0"/>
                <a:cs typeface="ＭＳ Ｐゴシック" charset="0"/>
              </a:rPr>
              <a:t>step</a:t>
            </a:r>
            <a:r>
              <a:rPr lang="en-US" sz="2000" b="1">
                <a:latin typeface="Courier New" charset="0"/>
                <a:ea typeface="ＭＳ Ｐゴシック" charset="0"/>
                <a:cs typeface="ＭＳ Ｐゴシック" charset="0"/>
              </a:rPr>
              <a:t> ) {</a:t>
            </a:r>
          </a:p>
          <a:p>
            <a:pPr>
              <a:defRPr/>
            </a:pPr>
            <a:r>
              <a:rPr lang="en-US" sz="2000" b="1">
                <a:latin typeface="Courier New" charset="0"/>
                <a:ea typeface="ＭＳ Ｐゴシック" charset="0"/>
                <a:cs typeface="ＭＳ Ｐゴシック" charset="0"/>
              </a:rPr>
              <a:t>   </a:t>
            </a:r>
            <a:r>
              <a:rPr lang="en-US" sz="2000" i="1">
                <a:latin typeface="Times New Roman" charset="0"/>
                <a:ea typeface="ＭＳ Ｐゴシック" charset="0"/>
                <a:cs typeface="ＭＳ Ｐゴシック" charset="0"/>
              </a:rPr>
              <a:t>statements to be repeated</a:t>
            </a:r>
            <a:endParaRPr lang="en-US" sz="2000" b="1">
              <a:latin typeface="Courier New" charset="0"/>
              <a:ea typeface="ＭＳ Ｐゴシック" charset="0"/>
              <a:cs typeface="ＭＳ Ｐゴシック" charset="0"/>
            </a:endParaRPr>
          </a:p>
          <a:p>
            <a:pPr>
              <a:defRPr/>
            </a:pPr>
            <a:r>
              <a:rPr lang="en-US" sz="2000" b="1">
                <a:latin typeface="Courier New" charset="0"/>
                <a:ea typeface="ＭＳ Ｐゴシック" charset="0"/>
                <a:cs typeface="ＭＳ Ｐゴシック" charset="0"/>
              </a:rPr>
              <a:t>}</a:t>
            </a:r>
          </a:p>
        </p:txBody>
      </p:sp>
      <p:sp>
        <p:nvSpPr>
          <p:cNvPr id="459792" name="Rectangle 16"/>
          <p:cNvSpPr>
            <a:spLocks noChangeArrowheads="1"/>
          </p:cNvSpPr>
          <p:nvPr/>
        </p:nvSpPr>
        <p:spPr bwMode="auto">
          <a:xfrm>
            <a:off x="2667000" y="2489200"/>
            <a:ext cx="573088" cy="342900"/>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9793" name="Rectangle 17"/>
          <p:cNvSpPr>
            <a:spLocks noChangeArrowheads="1"/>
          </p:cNvSpPr>
          <p:nvPr/>
        </p:nvSpPr>
        <p:spPr bwMode="auto">
          <a:xfrm>
            <a:off x="2260600" y="2806700"/>
            <a:ext cx="2740025" cy="339725"/>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9794" name="Text Box 18"/>
          <p:cNvSpPr txBox="1">
            <a:spLocks noChangeArrowheads="1"/>
          </p:cNvSpPr>
          <p:nvPr/>
        </p:nvSpPr>
        <p:spPr bwMode="auto">
          <a:xfrm>
            <a:off x="457200" y="3733800"/>
            <a:ext cx="8229600" cy="4206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dirty="0">
                <a:latin typeface="Times New Roman" charset="0"/>
                <a:ea typeface="ＭＳ Ｐゴシック" charset="0"/>
                <a:cs typeface="ＭＳ Ｐゴシック" charset="0"/>
              </a:rPr>
              <a:t>Java evaluates a </a:t>
            </a:r>
            <a:r>
              <a:rPr lang="en-US" sz="2200" b="1" dirty="0">
                <a:latin typeface="Courier New" charset="0"/>
                <a:ea typeface="ＭＳ Ｐゴシック" charset="0"/>
                <a:cs typeface="ＭＳ Ｐゴシック" charset="0"/>
              </a:rPr>
              <a:t>for</a:t>
            </a:r>
            <a:r>
              <a:rPr lang="en-US" dirty="0">
                <a:latin typeface="Times New Roman" charset="0"/>
                <a:ea typeface="ＭＳ Ｐゴシック" charset="0"/>
                <a:cs typeface="ＭＳ Ｐゴシック" charset="0"/>
              </a:rPr>
              <a:t> statement by executing the following steps:</a:t>
            </a:r>
          </a:p>
        </p:txBody>
      </p:sp>
      <p:sp>
        <p:nvSpPr>
          <p:cNvPr id="459800" name="Rectangle 24"/>
          <p:cNvSpPr>
            <a:spLocks noChangeArrowheads="1"/>
          </p:cNvSpPr>
          <p:nvPr/>
        </p:nvSpPr>
        <p:spPr bwMode="auto">
          <a:xfrm>
            <a:off x="3479800" y="2489200"/>
            <a:ext cx="573088" cy="342900"/>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9801" name="Rectangle 25"/>
          <p:cNvSpPr>
            <a:spLocks noChangeArrowheads="1"/>
          </p:cNvSpPr>
          <p:nvPr/>
        </p:nvSpPr>
        <p:spPr bwMode="auto">
          <a:xfrm>
            <a:off x="4318000" y="2489200"/>
            <a:ext cx="584200" cy="342900"/>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459818" name="Group 42"/>
          <p:cNvGrpSpPr>
            <a:grpSpLocks/>
          </p:cNvGrpSpPr>
          <p:nvPr/>
        </p:nvGrpSpPr>
        <p:grpSpPr bwMode="auto">
          <a:xfrm>
            <a:off x="685800" y="4191000"/>
            <a:ext cx="8001000" cy="420688"/>
            <a:chOff x="432" y="2640"/>
            <a:chExt cx="5040" cy="265"/>
          </a:xfrm>
        </p:grpSpPr>
        <p:sp>
          <p:nvSpPr>
            <p:cNvPr id="459795" name="Text Box 19"/>
            <p:cNvSpPr txBox="1">
              <a:spLocks noChangeArrowheads="1"/>
            </p:cNvSpPr>
            <p:nvPr/>
          </p:nvSpPr>
          <p:spPr bwMode="auto">
            <a:xfrm>
              <a:off x="672" y="2640"/>
              <a:ext cx="4800" cy="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dirty="0">
                  <a:latin typeface="Times New Roman" charset="0"/>
                  <a:ea typeface="ＭＳ Ｐゴシック" charset="0"/>
                  <a:cs typeface="ＭＳ Ｐゴシック" charset="0"/>
                </a:rPr>
                <a:t>Evaluate </a:t>
              </a:r>
              <a:r>
                <a:rPr lang="en-US" i="1" dirty="0" err="1">
                  <a:latin typeface="Times New Roman" charset="0"/>
                  <a:ea typeface="ＭＳ Ｐゴシック" charset="0"/>
                  <a:cs typeface="ＭＳ Ｐゴシック" charset="0"/>
                </a:rPr>
                <a:t>init</a:t>
              </a:r>
              <a:r>
                <a:rPr lang="en-US" dirty="0">
                  <a:latin typeface="Times New Roman" charset="0"/>
                  <a:ea typeface="ＭＳ Ｐゴシック" charset="0"/>
                  <a:cs typeface="ＭＳ Ｐゴシック" charset="0"/>
                </a:rPr>
                <a:t>, which typically declares a </a:t>
              </a:r>
              <a:r>
                <a:rPr lang="en-US" b="1" dirty="0">
                  <a:latin typeface="Times New Roman" charset="0"/>
                  <a:ea typeface="ＭＳ Ｐゴシック" charset="0"/>
                  <a:cs typeface="ＭＳ Ｐゴシック" charset="0"/>
                </a:rPr>
                <a:t>control variable</a:t>
              </a:r>
              <a:r>
                <a:rPr lang="en-US" dirty="0">
                  <a:latin typeface="Times New Roman" charset="0"/>
                  <a:ea typeface="ＭＳ Ｐゴシック" charset="0"/>
                  <a:cs typeface="ＭＳ Ｐゴシック" charset="0"/>
                </a:rPr>
                <a:t>.</a:t>
              </a:r>
            </a:p>
          </p:txBody>
        </p:sp>
        <p:sp>
          <p:nvSpPr>
            <p:cNvPr id="459802" name="Text Box 26"/>
            <p:cNvSpPr txBox="1">
              <a:spLocks noChangeArrowheads="1"/>
            </p:cNvSpPr>
            <p:nvPr/>
          </p:nvSpPr>
          <p:spPr bwMode="auto">
            <a:xfrm>
              <a:off x="432" y="2640"/>
              <a:ext cx="288" cy="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latin typeface="Times New Roman" charset="0"/>
                  <a:ea typeface="ＭＳ Ｐゴシック" charset="0"/>
                  <a:cs typeface="ＭＳ Ｐゴシック" charset="0"/>
                </a:rPr>
                <a:t>1.</a:t>
              </a:r>
            </a:p>
          </p:txBody>
        </p:sp>
      </p:grpSp>
      <p:grpSp>
        <p:nvGrpSpPr>
          <p:cNvPr id="459819" name="Group 43"/>
          <p:cNvGrpSpPr>
            <a:grpSpLocks/>
          </p:cNvGrpSpPr>
          <p:nvPr/>
        </p:nvGrpSpPr>
        <p:grpSpPr bwMode="auto">
          <a:xfrm>
            <a:off x="685800" y="4572000"/>
            <a:ext cx="8001000" cy="420688"/>
            <a:chOff x="432" y="2640"/>
            <a:chExt cx="5040" cy="265"/>
          </a:xfrm>
        </p:grpSpPr>
        <p:sp>
          <p:nvSpPr>
            <p:cNvPr id="459820" name="Text Box 44"/>
            <p:cNvSpPr txBox="1">
              <a:spLocks noChangeArrowheads="1"/>
            </p:cNvSpPr>
            <p:nvPr/>
          </p:nvSpPr>
          <p:spPr bwMode="auto">
            <a:xfrm>
              <a:off x="672" y="2640"/>
              <a:ext cx="4800" cy="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latin typeface="Times New Roman" charset="0"/>
                  <a:ea typeface="ＭＳ Ｐゴシック" charset="0"/>
                  <a:cs typeface="ＭＳ Ｐゴシック" charset="0"/>
                </a:rPr>
                <a:t>Evaluate </a:t>
              </a:r>
              <a:r>
                <a:rPr lang="en-US" i="1">
                  <a:latin typeface="Times New Roman" charset="0"/>
                  <a:ea typeface="ＭＳ Ｐゴシック" charset="0"/>
                  <a:cs typeface="ＭＳ Ｐゴシック" charset="0"/>
                </a:rPr>
                <a:t>test</a:t>
              </a:r>
              <a:r>
                <a:rPr lang="en-US">
                  <a:latin typeface="Times New Roman" charset="0"/>
                  <a:ea typeface="ＭＳ Ｐゴシック" charset="0"/>
                  <a:cs typeface="ＭＳ Ｐゴシック" charset="0"/>
                </a:rPr>
                <a:t> and exit from the loop if the value is </a:t>
              </a:r>
              <a:r>
                <a:rPr lang="en-US" sz="2200" b="1">
                  <a:latin typeface="Courier New" charset="0"/>
                  <a:ea typeface="ＭＳ Ｐゴシック" charset="0"/>
                  <a:cs typeface="ＭＳ Ｐゴシック" charset="0"/>
                </a:rPr>
                <a:t>false</a:t>
              </a:r>
              <a:r>
                <a:rPr lang="en-US">
                  <a:latin typeface="Times New Roman" charset="0"/>
                  <a:ea typeface="ＭＳ Ｐゴシック" charset="0"/>
                  <a:cs typeface="ＭＳ Ｐゴシック" charset="0"/>
                </a:rPr>
                <a:t>.</a:t>
              </a:r>
            </a:p>
          </p:txBody>
        </p:sp>
        <p:sp>
          <p:nvSpPr>
            <p:cNvPr id="459821" name="Text Box 45"/>
            <p:cNvSpPr txBox="1">
              <a:spLocks noChangeArrowheads="1"/>
            </p:cNvSpPr>
            <p:nvPr/>
          </p:nvSpPr>
          <p:spPr bwMode="auto">
            <a:xfrm>
              <a:off x="432" y="2640"/>
              <a:ext cx="288" cy="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latin typeface="Times New Roman" charset="0"/>
                  <a:ea typeface="ＭＳ Ｐゴシック" charset="0"/>
                  <a:cs typeface="ＭＳ Ｐゴシック" charset="0"/>
                </a:rPr>
                <a:t>2.</a:t>
              </a:r>
            </a:p>
          </p:txBody>
        </p:sp>
      </p:grpSp>
      <p:grpSp>
        <p:nvGrpSpPr>
          <p:cNvPr id="459826" name="Group 50"/>
          <p:cNvGrpSpPr>
            <a:grpSpLocks/>
          </p:cNvGrpSpPr>
          <p:nvPr/>
        </p:nvGrpSpPr>
        <p:grpSpPr bwMode="auto">
          <a:xfrm>
            <a:off x="685800" y="4978400"/>
            <a:ext cx="8001000" cy="420688"/>
            <a:chOff x="432" y="2640"/>
            <a:chExt cx="5040" cy="265"/>
          </a:xfrm>
        </p:grpSpPr>
        <p:sp>
          <p:nvSpPr>
            <p:cNvPr id="459827" name="Text Box 51"/>
            <p:cNvSpPr txBox="1">
              <a:spLocks noChangeArrowheads="1"/>
            </p:cNvSpPr>
            <p:nvPr/>
          </p:nvSpPr>
          <p:spPr bwMode="auto">
            <a:xfrm>
              <a:off x="672" y="2640"/>
              <a:ext cx="4800" cy="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latin typeface="Times New Roman" charset="0"/>
                  <a:ea typeface="ＭＳ Ｐゴシック" charset="0"/>
                  <a:cs typeface="ＭＳ Ｐゴシック" charset="0"/>
                </a:rPr>
                <a:t>Execute the statements in the body of the loop.</a:t>
              </a:r>
            </a:p>
          </p:txBody>
        </p:sp>
        <p:sp>
          <p:nvSpPr>
            <p:cNvPr id="459828" name="Text Box 52"/>
            <p:cNvSpPr txBox="1">
              <a:spLocks noChangeArrowheads="1"/>
            </p:cNvSpPr>
            <p:nvPr/>
          </p:nvSpPr>
          <p:spPr bwMode="auto">
            <a:xfrm>
              <a:off x="432" y="2640"/>
              <a:ext cx="288" cy="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latin typeface="Times New Roman" charset="0"/>
                  <a:ea typeface="ＭＳ Ｐゴシック" charset="0"/>
                  <a:cs typeface="ＭＳ Ｐゴシック" charset="0"/>
                </a:rPr>
                <a:t>3.</a:t>
              </a:r>
            </a:p>
          </p:txBody>
        </p:sp>
      </p:grpSp>
      <p:grpSp>
        <p:nvGrpSpPr>
          <p:cNvPr id="459829" name="Group 53"/>
          <p:cNvGrpSpPr>
            <a:grpSpLocks/>
          </p:cNvGrpSpPr>
          <p:nvPr/>
        </p:nvGrpSpPr>
        <p:grpSpPr bwMode="auto">
          <a:xfrm>
            <a:off x="685800" y="5372100"/>
            <a:ext cx="8001000" cy="420688"/>
            <a:chOff x="432" y="2640"/>
            <a:chExt cx="5040" cy="265"/>
          </a:xfrm>
        </p:grpSpPr>
        <p:sp>
          <p:nvSpPr>
            <p:cNvPr id="459830" name="Text Box 54"/>
            <p:cNvSpPr txBox="1">
              <a:spLocks noChangeArrowheads="1"/>
            </p:cNvSpPr>
            <p:nvPr/>
          </p:nvSpPr>
          <p:spPr bwMode="auto">
            <a:xfrm>
              <a:off x="672" y="2640"/>
              <a:ext cx="4800" cy="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latin typeface="Times New Roman" charset="0"/>
                  <a:ea typeface="ＭＳ Ｐゴシック" charset="0"/>
                  <a:cs typeface="ＭＳ Ｐゴシック" charset="0"/>
                </a:rPr>
                <a:t>Evaluate </a:t>
              </a:r>
              <a:r>
                <a:rPr lang="en-US" i="1">
                  <a:latin typeface="Times New Roman" charset="0"/>
                  <a:ea typeface="ＭＳ Ｐゴシック" charset="0"/>
                  <a:cs typeface="ＭＳ Ｐゴシック" charset="0"/>
                </a:rPr>
                <a:t>step,</a:t>
              </a:r>
              <a:r>
                <a:rPr lang="en-US">
                  <a:latin typeface="Times New Roman" charset="0"/>
                  <a:ea typeface="ＭＳ Ｐゴシック" charset="0"/>
                  <a:cs typeface="ＭＳ Ｐゴシック" charset="0"/>
                </a:rPr>
                <a:t> which usually updates the control variable.</a:t>
              </a:r>
            </a:p>
          </p:txBody>
        </p:sp>
        <p:sp>
          <p:nvSpPr>
            <p:cNvPr id="459831" name="Text Box 55"/>
            <p:cNvSpPr txBox="1">
              <a:spLocks noChangeArrowheads="1"/>
            </p:cNvSpPr>
            <p:nvPr/>
          </p:nvSpPr>
          <p:spPr bwMode="auto">
            <a:xfrm>
              <a:off x="432" y="2640"/>
              <a:ext cx="288" cy="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latin typeface="Times New Roman" charset="0"/>
                  <a:ea typeface="ＭＳ Ｐゴシック" charset="0"/>
                  <a:cs typeface="ＭＳ Ｐゴシック" charset="0"/>
                </a:rPr>
                <a:t>4.</a:t>
              </a:r>
            </a:p>
          </p:txBody>
        </p:sp>
      </p:grpSp>
      <p:grpSp>
        <p:nvGrpSpPr>
          <p:cNvPr id="459832" name="Group 56"/>
          <p:cNvGrpSpPr>
            <a:grpSpLocks/>
          </p:cNvGrpSpPr>
          <p:nvPr/>
        </p:nvGrpSpPr>
        <p:grpSpPr bwMode="auto">
          <a:xfrm>
            <a:off x="685800" y="5776913"/>
            <a:ext cx="8001000" cy="420687"/>
            <a:chOff x="432" y="2640"/>
            <a:chExt cx="5040" cy="265"/>
          </a:xfrm>
        </p:grpSpPr>
        <p:sp>
          <p:nvSpPr>
            <p:cNvPr id="459833" name="Text Box 57"/>
            <p:cNvSpPr txBox="1">
              <a:spLocks noChangeArrowheads="1"/>
            </p:cNvSpPr>
            <p:nvPr/>
          </p:nvSpPr>
          <p:spPr bwMode="auto">
            <a:xfrm>
              <a:off x="672" y="2640"/>
              <a:ext cx="4800" cy="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latin typeface="Times New Roman" charset="0"/>
                  <a:ea typeface="ＭＳ Ｐゴシック" charset="0"/>
                  <a:cs typeface="ＭＳ Ｐゴシック" charset="0"/>
                </a:rPr>
                <a:t>Return to step 2 to begin the next loop cycle.</a:t>
              </a:r>
            </a:p>
          </p:txBody>
        </p:sp>
        <p:sp>
          <p:nvSpPr>
            <p:cNvPr id="459834" name="Text Box 58"/>
            <p:cNvSpPr txBox="1">
              <a:spLocks noChangeArrowheads="1"/>
            </p:cNvSpPr>
            <p:nvPr/>
          </p:nvSpPr>
          <p:spPr bwMode="auto">
            <a:xfrm>
              <a:off x="432" y="2640"/>
              <a:ext cx="288" cy="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latin typeface="Times New Roman" charset="0"/>
                  <a:ea typeface="ＭＳ Ｐゴシック" charset="0"/>
                  <a:cs typeface="ＭＳ Ｐゴシック" charset="0"/>
                </a:rPr>
                <a:t>5.</a:t>
              </a:r>
            </a:p>
          </p:txBody>
        </p:sp>
      </p:grpSp>
      <p:grpSp>
        <p:nvGrpSpPr>
          <p:cNvPr id="459842" name="Group 66"/>
          <p:cNvGrpSpPr>
            <a:grpSpLocks/>
          </p:cNvGrpSpPr>
          <p:nvPr/>
        </p:nvGrpSpPr>
        <p:grpSpPr bwMode="auto">
          <a:xfrm>
            <a:off x="1676400" y="2362200"/>
            <a:ext cx="5791200" cy="1223963"/>
            <a:chOff x="1152" y="1584"/>
            <a:chExt cx="3648" cy="771"/>
          </a:xfrm>
        </p:grpSpPr>
        <p:sp>
          <p:nvSpPr>
            <p:cNvPr id="459840" name="Rectangle 64"/>
            <p:cNvSpPr>
              <a:spLocks noChangeArrowheads="1"/>
            </p:cNvSpPr>
            <p:nvPr/>
          </p:nvSpPr>
          <p:spPr bwMode="auto">
            <a:xfrm>
              <a:off x="1152" y="1584"/>
              <a:ext cx="3648" cy="771"/>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9841" name="Text Box 65"/>
            <p:cNvSpPr txBox="1">
              <a:spLocks noChangeArrowheads="1"/>
            </p:cNvSpPr>
            <p:nvPr/>
          </p:nvSpPr>
          <p:spPr bwMode="auto">
            <a:xfrm>
              <a:off x="1216" y="1640"/>
              <a:ext cx="3552" cy="634"/>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000" b="1">
                  <a:latin typeface="Courier New" charset="0"/>
                  <a:ea typeface="ＭＳ Ｐゴシック" charset="0"/>
                  <a:cs typeface="ＭＳ Ｐゴシック" charset="0"/>
                </a:rPr>
                <a:t>for ( </a:t>
              </a:r>
              <a:r>
                <a:rPr lang="en-US" sz="2000" i="1">
                  <a:latin typeface="Times New Roman" charset="0"/>
                  <a:ea typeface="ＭＳ Ｐゴシック" charset="0"/>
                  <a:cs typeface="ＭＳ Ｐゴシック" charset="0"/>
                </a:rPr>
                <a:t>init</a:t>
              </a:r>
              <a:r>
                <a:rPr lang="en-US" sz="2000" b="1">
                  <a:latin typeface="Courier New" charset="0"/>
                  <a:ea typeface="ＭＳ Ｐゴシック" charset="0"/>
                  <a:cs typeface="ＭＳ Ｐゴシック" charset="0"/>
                </a:rPr>
                <a:t> ; </a:t>
              </a:r>
              <a:r>
                <a:rPr lang="en-US" sz="2000" i="1">
                  <a:latin typeface="Times New Roman" charset="0"/>
                  <a:ea typeface="ＭＳ Ｐゴシック" charset="0"/>
                  <a:cs typeface="ＭＳ Ｐゴシック" charset="0"/>
                </a:rPr>
                <a:t>test</a:t>
              </a:r>
              <a:r>
                <a:rPr lang="en-US" sz="2000" b="1">
                  <a:latin typeface="Courier New" charset="0"/>
                  <a:ea typeface="ＭＳ Ｐゴシック" charset="0"/>
                  <a:cs typeface="ＭＳ Ｐゴシック" charset="0"/>
                </a:rPr>
                <a:t> ; </a:t>
              </a:r>
              <a:r>
                <a:rPr lang="en-US" sz="2000" i="1">
                  <a:latin typeface="Times New Roman" charset="0"/>
                  <a:ea typeface="ＭＳ Ｐゴシック" charset="0"/>
                  <a:cs typeface="ＭＳ Ｐゴシック" charset="0"/>
                </a:rPr>
                <a:t>step</a:t>
              </a:r>
              <a:r>
                <a:rPr lang="en-US" sz="2000" b="1">
                  <a:latin typeface="Courier New" charset="0"/>
                  <a:ea typeface="ＭＳ Ｐゴシック" charset="0"/>
                  <a:cs typeface="ＭＳ Ｐゴシック" charset="0"/>
                </a:rPr>
                <a:t> ) {</a:t>
              </a:r>
            </a:p>
            <a:p>
              <a:pPr>
                <a:defRPr/>
              </a:pPr>
              <a:r>
                <a:rPr lang="en-US" sz="2000" b="1">
                  <a:latin typeface="Courier New" charset="0"/>
                  <a:ea typeface="ＭＳ Ｐゴシック" charset="0"/>
                  <a:cs typeface="ＭＳ Ｐゴシック" charset="0"/>
                </a:rPr>
                <a:t>   </a:t>
              </a:r>
              <a:r>
                <a:rPr lang="en-US" sz="2000" i="1">
                  <a:latin typeface="Times New Roman" charset="0"/>
                  <a:ea typeface="ＭＳ Ｐゴシック" charset="0"/>
                  <a:cs typeface="ＭＳ Ｐゴシック" charset="0"/>
                </a:rPr>
                <a:t>statements to be repeated</a:t>
              </a:r>
              <a:endParaRPr lang="en-US" sz="2000" b="1">
                <a:latin typeface="Courier New" charset="0"/>
                <a:ea typeface="ＭＳ Ｐゴシック" charset="0"/>
                <a:cs typeface="ＭＳ Ｐゴシック" charset="0"/>
              </a:endParaRPr>
            </a:p>
            <a:p>
              <a:pPr>
                <a:defRPr/>
              </a:pPr>
              <a:r>
                <a:rPr lang="en-US" sz="2000" b="1">
                  <a:latin typeface="Courier New" charset="0"/>
                  <a:ea typeface="ＭＳ Ｐゴシック" charset="0"/>
                  <a:cs typeface="ＭＳ Ｐゴシック" charset="0"/>
                </a:rPr>
                <a:t>}</a:t>
              </a: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5979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499"/>
                                          </p:stCondLst>
                                        </p:cTn>
                                        <p:tgtEl>
                                          <p:spTgt spid="4598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459792"/>
                                        </p:tgtEl>
                                        <p:attrNameLst>
                                          <p:attrName>style.visibility</p:attrName>
                                        </p:attrNameLst>
                                      </p:cBhvr>
                                      <p:to>
                                        <p:strVal val="visible"/>
                                      </p:to>
                                    </p:set>
                                  </p:childTnLst>
                                  <p:subTnLst>
                                    <p:set>
                                      <p:cBhvr override="childStyle">
                                        <p:cTn dur="1" fill="hold" display="0" masterRel="nextClick" afterEffect="1"/>
                                        <p:tgtEl>
                                          <p:spTgt spid="459792"/>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598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59800"/>
                                        </p:tgtEl>
                                        <p:attrNameLst>
                                          <p:attrName>style.visibility</p:attrName>
                                        </p:attrNameLst>
                                      </p:cBhvr>
                                      <p:to>
                                        <p:strVal val="visible"/>
                                      </p:to>
                                    </p:set>
                                  </p:childTnLst>
                                  <p:subTnLst>
                                    <p:set>
                                      <p:cBhvr override="childStyle">
                                        <p:cTn dur="1" fill="hold" display="0" masterRel="nextClick" afterEffect="1"/>
                                        <p:tgtEl>
                                          <p:spTgt spid="459800"/>
                                        </p:tgtEl>
                                        <p:attrNameLst>
                                          <p:attrName>style.visibility</p:attrName>
                                        </p:attrNameLst>
                                      </p:cBhvr>
                                      <p:to>
                                        <p:strVal val="hidden"/>
                                      </p:to>
                                    </p:set>
                                  </p:sub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499"/>
                                          </p:stCondLst>
                                        </p:cTn>
                                        <p:tgtEl>
                                          <p:spTgt spid="4598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459793"/>
                                        </p:tgtEl>
                                        <p:attrNameLst>
                                          <p:attrName>style.visibility</p:attrName>
                                        </p:attrNameLst>
                                      </p:cBhvr>
                                      <p:to>
                                        <p:strVal val="visible"/>
                                      </p:to>
                                    </p:set>
                                  </p:childTnLst>
                                  <p:subTnLst>
                                    <p:set>
                                      <p:cBhvr override="childStyle">
                                        <p:cTn dur="1" fill="hold" display="0" masterRel="nextClick" afterEffect="1"/>
                                        <p:tgtEl>
                                          <p:spTgt spid="459793"/>
                                        </p:tgtEl>
                                        <p:attrNameLst>
                                          <p:attrName>style.visibility</p:attrName>
                                        </p:attrNameLst>
                                      </p:cBhvr>
                                      <p:to>
                                        <p:strVal val="hidden"/>
                                      </p:to>
                                    </p:set>
                                  </p:sub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45982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459801"/>
                                        </p:tgtEl>
                                        <p:attrNameLst>
                                          <p:attrName>style.visibility</p:attrName>
                                        </p:attrNameLst>
                                      </p:cBhvr>
                                      <p:to>
                                        <p:strVal val="visible"/>
                                      </p:to>
                                    </p:set>
                                  </p:childTnLst>
                                  <p:subTnLst>
                                    <p:set>
                                      <p:cBhvr override="childStyle">
                                        <p:cTn dur="1" fill="hold" display="0" masterRel="nextClick" afterEffect="1"/>
                                        <p:tgtEl>
                                          <p:spTgt spid="459801"/>
                                        </p:tgtEl>
                                        <p:attrNameLst>
                                          <p:attrName>style.visibility</p:attrName>
                                        </p:attrNameLst>
                                      </p:cBhvr>
                                      <p:to>
                                        <p:strVal val="hidden"/>
                                      </p:to>
                                    </p:set>
                                  </p:sub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499"/>
                                          </p:stCondLst>
                                        </p:cTn>
                                        <p:tgtEl>
                                          <p:spTgt spid="45983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499"/>
                                          </p:stCondLst>
                                        </p:cTn>
                                        <p:tgtEl>
                                          <p:spTgt spid="4598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9792" grpId="0" animBg="1"/>
      <p:bldP spid="459793" grpId="0" animBg="1"/>
      <p:bldP spid="459794" grpId="0" build="p" autoUpdateAnimBg="0"/>
      <p:bldP spid="459800" grpId="0" animBg="1"/>
      <p:bldP spid="459801"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0738" name="Rectangle 2"/>
          <p:cNvSpPr>
            <a:spLocks noGrp="1" noChangeArrowheads="1"/>
          </p:cNvSpPr>
          <p:nvPr>
            <p:ph type="ctrTitle"/>
          </p:nvPr>
        </p:nvSpPr>
        <p:spPr>
          <a:xfrm>
            <a:off x="0" y="6400800"/>
            <a:ext cx="9144000" cy="1143000"/>
          </a:xfrm>
        </p:spPr>
        <p:txBody>
          <a:bodyPr/>
          <a:lstStyle/>
          <a:p>
            <a:pPr algn="r"/>
            <a:r>
              <a:rPr lang="en-US" altLang="de-DE" sz="1400">
                <a:solidFill>
                  <a:schemeClr val="tx1"/>
                </a:solidFill>
                <a:latin typeface="Times New Roman" charset="0"/>
              </a:rPr>
              <a:t>Chapter 4—Statement Forms</a:t>
            </a:r>
          </a:p>
        </p:txBody>
      </p:sp>
      <p:grpSp>
        <p:nvGrpSpPr>
          <p:cNvPr id="17410" name="Group 20"/>
          <p:cNvGrpSpPr>
            <a:grpSpLocks/>
          </p:cNvGrpSpPr>
          <p:nvPr/>
        </p:nvGrpSpPr>
        <p:grpSpPr bwMode="auto">
          <a:xfrm>
            <a:off x="7162800" y="76200"/>
            <a:ext cx="1676400" cy="2155825"/>
            <a:chOff x="4512" y="48"/>
            <a:chExt cx="1056" cy="1358"/>
          </a:xfrm>
        </p:grpSpPr>
        <p:pic>
          <p:nvPicPr>
            <p:cNvPr id="500757" name="Picture 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2" y="110"/>
              <a:ext cx="1047" cy="12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500758" name="Text Box 22"/>
            <p:cNvSpPr txBox="1">
              <a:spLocks noChangeArrowheads="1"/>
            </p:cNvSpPr>
            <p:nvPr/>
          </p:nvSpPr>
          <p:spPr bwMode="auto">
            <a:xfrm>
              <a:off x="4526" y="155"/>
              <a:ext cx="960" cy="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700">
                  <a:solidFill>
                    <a:srgbClr val="CF8847"/>
                  </a:solidFill>
                  <a:latin typeface="Garamond" charset="0"/>
                  <a:ea typeface="ＭＳ Ｐゴシック" charset="0"/>
                  <a:cs typeface="ＭＳ Ｐゴシック" charset="0"/>
                </a:rPr>
                <a:t>The Art and Science of</a:t>
              </a:r>
            </a:p>
          </p:txBody>
        </p:sp>
        <p:sp>
          <p:nvSpPr>
            <p:cNvPr id="500759" name="Text Box 23"/>
            <p:cNvSpPr txBox="1">
              <a:spLocks noChangeArrowheads="1"/>
            </p:cNvSpPr>
            <p:nvPr/>
          </p:nvSpPr>
          <p:spPr bwMode="auto">
            <a:xfrm>
              <a:off x="5148" y="284"/>
              <a:ext cx="334" cy="1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500" i="1">
                  <a:solidFill>
                    <a:schemeClr val="bg1"/>
                  </a:solidFill>
                  <a:latin typeface="Garamond" charset="0"/>
                  <a:ea typeface="ＭＳ Ｐゴシック" charset="0"/>
                  <a:cs typeface="ＭＳ Ｐゴシック" charset="0"/>
                </a:rPr>
                <a:t>An Introduction</a:t>
              </a:r>
              <a:endParaRPr lang="en-US" sz="500">
                <a:solidFill>
                  <a:schemeClr val="bg1"/>
                </a:solidFill>
                <a:latin typeface="Garamond" charset="0"/>
                <a:ea typeface="ＭＳ Ｐゴシック" charset="0"/>
                <a:cs typeface="ＭＳ Ｐゴシック" charset="0"/>
              </a:endParaRPr>
            </a:p>
          </p:txBody>
        </p:sp>
        <p:sp>
          <p:nvSpPr>
            <p:cNvPr id="500760" name="Text Box 24"/>
            <p:cNvSpPr txBox="1">
              <a:spLocks noChangeArrowheads="1"/>
            </p:cNvSpPr>
            <p:nvPr/>
          </p:nvSpPr>
          <p:spPr bwMode="auto">
            <a:xfrm>
              <a:off x="5160" y="325"/>
              <a:ext cx="383" cy="1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500" i="1">
                  <a:solidFill>
                    <a:schemeClr val="bg1"/>
                  </a:solidFill>
                  <a:latin typeface="Garamond" charset="0"/>
                  <a:ea typeface="ＭＳ Ｐゴシック" charset="0"/>
                  <a:cs typeface="ＭＳ Ｐゴシック" charset="0"/>
                </a:rPr>
                <a:t>to Computer Science</a:t>
              </a:r>
              <a:endParaRPr lang="en-US" sz="500">
                <a:solidFill>
                  <a:schemeClr val="bg1"/>
                </a:solidFill>
                <a:latin typeface="Garamond" charset="0"/>
                <a:ea typeface="ＭＳ Ｐゴシック" charset="0"/>
                <a:cs typeface="ＭＳ Ｐゴシック" charset="0"/>
              </a:endParaRPr>
            </a:p>
          </p:txBody>
        </p:sp>
        <p:sp>
          <p:nvSpPr>
            <p:cNvPr id="500761" name="Text Box 25"/>
            <p:cNvSpPr txBox="1">
              <a:spLocks noChangeArrowheads="1"/>
            </p:cNvSpPr>
            <p:nvPr/>
          </p:nvSpPr>
          <p:spPr bwMode="auto">
            <a:xfrm>
              <a:off x="4512" y="332"/>
              <a:ext cx="556" cy="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700">
                  <a:solidFill>
                    <a:schemeClr val="bg1"/>
                  </a:solidFill>
                  <a:latin typeface="Garamond" charset="0"/>
                  <a:ea typeface="ＭＳ Ｐゴシック" charset="0"/>
                  <a:cs typeface="ＭＳ Ｐゴシック" charset="0"/>
                </a:rPr>
                <a:t>ERIC S. ROBERTS</a:t>
              </a:r>
            </a:p>
          </p:txBody>
        </p:sp>
        <p:sp>
          <p:nvSpPr>
            <p:cNvPr id="500762" name="Text Box 26"/>
            <p:cNvSpPr txBox="1">
              <a:spLocks noChangeArrowheads="1"/>
            </p:cNvSpPr>
            <p:nvPr/>
          </p:nvSpPr>
          <p:spPr bwMode="auto">
            <a:xfrm>
              <a:off x="5075" y="48"/>
              <a:ext cx="493" cy="3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700">
                  <a:solidFill>
                    <a:schemeClr val="bg1"/>
                  </a:solidFill>
                  <a:latin typeface="Garamond" charset="0"/>
                  <a:ea typeface="ＭＳ Ｐゴシック" charset="0"/>
                  <a:cs typeface="ＭＳ Ｐゴシック" charset="0"/>
                </a:rPr>
                <a:t>Java</a:t>
              </a:r>
            </a:p>
          </p:txBody>
        </p:sp>
      </p:grpSp>
      <p:sp>
        <p:nvSpPr>
          <p:cNvPr id="17411" name="Rectangle 28"/>
          <p:cNvSpPr>
            <a:spLocks noChangeArrowheads="1"/>
          </p:cNvSpPr>
          <p:nvPr/>
        </p:nvSpPr>
        <p:spPr bwMode="auto">
          <a:xfrm>
            <a:off x="1658938" y="935038"/>
            <a:ext cx="2879725"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sz="3200" b="1" i="1">
                <a:solidFill>
                  <a:srgbClr val="000000"/>
                </a:solidFill>
                <a:latin typeface="Times New Roman" charset="0"/>
              </a:rPr>
              <a:t>Statement Forms</a:t>
            </a:r>
            <a:endParaRPr lang="en-US" altLang="de-DE" sz="1000">
              <a:latin typeface="Times New Roman" charset="0"/>
            </a:endParaRPr>
          </a:p>
        </p:txBody>
      </p:sp>
      <p:sp>
        <p:nvSpPr>
          <p:cNvPr id="17412" name="Rectangle 29"/>
          <p:cNvSpPr>
            <a:spLocks noChangeArrowheads="1"/>
          </p:cNvSpPr>
          <p:nvPr/>
        </p:nvSpPr>
        <p:spPr bwMode="auto">
          <a:xfrm>
            <a:off x="1671638" y="573088"/>
            <a:ext cx="14478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sz="1400" b="1">
                <a:solidFill>
                  <a:srgbClr val="000000"/>
                </a:solidFill>
                <a:latin typeface="Geneva" charset="0"/>
              </a:rPr>
              <a:t>C H A P T E R   4</a:t>
            </a:r>
            <a:endParaRPr lang="en-US" altLang="de-DE" sz="1400">
              <a:latin typeface="Geneva" charset="0"/>
            </a:endParaRPr>
          </a:p>
        </p:txBody>
      </p:sp>
      <p:sp>
        <p:nvSpPr>
          <p:cNvPr id="500766" name="Line 30"/>
          <p:cNvSpPr>
            <a:spLocks noChangeShapeType="1"/>
          </p:cNvSpPr>
          <p:nvPr/>
        </p:nvSpPr>
        <p:spPr bwMode="auto">
          <a:xfrm flipV="1">
            <a:off x="1589088" y="885825"/>
            <a:ext cx="4951412" cy="7938"/>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500767" name="Rectangle 31"/>
          <p:cNvSpPr>
            <a:spLocks noChangeArrowheads="1"/>
          </p:cNvSpPr>
          <p:nvPr/>
        </p:nvSpPr>
        <p:spPr bwMode="auto">
          <a:xfrm>
            <a:off x="2927350" y="1660525"/>
            <a:ext cx="3294063"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000">
                <a:solidFill>
                  <a:srgbClr val="000000"/>
                </a:solidFill>
                <a:latin typeface="Times New Roman" charset="0"/>
                <a:ea typeface="ＭＳ Ｐゴシック" charset="0"/>
                <a:cs typeface="ＭＳ Ｐゴシック" charset="0"/>
              </a:rPr>
              <a:t>The statements was interesting but tough.</a:t>
            </a:r>
          </a:p>
        </p:txBody>
      </p:sp>
      <p:sp>
        <p:nvSpPr>
          <p:cNvPr id="500768" name="Rectangle 32"/>
          <p:cNvSpPr>
            <a:spLocks noChangeArrowheads="1"/>
          </p:cNvSpPr>
          <p:nvPr/>
        </p:nvSpPr>
        <p:spPr bwMode="auto">
          <a:xfrm>
            <a:off x="3157538" y="1866900"/>
            <a:ext cx="344805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gn="r"/>
            <a:r>
              <a:rPr lang="en-US" altLang="de-DE" sz="1000">
                <a:solidFill>
                  <a:srgbClr val="000000"/>
                </a:solidFill>
                <a:latin typeface="Times New Roman" charset="0"/>
              </a:rPr>
              <a:t>—Mark Twain, </a:t>
            </a:r>
            <a:r>
              <a:rPr lang="en-US" altLang="de-DE" sz="1000" i="1">
                <a:solidFill>
                  <a:srgbClr val="000000"/>
                </a:solidFill>
                <a:latin typeface="Times New Roman" charset="0"/>
              </a:rPr>
              <a:t>The Adventures of Huckleberry Finn,</a:t>
            </a:r>
            <a:r>
              <a:rPr lang="en-US" altLang="de-DE" sz="1000">
                <a:solidFill>
                  <a:srgbClr val="000000"/>
                </a:solidFill>
                <a:latin typeface="Times New Roman" charset="0"/>
              </a:rPr>
              <a:t> 1884 </a:t>
            </a:r>
          </a:p>
        </p:txBody>
      </p:sp>
      <p:sp>
        <p:nvSpPr>
          <p:cNvPr id="500769" name="Text Box 33">
            <a:hlinkClick r:id="rId4" action="ppaction://hlinksldjump"/>
          </p:cNvPr>
          <p:cNvSpPr txBox="1">
            <a:spLocks noChangeArrowheads="1"/>
          </p:cNvSpPr>
          <p:nvPr/>
        </p:nvSpPr>
        <p:spPr bwMode="auto">
          <a:xfrm>
            <a:off x="609600" y="2895600"/>
            <a:ext cx="3657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u="sng">
                <a:solidFill>
                  <a:schemeClr val="accent2"/>
                </a:solidFill>
                <a:latin typeface="Times New Roman" charset="0"/>
                <a:ea typeface="ＭＳ Ｐゴシック" charset="0"/>
                <a:cs typeface="ＭＳ Ｐゴシック" charset="0"/>
              </a:rPr>
              <a:t>4.1  Statement types in Java</a:t>
            </a:r>
          </a:p>
        </p:txBody>
      </p:sp>
      <p:sp>
        <p:nvSpPr>
          <p:cNvPr id="500770" name="Text Box 34">
            <a:hlinkClick r:id="rId5" action="ppaction://hlinksldjump"/>
          </p:cNvPr>
          <p:cNvSpPr txBox="1">
            <a:spLocks noChangeArrowheads="1"/>
          </p:cNvSpPr>
          <p:nvPr/>
        </p:nvSpPr>
        <p:spPr bwMode="auto">
          <a:xfrm>
            <a:off x="609600" y="3313113"/>
            <a:ext cx="5638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u="sng">
                <a:solidFill>
                  <a:schemeClr val="accent2"/>
                </a:solidFill>
                <a:latin typeface="Times New Roman" charset="0"/>
                <a:ea typeface="ＭＳ Ｐゴシック" charset="0"/>
                <a:cs typeface="ＭＳ Ｐゴシック" charset="0"/>
              </a:rPr>
              <a:t>4.2  Control statements and problem solving</a:t>
            </a:r>
          </a:p>
        </p:txBody>
      </p:sp>
      <p:sp>
        <p:nvSpPr>
          <p:cNvPr id="500771" name="Text Box 35">
            <a:hlinkClick r:id="rId6" action="ppaction://hlinksldjump"/>
          </p:cNvPr>
          <p:cNvSpPr txBox="1">
            <a:spLocks noChangeArrowheads="1"/>
          </p:cNvSpPr>
          <p:nvPr/>
        </p:nvSpPr>
        <p:spPr bwMode="auto">
          <a:xfrm>
            <a:off x="609600" y="3730625"/>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u="sng">
                <a:solidFill>
                  <a:schemeClr val="accent2"/>
                </a:solidFill>
                <a:latin typeface="Times New Roman" charset="0"/>
                <a:ea typeface="ＭＳ Ｐゴシック" charset="0"/>
                <a:cs typeface="ＭＳ Ｐゴシック" charset="0"/>
              </a:rPr>
              <a:t>4.3  The </a:t>
            </a:r>
            <a:r>
              <a:rPr lang="en-US" sz="2200" b="1" u="sng">
                <a:solidFill>
                  <a:schemeClr val="accent2"/>
                </a:solidFill>
                <a:latin typeface="Courier New" charset="0"/>
                <a:ea typeface="ＭＳ Ｐゴシック" charset="0"/>
                <a:cs typeface="ＭＳ Ｐゴシック" charset="0"/>
              </a:rPr>
              <a:t>if</a:t>
            </a:r>
            <a:r>
              <a:rPr lang="en-US" u="sng">
                <a:solidFill>
                  <a:schemeClr val="accent2"/>
                </a:solidFill>
                <a:latin typeface="Times New Roman" charset="0"/>
                <a:ea typeface="ＭＳ Ｐゴシック" charset="0"/>
                <a:cs typeface="ＭＳ Ｐゴシック" charset="0"/>
              </a:rPr>
              <a:t> statement</a:t>
            </a:r>
          </a:p>
        </p:txBody>
      </p:sp>
      <p:sp>
        <p:nvSpPr>
          <p:cNvPr id="500772" name="Text Box 36">
            <a:hlinkClick r:id="rId7" action="ppaction://hlinksldjump"/>
          </p:cNvPr>
          <p:cNvSpPr txBox="1">
            <a:spLocks noChangeArrowheads="1"/>
          </p:cNvSpPr>
          <p:nvPr/>
        </p:nvSpPr>
        <p:spPr bwMode="auto">
          <a:xfrm>
            <a:off x="609600" y="4148138"/>
            <a:ext cx="358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u="sng">
                <a:solidFill>
                  <a:schemeClr val="accent2"/>
                </a:solidFill>
                <a:latin typeface="Times New Roman" charset="0"/>
                <a:ea typeface="ＭＳ Ｐゴシック" charset="0"/>
                <a:cs typeface="ＭＳ Ｐゴシック" charset="0"/>
              </a:rPr>
              <a:t>4.4  The </a:t>
            </a:r>
            <a:r>
              <a:rPr lang="en-US" sz="2200" b="1" u="sng">
                <a:solidFill>
                  <a:schemeClr val="accent2"/>
                </a:solidFill>
                <a:latin typeface="Courier New" charset="0"/>
                <a:ea typeface="ＭＳ Ｐゴシック" charset="0"/>
                <a:cs typeface="ＭＳ Ｐゴシック" charset="0"/>
              </a:rPr>
              <a:t>switch</a:t>
            </a:r>
            <a:r>
              <a:rPr lang="en-US" u="sng">
                <a:solidFill>
                  <a:schemeClr val="accent2"/>
                </a:solidFill>
                <a:latin typeface="Times New Roman" charset="0"/>
                <a:ea typeface="ＭＳ Ｐゴシック" charset="0"/>
                <a:cs typeface="ＭＳ Ｐゴシック" charset="0"/>
              </a:rPr>
              <a:t> statement</a:t>
            </a:r>
          </a:p>
        </p:txBody>
      </p:sp>
      <p:sp>
        <p:nvSpPr>
          <p:cNvPr id="500773" name="Text Box 37">
            <a:hlinkClick r:id="rId8" action="ppaction://hlinksldjump"/>
          </p:cNvPr>
          <p:cNvSpPr txBox="1">
            <a:spLocks noChangeArrowheads="1"/>
          </p:cNvSpPr>
          <p:nvPr/>
        </p:nvSpPr>
        <p:spPr bwMode="auto">
          <a:xfrm>
            <a:off x="609600" y="4565650"/>
            <a:ext cx="3352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u="sng" dirty="0">
                <a:solidFill>
                  <a:schemeClr val="accent2"/>
                </a:solidFill>
                <a:latin typeface="Times New Roman" charset="0"/>
                <a:ea typeface="ＭＳ Ｐゴシック" charset="0"/>
                <a:cs typeface="ＭＳ Ｐゴシック" charset="0"/>
              </a:rPr>
              <a:t>4.5  The </a:t>
            </a:r>
            <a:r>
              <a:rPr lang="en-US" sz="2200" b="1" u="sng" dirty="0">
                <a:solidFill>
                  <a:schemeClr val="accent2"/>
                </a:solidFill>
                <a:latin typeface="Courier New" charset="0"/>
                <a:ea typeface="ＭＳ Ｐゴシック" charset="0"/>
                <a:cs typeface="ＭＳ Ｐゴシック" charset="0"/>
              </a:rPr>
              <a:t>while</a:t>
            </a:r>
            <a:r>
              <a:rPr lang="en-US" u="sng" dirty="0">
                <a:solidFill>
                  <a:schemeClr val="accent2"/>
                </a:solidFill>
                <a:latin typeface="Times New Roman" charset="0"/>
                <a:ea typeface="ＭＳ Ｐゴシック" charset="0"/>
                <a:cs typeface="ＭＳ Ｐゴシック" charset="0"/>
              </a:rPr>
              <a:t> statement</a:t>
            </a:r>
          </a:p>
        </p:txBody>
      </p:sp>
      <p:sp>
        <p:nvSpPr>
          <p:cNvPr id="500774" name="Text Box 38">
            <a:hlinkClick r:id="rId9" action="ppaction://hlinksldjump"/>
          </p:cNvPr>
          <p:cNvSpPr txBox="1">
            <a:spLocks noChangeArrowheads="1"/>
          </p:cNvSpPr>
          <p:nvPr/>
        </p:nvSpPr>
        <p:spPr bwMode="auto">
          <a:xfrm>
            <a:off x="609600" y="4983163"/>
            <a:ext cx="3048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u="sng">
                <a:solidFill>
                  <a:schemeClr val="accent2"/>
                </a:solidFill>
                <a:latin typeface="Times New Roman" charset="0"/>
                <a:ea typeface="ＭＳ Ｐゴシック" charset="0"/>
                <a:cs typeface="ＭＳ Ｐゴシック" charset="0"/>
              </a:rPr>
              <a:t>4.6  The </a:t>
            </a:r>
            <a:r>
              <a:rPr lang="en-US" sz="2200" b="1" u="sng">
                <a:solidFill>
                  <a:schemeClr val="accent2"/>
                </a:solidFill>
                <a:latin typeface="Courier New" charset="0"/>
                <a:ea typeface="ＭＳ Ｐゴシック" charset="0"/>
                <a:cs typeface="ＭＳ Ｐゴシック" charset="0"/>
              </a:rPr>
              <a:t>for</a:t>
            </a:r>
            <a:r>
              <a:rPr lang="en-US" u="sng">
                <a:solidFill>
                  <a:schemeClr val="accent2"/>
                </a:solidFill>
                <a:latin typeface="Times New Roman" charset="0"/>
                <a:ea typeface="ＭＳ Ｐゴシック" charset="0"/>
                <a:cs typeface="ＭＳ Ｐゴシック" charset="0"/>
              </a:rPr>
              <a:t> statement</a:t>
            </a:r>
          </a:p>
        </p:txBody>
      </p:sp>
    </p:spTree>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977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a:t>
            </a:r>
            <a:r>
              <a:rPr lang="en-US" altLang="de-DE" b="1">
                <a:solidFill>
                  <a:srgbClr val="FF0000"/>
                </a:solidFill>
                <a:latin typeface="Courier New" charset="0"/>
              </a:rPr>
              <a:t>for</a:t>
            </a:r>
            <a:r>
              <a:rPr lang="en-US" altLang="de-DE">
                <a:solidFill>
                  <a:srgbClr val="FF0000"/>
                </a:solidFill>
                <a:latin typeface="Times New Roman" charset="0"/>
              </a:rPr>
              <a:t> Statement</a:t>
            </a:r>
            <a:endParaRPr lang="en-US" altLang="de-DE" i="1">
              <a:solidFill>
                <a:srgbClr val="FF0000"/>
              </a:solidFill>
            </a:endParaRPr>
          </a:p>
        </p:txBody>
      </p:sp>
      <p:sp>
        <p:nvSpPr>
          <p:cNvPr id="459779" name="Text Box 3"/>
          <p:cNvSpPr txBox="1">
            <a:spLocks noChangeArrowheads="1"/>
          </p:cNvSpPr>
          <p:nvPr/>
        </p:nvSpPr>
        <p:spPr bwMode="auto">
          <a:xfrm>
            <a:off x="457200" y="1143000"/>
            <a:ext cx="8229600" cy="107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The </a:t>
            </a:r>
            <a:r>
              <a:rPr lang="en-US" altLang="de-DE" sz="2200" b="1">
                <a:latin typeface="Courier New" charset="0"/>
              </a:rPr>
              <a:t>for</a:t>
            </a:r>
            <a:r>
              <a:rPr lang="en-US" altLang="de-DE">
                <a:latin typeface="Times New Roman" charset="0"/>
              </a:rPr>
              <a:t> statement in Java is a particularly powerful tool for specifying the control structure of a loop independently from the operations the loop body performs.  The syntax looks like this:</a:t>
            </a:r>
          </a:p>
        </p:txBody>
      </p:sp>
      <p:sp>
        <p:nvSpPr>
          <p:cNvPr id="459790" name="Rectangle 14"/>
          <p:cNvSpPr>
            <a:spLocks noChangeArrowheads="1"/>
          </p:cNvSpPr>
          <p:nvPr/>
        </p:nvSpPr>
        <p:spPr bwMode="auto">
          <a:xfrm>
            <a:off x="1676400" y="2362200"/>
            <a:ext cx="5791200" cy="12239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59791" name="Text Box 15"/>
          <p:cNvSpPr txBox="1">
            <a:spLocks noChangeArrowheads="1"/>
          </p:cNvSpPr>
          <p:nvPr/>
        </p:nvSpPr>
        <p:spPr bwMode="auto">
          <a:xfrm>
            <a:off x="1778000" y="2451100"/>
            <a:ext cx="56388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tLang="de-DE" sz="2000" b="1">
                <a:latin typeface="Courier New" charset="0"/>
              </a:rPr>
              <a:t>for ( </a:t>
            </a:r>
            <a:r>
              <a:rPr lang="en-US" altLang="de-DE" sz="2000" i="1">
                <a:latin typeface="Times New Roman" charset="0"/>
              </a:rPr>
              <a:t>init</a:t>
            </a:r>
            <a:r>
              <a:rPr lang="en-US" altLang="de-DE" sz="2000" b="1">
                <a:latin typeface="Courier New" charset="0"/>
              </a:rPr>
              <a:t> ; </a:t>
            </a:r>
            <a:r>
              <a:rPr lang="en-US" altLang="de-DE" sz="2000" i="1">
                <a:latin typeface="Times New Roman" charset="0"/>
              </a:rPr>
              <a:t>test</a:t>
            </a:r>
            <a:r>
              <a:rPr lang="en-US" altLang="de-DE" sz="2000" b="1">
                <a:latin typeface="Courier New" charset="0"/>
              </a:rPr>
              <a:t> ; </a:t>
            </a:r>
            <a:r>
              <a:rPr lang="en-US" altLang="de-DE" sz="2000" i="1">
                <a:latin typeface="Times New Roman" charset="0"/>
              </a:rPr>
              <a:t>step</a:t>
            </a:r>
            <a:r>
              <a:rPr lang="en-US" altLang="de-DE" sz="2000" b="1">
                <a:latin typeface="Courier New" charset="0"/>
              </a:rPr>
              <a:t> ) {</a:t>
            </a:r>
          </a:p>
          <a:p>
            <a:pPr algn="l"/>
            <a:r>
              <a:rPr lang="en-US" altLang="de-DE" sz="2000" b="1">
                <a:latin typeface="Courier New" charset="0"/>
              </a:rPr>
              <a:t>   </a:t>
            </a:r>
            <a:r>
              <a:rPr lang="en-US" altLang="de-DE" sz="2000" i="1">
                <a:latin typeface="Times New Roman" charset="0"/>
              </a:rPr>
              <a:t>statements to be repeated</a:t>
            </a:r>
            <a:endParaRPr lang="en-US" altLang="de-DE" sz="2000" b="1">
              <a:latin typeface="Courier New" charset="0"/>
            </a:endParaRPr>
          </a:p>
          <a:p>
            <a:pPr algn="l"/>
            <a:r>
              <a:rPr lang="en-US" altLang="de-DE" sz="2000" b="1">
                <a:latin typeface="Courier New" charset="0"/>
              </a:rPr>
              <a:t>}</a:t>
            </a:r>
          </a:p>
        </p:txBody>
      </p:sp>
      <p:sp>
        <p:nvSpPr>
          <p:cNvPr id="459792" name="Rectangle 16"/>
          <p:cNvSpPr>
            <a:spLocks noChangeArrowheads="1"/>
          </p:cNvSpPr>
          <p:nvPr/>
        </p:nvSpPr>
        <p:spPr bwMode="auto">
          <a:xfrm>
            <a:off x="2667000" y="2489200"/>
            <a:ext cx="573088" cy="34290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59793" name="Rectangle 17"/>
          <p:cNvSpPr>
            <a:spLocks noChangeArrowheads="1"/>
          </p:cNvSpPr>
          <p:nvPr/>
        </p:nvSpPr>
        <p:spPr bwMode="auto">
          <a:xfrm>
            <a:off x="2260600" y="2806700"/>
            <a:ext cx="2740025" cy="3397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59794" name="Text Box 18"/>
          <p:cNvSpPr txBox="1">
            <a:spLocks noChangeArrowheads="1"/>
          </p:cNvSpPr>
          <p:nvPr/>
        </p:nvSpPr>
        <p:spPr bwMode="auto">
          <a:xfrm>
            <a:off x="457200" y="3733800"/>
            <a:ext cx="82296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Java evaluates a </a:t>
            </a:r>
            <a:r>
              <a:rPr lang="en-US" altLang="de-DE" sz="2200" b="1">
                <a:latin typeface="Courier New" charset="0"/>
              </a:rPr>
              <a:t>for</a:t>
            </a:r>
            <a:r>
              <a:rPr lang="en-US" altLang="de-DE">
                <a:latin typeface="Times New Roman" charset="0"/>
              </a:rPr>
              <a:t> statement by executing the following steps:</a:t>
            </a:r>
          </a:p>
        </p:txBody>
      </p:sp>
      <p:sp>
        <p:nvSpPr>
          <p:cNvPr id="459800" name="Rectangle 24"/>
          <p:cNvSpPr>
            <a:spLocks noChangeArrowheads="1"/>
          </p:cNvSpPr>
          <p:nvPr/>
        </p:nvSpPr>
        <p:spPr bwMode="auto">
          <a:xfrm>
            <a:off x="3479800" y="2489200"/>
            <a:ext cx="573088" cy="34290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59801" name="Rectangle 25"/>
          <p:cNvSpPr>
            <a:spLocks noChangeArrowheads="1"/>
          </p:cNvSpPr>
          <p:nvPr/>
        </p:nvSpPr>
        <p:spPr bwMode="auto">
          <a:xfrm>
            <a:off x="4318000" y="2489200"/>
            <a:ext cx="584200" cy="34290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459818" name="Group 42"/>
          <p:cNvGrpSpPr>
            <a:grpSpLocks/>
          </p:cNvGrpSpPr>
          <p:nvPr/>
        </p:nvGrpSpPr>
        <p:grpSpPr bwMode="auto">
          <a:xfrm>
            <a:off x="685800" y="4191000"/>
            <a:ext cx="8001000" cy="420688"/>
            <a:chOff x="432" y="2640"/>
            <a:chExt cx="5040" cy="265"/>
          </a:xfrm>
        </p:grpSpPr>
        <p:sp>
          <p:nvSpPr>
            <p:cNvPr id="459795" name="Text Box 19"/>
            <p:cNvSpPr txBox="1">
              <a:spLocks noChangeArrowheads="1"/>
            </p:cNvSpPr>
            <p:nvPr/>
          </p:nvSpPr>
          <p:spPr bwMode="auto">
            <a:xfrm>
              <a:off x="672" y="2640"/>
              <a:ext cx="4800"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Evaluate </a:t>
              </a:r>
              <a:r>
                <a:rPr lang="en-US" altLang="de-DE" i="1">
                  <a:latin typeface="Times New Roman" charset="0"/>
                </a:rPr>
                <a:t>init</a:t>
              </a:r>
              <a:r>
                <a:rPr lang="en-US" altLang="de-DE">
                  <a:latin typeface="Times New Roman" charset="0"/>
                </a:rPr>
                <a:t>, which typically declares a </a:t>
              </a:r>
              <a:r>
                <a:rPr lang="en-US" altLang="de-DE" b="1">
                  <a:latin typeface="Times New Roman" charset="0"/>
                </a:rPr>
                <a:t>control variable</a:t>
              </a:r>
              <a:r>
                <a:rPr lang="en-US" altLang="de-DE">
                  <a:latin typeface="Times New Roman" charset="0"/>
                </a:rPr>
                <a:t>.</a:t>
              </a:r>
            </a:p>
          </p:txBody>
        </p:sp>
        <p:sp>
          <p:nvSpPr>
            <p:cNvPr id="459802" name="Text Box 26"/>
            <p:cNvSpPr txBox="1">
              <a:spLocks noChangeArrowheads="1"/>
            </p:cNvSpPr>
            <p:nvPr/>
          </p:nvSpPr>
          <p:spPr bwMode="auto">
            <a:xfrm>
              <a:off x="432" y="2640"/>
              <a:ext cx="288"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1.</a:t>
              </a:r>
            </a:p>
          </p:txBody>
        </p:sp>
      </p:grpSp>
      <p:grpSp>
        <p:nvGrpSpPr>
          <p:cNvPr id="459819" name="Group 43"/>
          <p:cNvGrpSpPr>
            <a:grpSpLocks/>
          </p:cNvGrpSpPr>
          <p:nvPr/>
        </p:nvGrpSpPr>
        <p:grpSpPr bwMode="auto">
          <a:xfrm>
            <a:off x="685800" y="4572000"/>
            <a:ext cx="8001000" cy="420688"/>
            <a:chOff x="432" y="2640"/>
            <a:chExt cx="5040" cy="265"/>
          </a:xfrm>
        </p:grpSpPr>
        <p:sp>
          <p:nvSpPr>
            <p:cNvPr id="459820" name="Text Box 44"/>
            <p:cNvSpPr txBox="1">
              <a:spLocks noChangeArrowheads="1"/>
            </p:cNvSpPr>
            <p:nvPr/>
          </p:nvSpPr>
          <p:spPr bwMode="auto">
            <a:xfrm>
              <a:off x="672" y="2640"/>
              <a:ext cx="4800"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Evaluate </a:t>
              </a:r>
              <a:r>
                <a:rPr lang="en-US" altLang="de-DE" i="1">
                  <a:latin typeface="Times New Roman" charset="0"/>
                </a:rPr>
                <a:t>test</a:t>
              </a:r>
              <a:r>
                <a:rPr lang="en-US" altLang="de-DE">
                  <a:latin typeface="Times New Roman" charset="0"/>
                </a:rPr>
                <a:t> and exit from the loop if the value is </a:t>
              </a:r>
              <a:r>
                <a:rPr lang="en-US" altLang="de-DE" sz="2200" b="1">
                  <a:latin typeface="Courier New" charset="0"/>
                </a:rPr>
                <a:t>false</a:t>
              </a:r>
              <a:r>
                <a:rPr lang="en-US" altLang="de-DE">
                  <a:latin typeface="Times New Roman" charset="0"/>
                </a:rPr>
                <a:t>.</a:t>
              </a:r>
            </a:p>
          </p:txBody>
        </p:sp>
        <p:sp>
          <p:nvSpPr>
            <p:cNvPr id="459821" name="Text Box 45"/>
            <p:cNvSpPr txBox="1">
              <a:spLocks noChangeArrowheads="1"/>
            </p:cNvSpPr>
            <p:nvPr/>
          </p:nvSpPr>
          <p:spPr bwMode="auto">
            <a:xfrm>
              <a:off x="432" y="2640"/>
              <a:ext cx="288"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2.</a:t>
              </a:r>
            </a:p>
          </p:txBody>
        </p:sp>
      </p:grpSp>
      <p:grpSp>
        <p:nvGrpSpPr>
          <p:cNvPr id="459826" name="Group 50"/>
          <p:cNvGrpSpPr>
            <a:grpSpLocks/>
          </p:cNvGrpSpPr>
          <p:nvPr/>
        </p:nvGrpSpPr>
        <p:grpSpPr bwMode="auto">
          <a:xfrm>
            <a:off x="685800" y="4978400"/>
            <a:ext cx="8001000" cy="420688"/>
            <a:chOff x="432" y="2640"/>
            <a:chExt cx="5040" cy="265"/>
          </a:xfrm>
        </p:grpSpPr>
        <p:sp>
          <p:nvSpPr>
            <p:cNvPr id="459827" name="Text Box 51"/>
            <p:cNvSpPr txBox="1">
              <a:spLocks noChangeArrowheads="1"/>
            </p:cNvSpPr>
            <p:nvPr/>
          </p:nvSpPr>
          <p:spPr bwMode="auto">
            <a:xfrm>
              <a:off x="672" y="2640"/>
              <a:ext cx="4800"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Execute the statements in the body of the loop.</a:t>
              </a:r>
            </a:p>
          </p:txBody>
        </p:sp>
        <p:sp>
          <p:nvSpPr>
            <p:cNvPr id="459828" name="Text Box 52"/>
            <p:cNvSpPr txBox="1">
              <a:spLocks noChangeArrowheads="1"/>
            </p:cNvSpPr>
            <p:nvPr/>
          </p:nvSpPr>
          <p:spPr bwMode="auto">
            <a:xfrm>
              <a:off x="432" y="2640"/>
              <a:ext cx="288"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3.</a:t>
              </a:r>
            </a:p>
          </p:txBody>
        </p:sp>
      </p:grpSp>
      <p:grpSp>
        <p:nvGrpSpPr>
          <p:cNvPr id="459829" name="Group 53"/>
          <p:cNvGrpSpPr>
            <a:grpSpLocks/>
          </p:cNvGrpSpPr>
          <p:nvPr/>
        </p:nvGrpSpPr>
        <p:grpSpPr bwMode="auto">
          <a:xfrm>
            <a:off x="685800" y="5372100"/>
            <a:ext cx="8001000" cy="420688"/>
            <a:chOff x="432" y="2640"/>
            <a:chExt cx="5040" cy="265"/>
          </a:xfrm>
        </p:grpSpPr>
        <p:sp>
          <p:nvSpPr>
            <p:cNvPr id="459830" name="Text Box 54"/>
            <p:cNvSpPr txBox="1">
              <a:spLocks noChangeArrowheads="1"/>
            </p:cNvSpPr>
            <p:nvPr/>
          </p:nvSpPr>
          <p:spPr bwMode="auto">
            <a:xfrm>
              <a:off x="672" y="2640"/>
              <a:ext cx="4800"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Evaluate </a:t>
              </a:r>
              <a:r>
                <a:rPr lang="en-US" altLang="de-DE" i="1">
                  <a:latin typeface="Times New Roman" charset="0"/>
                </a:rPr>
                <a:t>step,</a:t>
              </a:r>
              <a:r>
                <a:rPr lang="en-US" altLang="de-DE">
                  <a:latin typeface="Times New Roman" charset="0"/>
                </a:rPr>
                <a:t> which usually updates the control variable.</a:t>
              </a:r>
            </a:p>
          </p:txBody>
        </p:sp>
        <p:sp>
          <p:nvSpPr>
            <p:cNvPr id="459831" name="Text Box 55"/>
            <p:cNvSpPr txBox="1">
              <a:spLocks noChangeArrowheads="1"/>
            </p:cNvSpPr>
            <p:nvPr/>
          </p:nvSpPr>
          <p:spPr bwMode="auto">
            <a:xfrm>
              <a:off x="432" y="2640"/>
              <a:ext cx="288"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4.</a:t>
              </a:r>
            </a:p>
          </p:txBody>
        </p:sp>
      </p:grpSp>
      <p:grpSp>
        <p:nvGrpSpPr>
          <p:cNvPr id="459832" name="Group 56"/>
          <p:cNvGrpSpPr>
            <a:grpSpLocks/>
          </p:cNvGrpSpPr>
          <p:nvPr/>
        </p:nvGrpSpPr>
        <p:grpSpPr bwMode="auto">
          <a:xfrm>
            <a:off x="685800" y="5776913"/>
            <a:ext cx="8001000" cy="420687"/>
            <a:chOff x="432" y="2640"/>
            <a:chExt cx="5040" cy="265"/>
          </a:xfrm>
        </p:grpSpPr>
        <p:sp>
          <p:nvSpPr>
            <p:cNvPr id="459833" name="Text Box 57"/>
            <p:cNvSpPr txBox="1">
              <a:spLocks noChangeArrowheads="1"/>
            </p:cNvSpPr>
            <p:nvPr/>
          </p:nvSpPr>
          <p:spPr bwMode="auto">
            <a:xfrm>
              <a:off x="672" y="2640"/>
              <a:ext cx="4800"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Return to step 2 to begin the next loop cycle.</a:t>
              </a:r>
            </a:p>
          </p:txBody>
        </p:sp>
        <p:sp>
          <p:nvSpPr>
            <p:cNvPr id="459834" name="Text Box 58"/>
            <p:cNvSpPr txBox="1">
              <a:spLocks noChangeArrowheads="1"/>
            </p:cNvSpPr>
            <p:nvPr/>
          </p:nvSpPr>
          <p:spPr bwMode="auto">
            <a:xfrm>
              <a:off x="432" y="2640"/>
              <a:ext cx="288"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5.</a:t>
              </a:r>
            </a:p>
          </p:txBody>
        </p:sp>
      </p:grpSp>
      <p:grpSp>
        <p:nvGrpSpPr>
          <p:cNvPr id="459842" name="Group 66"/>
          <p:cNvGrpSpPr>
            <a:grpSpLocks/>
          </p:cNvGrpSpPr>
          <p:nvPr/>
        </p:nvGrpSpPr>
        <p:grpSpPr bwMode="auto">
          <a:xfrm>
            <a:off x="1676400" y="2362200"/>
            <a:ext cx="5791200" cy="1223963"/>
            <a:chOff x="1152" y="1584"/>
            <a:chExt cx="3648" cy="771"/>
          </a:xfrm>
        </p:grpSpPr>
        <p:sp>
          <p:nvSpPr>
            <p:cNvPr id="459840" name="Rectangle 64"/>
            <p:cNvSpPr>
              <a:spLocks noChangeArrowheads="1"/>
            </p:cNvSpPr>
            <p:nvPr/>
          </p:nvSpPr>
          <p:spPr bwMode="auto">
            <a:xfrm>
              <a:off x="1152" y="1584"/>
              <a:ext cx="3648" cy="77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59841" name="Text Box 65"/>
            <p:cNvSpPr txBox="1">
              <a:spLocks noChangeArrowheads="1"/>
            </p:cNvSpPr>
            <p:nvPr/>
          </p:nvSpPr>
          <p:spPr bwMode="auto">
            <a:xfrm>
              <a:off x="1216" y="1640"/>
              <a:ext cx="3552" cy="63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tLang="de-DE" sz="2000" b="1">
                  <a:latin typeface="Courier New" charset="0"/>
                </a:rPr>
                <a:t>for ( </a:t>
              </a:r>
              <a:r>
                <a:rPr lang="en-US" altLang="de-DE" sz="2000" i="1">
                  <a:latin typeface="Times New Roman" charset="0"/>
                </a:rPr>
                <a:t>init</a:t>
              </a:r>
              <a:r>
                <a:rPr lang="en-US" altLang="de-DE" sz="2000" b="1">
                  <a:latin typeface="Courier New" charset="0"/>
                </a:rPr>
                <a:t> ; </a:t>
              </a:r>
              <a:r>
                <a:rPr lang="en-US" altLang="de-DE" sz="2000" i="1">
                  <a:latin typeface="Times New Roman" charset="0"/>
                </a:rPr>
                <a:t>test</a:t>
              </a:r>
              <a:r>
                <a:rPr lang="en-US" altLang="de-DE" sz="2000" b="1">
                  <a:latin typeface="Courier New" charset="0"/>
                </a:rPr>
                <a:t> ; </a:t>
              </a:r>
              <a:r>
                <a:rPr lang="en-US" altLang="de-DE" sz="2000" i="1">
                  <a:latin typeface="Times New Roman" charset="0"/>
                </a:rPr>
                <a:t>step</a:t>
              </a:r>
              <a:r>
                <a:rPr lang="en-US" altLang="de-DE" sz="2000" b="1">
                  <a:latin typeface="Courier New" charset="0"/>
                </a:rPr>
                <a:t> ) {</a:t>
              </a:r>
            </a:p>
            <a:p>
              <a:pPr algn="l"/>
              <a:r>
                <a:rPr lang="en-US" altLang="de-DE" sz="2000" b="1">
                  <a:latin typeface="Courier New" charset="0"/>
                </a:rPr>
                <a:t>   </a:t>
              </a:r>
              <a:r>
                <a:rPr lang="en-US" altLang="de-DE" sz="2000" i="1">
                  <a:latin typeface="Times New Roman" charset="0"/>
                </a:rPr>
                <a:t>statements to be repeated</a:t>
              </a:r>
              <a:endParaRPr lang="en-US" altLang="de-DE" sz="2000" b="1">
                <a:latin typeface="Courier New" charset="0"/>
              </a:endParaRPr>
            </a:p>
            <a:p>
              <a:pPr algn="l"/>
              <a:r>
                <a:rPr lang="en-US" altLang="de-DE" sz="2000" b="1">
                  <a:latin typeface="Courier New" charset="0"/>
                </a:rPr>
                <a:t>}</a:t>
              </a:r>
            </a:p>
          </p:txBody>
        </p:sp>
      </p:grpSp>
    </p:spTree>
    <p:extLst>
      <p:ext uri="{BB962C8B-B14F-4D97-AF65-F5344CB8AC3E}">
        <p14:creationId xmlns:p14="http://schemas.microsoft.com/office/powerpoint/2010/main" val="7614717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5979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499"/>
                                          </p:stCondLst>
                                        </p:cTn>
                                        <p:tgtEl>
                                          <p:spTgt spid="4598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459792"/>
                                        </p:tgtEl>
                                        <p:attrNameLst>
                                          <p:attrName>style.visibility</p:attrName>
                                        </p:attrNameLst>
                                      </p:cBhvr>
                                      <p:to>
                                        <p:strVal val="visible"/>
                                      </p:to>
                                    </p:set>
                                  </p:childTnLst>
                                  <p:subTnLst>
                                    <p:set>
                                      <p:cBhvr override="childStyle">
                                        <p:cTn dur="1" fill="hold" display="0" masterRel="nextClick" afterEffect="1"/>
                                        <p:tgtEl>
                                          <p:spTgt spid="459792"/>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598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59800"/>
                                        </p:tgtEl>
                                        <p:attrNameLst>
                                          <p:attrName>style.visibility</p:attrName>
                                        </p:attrNameLst>
                                      </p:cBhvr>
                                      <p:to>
                                        <p:strVal val="visible"/>
                                      </p:to>
                                    </p:set>
                                  </p:childTnLst>
                                  <p:subTnLst>
                                    <p:set>
                                      <p:cBhvr override="childStyle">
                                        <p:cTn dur="1" fill="hold" display="0" masterRel="nextClick" afterEffect="1"/>
                                        <p:tgtEl>
                                          <p:spTgt spid="459800"/>
                                        </p:tgtEl>
                                        <p:attrNameLst>
                                          <p:attrName>style.visibility</p:attrName>
                                        </p:attrNameLst>
                                      </p:cBhvr>
                                      <p:to>
                                        <p:strVal val="hidden"/>
                                      </p:to>
                                    </p:set>
                                  </p:sub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499"/>
                                          </p:stCondLst>
                                        </p:cTn>
                                        <p:tgtEl>
                                          <p:spTgt spid="4598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459793"/>
                                        </p:tgtEl>
                                        <p:attrNameLst>
                                          <p:attrName>style.visibility</p:attrName>
                                        </p:attrNameLst>
                                      </p:cBhvr>
                                      <p:to>
                                        <p:strVal val="visible"/>
                                      </p:to>
                                    </p:set>
                                  </p:childTnLst>
                                  <p:subTnLst>
                                    <p:set>
                                      <p:cBhvr override="childStyle">
                                        <p:cTn dur="1" fill="hold" display="0" masterRel="nextClick" afterEffect="1"/>
                                        <p:tgtEl>
                                          <p:spTgt spid="459793"/>
                                        </p:tgtEl>
                                        <p:attrNameLst>
                                          <p:attrName>style.visibility</p:attrName>
                                        </p:attrNameLst>
                                      </p:cBhvr>
                                      <p:to>
                                        <p:strVal val="hidden"/>
                                      </p:to>
                                    </p:set>
                                  </p:sub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45982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459801"/>
                                        </p:tgtEl>
                                        <p:attrNameLst>
                                          <p:attrName>style.visibility</p:attrName>
                                        </p:attrNameLst>
                                      </p:cBhvr>
                                      <p:to>
                                        <p:strVal val="visible"/>
                                      </p:to>
                                    </p:set>
                                  </p:childTnLst>
                                  <p:subTnLst>
                                    <p:set>
                                      <p:cBhvr override="childStyle">
                                        <p:cTn dur="1" fill="hold" display="0" masterRel="nextClick" afterEffect="1"/>
                                        <p:tgtEl>
                                          <p:spTgt spid="459801"/>
                                        </p:tgtEl>
                                        <p:attrNameLst>
                                          <p:attrName>style.visibility</p:attrName>
                                        </p:attrNameLst>
                                      </p:cBhvr>
                                      <p:to>
                                        <p:strVal val="hidden"/>
                                      </p:to>
                                    </p:set>
                                  </p:sub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499"/>
                                          </p:stCondLst>
                                        </p:cTn>
                                        <p:tgtEl>
                                          <p:spTgt spid="45983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499"/>
                                          </p:stCondLst>
                                        </p:cTn>
                                        <p:tgtEl>
                                          <p:spTgt spid="4598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9792" grpId="0" animBg="1"/>
      <p:bldP spid="459793" grpId="0" animBg="1"/>
      <p:bldP spid="459794" grpId="0" build="p" autoUpdateAnimBg="0"/>
      <p:bldP spid="459800" grpId="0" animBg="1"/>
      <p:bldP spid="459801" grpId="0" animBg="1"/>
    </p:bld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5922"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Comparing </a:t>
            </a:r>
            <a:r>
              <a:rPr lang="en-US" altLang="de-DE" b="1">
                <a:solidFill>
                  <a:srgbClr val="FF0000"/>
                </a:solidFill>
                <a:latin typeface="Courier New" charset="0"/>
              </a:rPr>
              <a:t>for</a:t>
            </a:r>
            <a:r>
              <a:rPr lang="en-US" altLang="de-DE">
                <a:solidFill>
                  <a:srgbClr val="FF0000"/>
                </a:solidFill>
                <a:latin typeface="Times New Roman" charset="0"/>
              </a:rPr>
              <a:t> and </a:t>
            </a:r>
            <a:r>
              <a:rPr lang="en-US" altLang="de-DE" b="1">
                <a:solidFill>
                  <a:srgbClr val="FF0000"/>
                </a:solidFill>
                <a:latin typeface="Courier New" charset="0"/>
              </a:rPr>
              <a:t>while</a:t>
            </a:r>
            <a:r>
              <a:rPr lang="en-US" altLang="de-DE">
                <a:solidFill>
                  <a:srgbClr val="FF0000"/>
                </a:solidFill>
                <a:latin typeface="Times New Roman" charset="0"/>
              </a:rPr>
              <a:t> </a:t>
            </a:r>
          </a:p>
        </p:txBody>
      </p:sp>
      <p:sp>
        <p:nvSpPr>
          <p:cNvPr id="465923" name="Text Box 3"/>
          <p:cNvSpPr txBox="1">
            <a:spLocks noChangeArrowheads="1"/>
          </p:cNvSpPr>
          <p:nvPr/>
        </p:nvSpPr>
        <p:spPr bwMode="auto">
          <a:xfrm>
            <a:off x="457200" y="1143000"/>
            <a:ext cx="82296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The </a:t>
            </a:r>
            <a:r>
              <a:rPr lang="en-US" altLang="de-DE" sz="2200" b="1">
                <a:latin typeface="Courier New" charset="0"/>
              </a:rPr>
              <a:t>for</a:t>
            </a:r>
            <a:r>
              <a:rPr lang="en-US" altLang="de-DE">
                <a:latin typeface="Times New Roman" charset="0"/>
              </a:rPr>
              <a:t> statement</a:t>
            </a:r>
          </a:p>
        </p:txBody>
      </p:sp>
      <p:sp>
        <p:nvSpPr>
          <p:cNvPr id="465928" name="Text Box 8"/>
          <p:cNvSpPr txBox="1">
            <a:spLocks noChangeArrowheads="1"/>
          </p:cNvSpPr>
          <p:nvPr/>
        </p:nvSpPr>
        <p:spPr bwMode="auto">
          <a:xfrm>
            <a:off x="457200" y="3048000"/>
            <a:ext cx="82296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is functionally equivalent to the following code using </a:t>
            </a:r>
            <a:r>
              <a:rPr lang="en-US" altLang="de-DE" sz="2200" b="1">
                <a:latin typeface="Courier New" charset="0"/>
              </a:rPr>
              <a:t>while</a:t>
            </a:r>
            <a:r>
              <a:rPr lang="en-US" altLang="de-DE">
                <a:latin typeface="Times New Roman" charset="0"/>
              </a:rPr>
              <a:t>:</a:t>
            </a:r>
          </a:p>
        </p:txBody>
      </p:sp>
      <p:grpSp>
        <p:nvGrpSpPr>
          <p:cNvPr id="465946" name="Group 26"/>
          <p:cNvGrpSpPr>
            <a:grpSpLocks/>
          </p:cNvGrpSpPr>
          <p:nvPr/>
        </p:nvGrpSpPr>
        <p:grpSpPr bwMode="auto">
          <a:xfrm>
            <a:off x="1676400" y="1671638"/>
            <a:ext cx="5791200" cy="1223962"/>
            <a:chOff x="1152" y="1584"/>
            <a:chExt cx="3648" cy="771"/>
          </a:xfrm>
        </p:grpSpPr>
        <p:sp>
          <p:nvSpPr>
            <p:cNvPr id="465947" name="Rectangle 27"/>
            <p:cNvSpPr>
              <a:spLocks noChangeArrowheads="1"/>
            </p:cNvSpPr>
            <p:nvPr/>
          </p:nvSpPr>
          <p:spPr bwMode="auto">
            <a:xfrm>
              <a:off x="1152" y="1584"/>
              <a:ext cx="3648" cy="77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65948" name="Text Box 28"/>
            <p:cNvSpPr txBox="1">
              <a:spLocks noChangeArrowheads="1"/>
            </p:cNvSpPr>
            <p:nvPr/>
          </p:nvSpPr>
          <p:spPr bwMode="auto">
            <a:xfrm>
              <a:off x="1216" y="1640"/>
              <a:ext cx="3552" cy="63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tLang="de-DE" sz="2000" b="1">
                  <a:latin typeface="Courier New" charset="0"/>
                </a:rPr>
                <a:t>for ( </a:t>
              </a:r>
              <a:r>
                <a:rPr lang="en-US" altLang="de-DE" sz="2000" i="1">
                  <a:latin typeface="Times New Roman" charset="0"/>
                </a:rPr>
                <a:t>init</a:t>
              </a:r>
              <a:r>
                <a:rPr lang="en-US" altLang="de-DE" sz="2000" b="1">
                  <a:latin typeface="Courier New" charset="0"/>
                </a:rPr>
                <a:t> ; </a:t>
              </a:r>
              <a:r>
                <a:rPr lang="en-US" altLang="de-DE" sz="2000" i="1">
                  <a:latin typeface="Times New Roman" charset="0"/>
                </a:rPr>
                <a:t>test</a:t>
              </a:r>
              <a:r>
                <a:rPr lang="en-US" altLang="de-DE" sz="2000" b="1">
                  <a:latin typeface="Courier New" charset="0"/>
                </a:rPr>
                <a:t> ; </a:t>
              </a:r>
              <a:r>
                <a:rPr lang="en-US" altLang="de-DE" sz="2000" i="1">
                  <a:latin typeface="Times New Roman" charset="0"/>
                </a:rPr>
                <a:t>step</a:t>
              </a:r>
              <a:r>
                <a:rPr lang="en-US" altLang="de-DE" sz="2000" b="1">
                  <a:latin typeface="Courier New" charset="0"/>
                </a:rPr>
                <a:t> ) {</a:t>
              </a:r>
            </a:p>
            <a:p>
              <a:pPr algn="l"/>
              <a:r>
                <a:rPr lang="en-US" altLang="de-DE" sz="2000" b="1">
                  <a:latin typeface="Courier New" charset="0"/>
                </a:rPr>
                <a:t>   </a:t>
              </a:r>
              <a:r>
                <a:rPr lang="en-US" altLang="de-DE" sz="2000" i="1">
                  <a:latin typeface="Times New Roman" charset="0"/>
                </a:rPr>
                <a:t>statements to be repeated</a:t>
              </a:r>
              <a:endParaRPr lang="en-US" altLang="de-DE" sz="2000" b="1">
                <a:latin typeface="Courier New" charset="0"/>
              </a:endParaRPr>
            </a:p>
            <a:p>
              <a:pPr algn="l"/>
              <a:r>
                <a:rPr lang="en-US" altLang="de-DE" sz="2000" b="1">
                  <a:latin typeface="Courier New" charset="0"/>
                </a:rPr>
                <a:t>}</a:t>
              </a:r>
            </a:p>
          </p:txBody>
        </p:sp>
      </p:grpSp>
      <p:sp>
        <p:nvSpPr>
          <p:cNvPr id="465950" name="Rectangle 30"/>
          <p:cNvSpPr>
            <a:spLocks noChangeArrowheads="1"/>
          </p:cNvSpPr>
          <p:nvPr/>
        </p:nvSpPr>
        <p:spPr bwMode="auto">
          <a:xfrm>
            <a:off x="1676400" y="3652838"/>
            <a:ext cx="5791200" cy="18335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65951" name="Text Box 31"/>
          <p:cNvSpPr txBox="1">
            <a:spLocks noChangeArrowheads="1"/>
          </p:cNvSpPr>
          <p:nvPr/>
        </p:nvSpPr>
        <p:spPr bwMode="auto">
          <a:xfrm>
            <a:off x="1778000" y="3741738"/>
            <a:ext cx="56388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tLang="de-DE" sz="2000" i="1">
                <a:latin typeface="Times New Roman" charset="0"/>
              </a:rPr>
              <a:t>init</a:t>
            </a:r>
            <a:r>
              <a:rPr lang="en-US" altLang="de-DE" sz="2000" b="1">
                <a:latin typeface="Courier New" charset="0"/>
              </a:rPr>
              <a:t>;</a:t>
            </a:r>
          </a:p>
          <a:p>
            <a:pPr algn="l"/>
            <a:r>
              <a:rPr lang="en-US" altLang="de-DE" sz="2000" b="1">
                <a:latin typeface="Courier New" charset="0"/>
              </a:rPr>
              <a:t>while (</a:t>
            </a:r>
            <a:r>
              <a:rPr lang="en-US" altLang="de-DE" sz="800" b="1">
                <a:latin typeface="Courier New" charset="0"/>
              </a:rPr>
              <a:t> </a:t>
            </a:r>
            <a:r>
              <a:rPr lang="en-US" altLang="de-DE" sz="2000" i="1">
                <a:latin typeface="Times New Roman" charset="0"/>
              </a:rPr>
              <a:t>test</a:t>
            </a:r>
            <a:r>
              <a:rPr lang="en-US" altLang="de-DE" sz="800" b="1">
                <a:latin typeface="Courier New" charset="0"/>
              </a:rPr>
              <a:t> </a:t>
            </a:r>
            <a:r>
              <a:rPr lang="en-US" altLang="de-DE" sz="2000" b="1">
                <a:latin typeface="Courier New" charset="0"/>
              </a:rPr>
              <a:t>) {</a:t>
            </a:r>
          </a:p>
          <a:p>
            <a:pPr algn="l"/>
            <a:r>
              <a:rPr lang="en-US" altLang="de-DE" sz="2000" b="1">
                <a:latin typeface="Courier New" charset="0"/>
              </a:rPr>
              <a:t>   </a:t>
            </a:r>
            <a:r>
              <a:rPr lang="en-US" altLang="de-DE" sz="2000" i="1">
                <a:latin typeface="Times New Roman" charset="0"/>
              </a:rPr>
              <a:t>statements to be repeated</a:t>
            </a:r>
          </a:p>
          <a:p>
            <a:pPr algn="l"/>
            <a:r>
              <a:rPr lang="en-US" altLang="de-DE" sz="2000" b="1">
                <a:latin typeface="Courier New" charset="0"/>
              </a:rPr>
              <a:t>   </a:t>
            </a:r>
            <a:r>
              <a:rPr lang="en-US" altLang="de-DE" sz="2000" i="1">
                <a:latin typeface="Times New Roman" charset="0"/>
              </a:rPr>
              <a:t>step</a:t>
            </a:r>
            <a:r>
              <a:rPr lang="en-US" altLang="de-DE" sz="2000" b="1">
                <a:latin typeface="Courier New" charset="0"/>
              </a:rPr>
              <a:t>;</a:t>
            </a:r>
          </a:p>
          <a:p>
            <a:pPr algn="l"/>
            <a:r>
              <a:rPr lang="en-US" altLang="de-DE" sz="2000" b="1">
                <a:latin typeface="Courier New" charset="0"/>
              </a:rPr>
              <a:t>}</a:t>
            </a:r>
          </a:p>
        </p:txBody>
      </p:sp>
      <p:sp>
        <p:nvSpPr>
          <p:cNvPr id="465952" name="Text Box 32"/>
          <p:cNvSpPr txBox="1">
            <a:spLocks noChangeArrowheads="1"/>
          </p:cNvSpPr>
          <p:nvPr/>
        </p:nvSpPr>
        <p:spPr bwMode="auto">
          <a:xfrm>
            <a:off x="457200" y="5599113"/>
            <a:ext cx="8229600" cy="1077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The advantage of the </a:t>
            </a:r>
            <a:r>
              <a:rPr lang="en-US" altLang="de-DE" sz="2200" b="1">
                <a:latin typeface="Courier New" charset="0"/>
              </a:rPr>
              <a:t>for</a:t>
            </a:r>
            <a:r>
              <a:rPr lang="en-US" altLang="de-DE">
                <a:latin typeface="Times New Roman" charset="0"/>
              </a:rPr>
              <a:t> statement is that everything you need to know to understand how many times the loop will run is explicitly included in the header line.</a:t>
            </a:r>
          </a:p>
        </p:txBody>
      </p:sp>
    </p:spTree>
    <p:extLst>
      <p:ext uri="{BB962C8B-B14F-4D97-AF65-F5344CB8AC3E}">
        <p14:creationId xmlns:p14="http://schemas.microsoft.com/office/powerpoint/2010/main" val="5641028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6595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5952"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2"/>
          <p:cNvSpPr>
            <a:spLocks noGrp="1" noChangeArrowheads="1"/>
          </p:cNvSpPr>
          <p:nvPr>
            <p:ph type="title"/>
          </p:nvPr>
        </p:nvSpPr>
        <p:spPr>
          <a:xfrm>
            <a:off x="0" y="76200"/>
            <a:ext cx="9144000" cy="1143000"/>
          </a:xfrm>
        </p:spPr>
        <p:txBody>
          <a:bodyPr/>
          <a:lstStyle/>
          <a:p>
            <a:pPr>
              <a:defRPr/>
            </a:pPr>
            <a:r>
              <a:rPr lang="en-US" b="1" dirty="0">
                <a:solidFill>
                  <a:srgbClr val="000000"/>
                </a:solidFill>
                <a:latin typeface="Courier New" charset="0"/>
              </a:rPr>
              <a:t>for</a:t>
            </a:r>
            <a:r>
              <a:rPr lang="en-US" dirty="0">
                <a:solidFill>
                  <a:srgbClr val="000000"/>
                </a:solidFill>
                <a:latin typeface="Arial" panose="020B0604020202020204" pitchFamily="34" charset="0"/>
                <a:cs typeface="Arial" panose="020B0604020202020204" pitchFamily="34" charset="0"/>
              </a:rPr>
              <a:t> Statement</a:t>
            </a:r>
          </a:p>
        </p:txBody>
      </p:sp>
      <p:sp>
        <p:nvSpPr>
          <p:cNvPr id="465948" name="Text Box 28"/>
          <p:cNvSpPr txBox="1">
            <a:spLocks noChangeArrowheads="1"/>
          </p:cNvSpPr>
          <p:nvPr/>
        </p:nvSpPr>
        <p:spPr bwMode="auto">
          <a:xfrm>
            <a:off x="1600200" y="1066800"/>
            <a:ext cx="5638800" cy="2246769"/>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a:solidFill>
                  <a:srgbClr val="FF0000"/>
                </a:solidFill>
                <a:latin typeface="Courier New" charset="0"/>
                <a:ea typeface="ＭＳ Ｐゴシック" charset="0"/>
                <a:cs typeface="ＭＳ Ｐゴシック" charset="0"/>
              </a:rPr>
              <a:t>for</a:t>
            </a:r>
            <a:r>
              <a:rPr lang="en-US" sz="2800" b="1" dirty="0">
                <a:latin typeface="Courier New" charset="0"/>
                <a:ea typeface="ＭＳ Ｐゴシック" charset="0"/>
                <a:cs typeface="ＭＳ Ｐゴシック" charset="0"/>
              </a:rPr>
              <a:t> ( </a:t>
            </a:r>
            <a:r>
              <a:rPr lang="en-US" sz="2800" i="1" dirty="0" err="1">
                <a:latin typeface="Times New Roman" charset="0"/>
                <a:ea typeface="ＭＳ Ｐゴシック" charset="0"/>
                <a:cs typeface="ＭＳ Ｐゴシック" charset="0"/>
              </a:rPr>
              <a:t>init</a:t>
            </a:r>
            <a:r>
              <a:rPr lang="en-US" sz="2800" b="1" dirty="0">
                <a:latin typeface="Courier New" charset="0"/>
                <a:ea typeface="ＭＳ Ｐゴシック" charset="0"/>
                <a:cs typeface="ＭＳ Ｐゴシック" charset="0"/>
              </a:rPr>
              <a:t> ; </a:t>
            </a:r>
            <a:r>
              <a:rPr lang="en-US" sz="2800" i="1" dirty="0">
                <a:latin typeface="Times New Roman" charset="0"/>
                <a:ea typeface="ＭＳ Ｐゴシック" charset="0"/>
                <a:cs typeface="ＭＳ Ｐゴシック" charset="0"/>
              </a:rPr>
              <a:t>test</a:t>
            </a:r>
            <a:r>
              <a:rPr lang="en-US" sz="2800" b="1" dirty="0">
                <a:latin typeface="Courier New" charset="0"/>
                <a:ea typeface="ＭＳ Ｐゴシック" charset="0"/>
                <a:cs typeface="ＭＳ Ｐゴシック" charset="0"/>
              </a:rPr>
              <a:t> ; </a:t>
            </a:r>
            <a:r>
              <a:rPr lang="en-US" sz="2800" i="1" dirty="0">
                <a:latin typeface="Times New Roman" charset="0"/>
                <a:ea typeface="ＭＳ Ｐゴシック" charset="0"/>
                <a:cs typeface="ＭＳ Ｐゴシック" charset="0"/>
              </a:rPr>
              <a:t>step</a:t>
            </a:r>
            <a:r>
              <a:rPr lang="en-US" sz="2800" b="1" dirty="0">
                <a:latin typeface="Courier New" charset="0"/>
                <a:ea typeface="ＭＳ Ｐゴシック" charset="0"/>
                <a:cs typeface="ＭＳ Ｐゴシック" charset="0"/>
              </a:rPr>
              <a:t> ) {</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statements to be repeated</a:t>
            </a:r>
            <a:endParaRPr lang="en-US" sz="2800" b="1" dirty="0">
              <a:latin typeface="Courier New" charset="0"/>
              <a:ea typeface="ＭＳ Ｐゴシック" charset="0"/>
              <a:cs typeface="ＭＳ Ｐゴシック" charset="0"/>
            </a:endParaRPr>
          </a:p>
          <a:p>
            <a:pPr>
              <a:defRPr/>
            </a:pPr>
            <a:r>
              <a:rPr lang="en-US" sz="2800" b="1" dirty="0">
                <a:latin typeface="Courier New" charset="0"/>
                <a:ea typeface="ＭＳ Ｐゴシック" charset="0"/>
                <a:cs typeface="ＭＳ Ｐゴシック" charset="0"/>
              </a:rPr>
              <a:t>}</a:t>
            </a:r>
          </a:p>
          <a:p>
            <a:pPr>
              <a:defRPr/>
            </a:pPr>
            <a:endParaRPr lang="en-US" sz="2800" b="1" dirty="0">
              <a:latin typeface="Courier New" charset="0"/>
              <a:ea typeface="ＭＳ Ｐゴシック" charset="0"/>
              <a:cs typeface="ＭＳ Ｐゴシック" charset="0"/>
            </a:endParaRPr>
          </a:p>
          <a:p>
            <a:pPr>
              <a:defRPr/>
            </a:pPr>
            <a:r>
              <a:rPr lang="en-US" sz="2800" dirty="0">
                <a:latin typeface="Arial" charset="0"/>
                <a:ea typeface="Arial" charset="0"/>
                <a:cs typeface="Arial" charset="0"/>
              </a:rPr>
              <a:t>Equivalent to:</a:t>
            </a:r>
          </a:p>
        </p:txBody>
      </p:sp>
      <p:sp>
        <p:nvSpPr>
          <p:cNvPr id="465951" name="Text Box 31"/>
          <p:cNvSpPr txBox="1">
            <a:spLocks noChangeArrowheads="1"/>
          </p:cNvSpPr>
          <p:nvPr/>
        </p:nvSpPr>
        <p:spPr bwMode="auto">
          <a:xfrm>
            <a:off x="1600200" y="3574017"/>
            <a:ext cx="5638800" cy="31085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a:latin typeface="Courier New" charset="0"/>
                <a:ea typeface="ＭＳ Ｐゴシック" charset="0"/>
                <a:cs typeface="ＭＳ Ｐゴシック" charset="0"/>
              </a:rPr>
              <a:t>{</a:t>
            </a:r>
          </a:p>
          <a:p>
            <a:pPr>
              <a:defRPr/>
            </a:pPr>
            <a:r>
              <a:rPr lang="en-US" sz="2800" b="1" dirty="0">
                <a:latin typeface="Courier New" charset="0"/>
                <a:ea typeface="ＭＳ Ｐゴシック" charset="0"/>
                <a:cs typeface="ＭＳ Ｐゴシック" charset="0"/>
              </a:rPr>
              <a:t>  </a:t>
            </a:r>
            <a:r>
              <a:rPr lang="en-US" sz="2800" i="1" dirty="0" err="1">
                <a:latin typeface="Times New Roman" charset="0"/>
                <a:ea typeface="ＭＳ Ｐゴシック" charset="0"/>
                <a:cs typeface="ＭＳ Ｐゴシック" charset="0"/>
              </a:rPr>
              <a:t>init</a:t>
            </a:r>
            <a:r>
              <a:rPr lang="en-US" sz="2800" b="1" dirty="0">
                <a:latin typeface="Courier New" charset="0"/>
                <a:ea typeface="ＭＳ Ｐゴシック" charset="0"/>
                <a:cs typeface="ＭＳ Ｐゴシック" charset="0"/>
              </a:rPr>
              <a:t>;</a:t>
            </a:r>
          </a:p>
          <a:p>
            <a:pPr>
              <a:defRPr/>
            </a:pPr>
            <a:r>
              <a:rPr lang="en-US" sz="2800" b="1" dirty="0">
                <a:latin typeface="Courier New" charset="0"/>
                <a:ea typeface="ＭＳ Ｐゴシック" charset="0"/>
                <a:cs typeface="ＭＳ Ｐゴシック" charset="0"/>
              </a:rPr>
              <a:t>  while ( </a:t>
            </a:r>
            <a:r>
              <a:rPr lang="en-US" sz="2800" i="1" dirty="0">
                <a:latin typeface="Times New Roman" charset="0"/>
                <a:ea typeface="ＭＳ Ｐゴシック" charset="0"/>
                <a:cs typeface="ＭＳ Ｐゴシック" charset="0"/>
              </a:rPr>
              <a:t>test</a:t>
            </a:r>
            <a:r>
              <a:rPr lang="en-US" sz="2800" b="1" dirty="0">
                <a:latin typeface="Courier New" charset="0"/>
                <a:ea typeface="ＭＳ Ｐゴシック" charset="0"/>
                <a:cs typeface="ＭＳ Ｐゴシック" charset="0"/>
              </a:rPr>
              <a:t> ) {</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statements to be repeated</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step</a:t>
            </a:r>
            <a:r>
              <a:rPr lang="en-US" sz="2800" b="1" dirty="0">
                <a:latin typeface="Courier New" charset="0"/>
                <a:ea typeface="ＭＳ Ｐゴシック" charset="0"/>
                <a:cs typeface="ＭＳ Ｐゴシック" charset="0"/>
              </a:rPr>
              <a:t>;</a:t>
            </a:r>
          </a:p>
          <a:p>
            <a:pPr>
              <a:defRPr/>
            </a:pPr>
            <a:r>
              <a:rPr lang="en-US" sz="2800" b="1" dirty="0">
                <a:latin typeface="Courier New" charset="0"/>
                <a:ea typeface="ＭＳ Ｐゴシック" charset="0"/>
                <a:cs typeface="ＭＳ Ｐゴシック" charset="0"/>
              </a:rPr>
              <a:t>  }</a:t>
            </a:r>
          </a:p>
          <a:p>
            <a:pPr>
              <a:defRPr/>
            </a:pPr>
            <a:r>
              <a:rPr lang="en-US" sz="2800" b="1" dirty="0">
                <a:latin typeface="Courier New" charset="0"/>
                <a:ea typeface="ＭＳ Ｐゴシック" charset="0"/>
                <a:cs typeface="ＭＳ Ｐゴシック" charset="0"/>
              </a:rPr>
              <a:t>}</a:t>
            </a:r>
          </a:p>
        </p:txBody>
      </p:sp>
      <p:sp>
        <p:nvSpPr>
          <p:cNvPr id="5"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B572582A-90DC-6D4D-BCFA-2B6AB2FF1117}" type="slidenum">
              <a:rPr lang="en-US" altLang="de-DE" sz="1400">
                <a:latin typeface="Arial" charset="0"/>
              </a:rPr>
              <a:pPr/>
              <a:t>42</a:t>
            </a:fld>
            <a:endParaRPr lang="en-US" altLang="de-DE"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65948">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5951">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5951">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65951">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65951">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595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65951">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659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5951"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Exercise: Reading </a:t>
            </a:r>
            <a:r>
              <a:rPr lang="en-US" altLang="de-DE" b="1">
                <a:solidFill>
                  <a:srgbClr val="FF0000"/>
                </a:solidFill>
                <a:latin typeface="Courier New" charset="0"/>
              </a:rPr>
              <a:t>for</a:t>
            </a:r>
            <a:r>
              <a:rPr lang="en-US" altLang="de-DE">
                <a:solidFill>
                  <a:srgbClr val="FF0000"/>
                </a:solidFill>
                <a:latin typeface="Times New Roman" charset="0"/>
              </a:rPr>
              <a:t> Statements </a:t>
            </a:r>
          </a:p>
        </p:txBody>
      </p:sp>
      <p:sp>
        <p:nvSpPr>
          <p:cNvPr id="467971" name="Text Box 3"/>
          <p:cNvSpPr txBox="1">
            <a:spLocks noChangeArrowheads="1"/>
          </p:cNvSpPr>
          <p:nvPr/>
        </p:nvSpPr>
        <p:spPr bwMode="auto">
          <a:xfrm>
            <a:off x="457200" y="1143000"/>
            <a:ext cx="82296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Describe the effect of each of the following </a:t>
            </a:r>
            <a:r>
              <a:rPr lang="en-US" altLang="de-DE" sz="2200" b="1">
                <a:latin typeface="Courier New" charset="0"/>
              </a:rPr>
              <a:t>for</a:t>
            </a:r>
            <a:r>
              <a:rPr lang="en-US" altLang="de-DE">
                <a:latin typeface="Times New Roman" charset="0"/>
              </a:rPr>
              <a:t> statements: </a:t>
            </a:r>
          </a:p>
        </p:txBody>
      </p:sp>
      <p:sp>
        <p:nvSpPr>
          <p:cNvPr id="467979" name="Text Box 11"/>
          <p:cNvSpPr txBox="1">
            <a:spLocks noChangeArrowheads="1"/>
          </p:cNvSpPr>
          <p:nvPr/>
        </p:nvSpPr>
        <p:spPr bwMode="auto">
          <a:xfrm>
            <a:off x="990600" y="2209800"/>
            <a:ext cx="71453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sz="2000" i="1">
                <a:latin typeface="Times New Roman" charset="0"/>
              </a:rPr>
              <a:t>This statement executes the loop body ten times, with the control variable </a:t>
            </a:r>
            <a:r>
              <a:rPr lang="en-US" altLang="de-DE" sz="1800" b="1">
                <a:latin typeface="Courier New" charset="0"/>
              </a:rPr>
              <a:t>i</a:t>
            </a:r>
            <a:r>
              <a:rPr lang="en-US" altLang="de-DE" sz="2000" i="1">
                <a:latin typeface="Times New Roman" charset="0"/>
              </a:rPr>
              <a:t> taking on each successive value between 1 and 10.</a:t>
            </a:r>
          </a:p>
        </p:txBody>
      </p:sp>
      <p:grpSp>
        <p:nvGrpSpPr>
          <p:cNvPr id="467993" name="Group 25"/>
          <p:cNvGrpSpPr>
            <a:grpSpLocks/>
          </p:cNvGrpSpPr>
          <p:nvPr/>
        </p:nvGrpSpPr>
        <p:grpSpPr bwMode="auto">
          <a:xfrm>
            <a:off x="457200" y="1638300"/>
            <a:ext cx="7696200" cy="533400"/>
            <a:chOff x="288" y="1032"/>
            <a:chExt cx="4848" cy="336"/>
          </a:xfrm>
        </p:grpSpPr>
        <p:sp>
          <p:nvSpPr>
            <p:cNvPr id="467974" name="Rectangle 6"/>
            <p:cNvSpPr>
              <a:spLocks noChangeArrowheads="1"/>
            </p:cNvSpPr>
            <p:nvPr/>
          </p:nvSpPr>
          <p:spPr bwMode="auto">
            <a:xfrm>
              <a:off x="624" y="1032"/>
              <a:ext cx="4512"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67975" name="Text Box 7"/>
            <p:cNvSpPr txBox="1">
              <a:spLocks noChangeArrowheads="1"/>
            </p:cNvSpPr>
            <p:nvPr/>
          </p:nvSpPr>
          <p:spPr bwMode="auto">
            <a:xfrm>
              <a:off x="640" y="1088"/>
              <a:ext cx="355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tLang="de-DE" sz="2000" b="1">
                  <a:latin typeface="Courier New" charset="0"/>
                </a:rPr>
                <a:t>for (int i = 1; i &lt;= 10; i++)</a:t>
              </a:r>
            </a:p>
          </p:txBody>
        </p:sp>
        <p:sp>
          <p:nvSpPr>
            <p:cNvPr id="467980" name="Text Box 12"/>
            <p:cNvSpPr txBox="1">
              <a:spLocks noChangeArrowheads="1"/>
            </p:cNvSpPr>
            <p:nvPr/>
          </p:nvSpPr>
          <p:spPr bwMode="auto">
            <a:xfrm>
              <a:off x="288" y="1071"/>
              <a:ext cx="288"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1.</a:t>
              </a:r>
            </a:p>
          </p:txBody>
        </p:sp>
      </p:grpSp>
      <p:sp>
        <p:nvSpPr>
          <p:cNvPr id="467983" name="Text Box 15"/>
          <p:cNvSpPr txBox="1">
            <a:spLocks noChangeArrowheads="1"/>
          </p:cNvSpPr>
          <p:nvPr/>
        </p:nvSpPr>
        <p:spPr bwMode="auto">
          <a:xfrm>
            <a:off x="990600" y="3549650"/>
            <a:ext cx="71501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sz="2000" i="1">
                <a:latin typeface="Times New Roman" charset="0"/>
              </a:rPr>
              <a:t>This statement executes the loop body </a:t>
            </a:r>
            <a:r>
              <a:rPr lang="en-US" altLang="de-DE" sz="1800" b="1">
                <a:latin typeface="Courier New" charset="0"/>
              </a:rPr>
              <a:t>N</a:t>
            </a:r>
            <a:r>
              <a:rPr lang="en-US" altLang="de-DE" sz="2000" i="1">
                <a:latin typeface="Times New Roman" charset="0"/>
              </a:rPr>
              <a:t> times, with </a:t>
            </a:r>
            <a:r>
              <a:rPr lang="en-US" altLang="de-DE" sz="1800" b="1">
                <a:latin typeface="Courier New" charset="0"/>
              </a:rPr>
              <a:t>i</a:t>
            </a:r>
            <a:r>
              <a:rPr lang="en-US" altLang="de-DE" sz="2000" i="1">
                <a:latin typeface="Times New Roman" charset="0"/>
              </a:rPr>
              <a:t> counting from </a:t>
            </a:r>
            <a:r>
              <a:rPr lang="en-US" altLang="de-DE" sz="1800" b="1">
                <a:latin typeface="Courier New" charset="0"/>
              </a:rPr>
              <a:t>0</a:t>
            </a:r>
            <a:r>
              <a:rPr lang="en-US" altLang="de-DE" sz="2000" i="1">
                <a:latin typeface="Times New Roman" charset="0"/>
              </a:rPr>
              <a:t> to </a:t>
            </a:r>
            <a:r>
              <a:rPr lang="en-US" altLang="de-DE" sz="1800" b="1">
                <a:latin typeface="Courier New" charset="0"/>
              </a:rPr>
              <a:t>N</a:t>
            </a:r>
            <a:r>
              <a:rPr lang="en-US" altLang="de-DE" sz="400" b="1">
                <a:latin typeface="Courier New" charset="0"/>
              </a:rPr>
              <a:t> </a:t>
            </a:r>
            <a:r>
              <a:rPr lang="en-US" altLang="de-DE" sz="1800" b="1">
                <a:latin typeface="Courier New" charset="0"/>
              </a:rPr>
              <a:t>-</a:t>
            </a:r>
            <a:r>
              <a:rPr lang="en-US" altLang="de-DE" sz="400" b="1">
                <a:latin typeface="Courier New" charset="0"/>
              </a:rPr>
              <a:t> </a:t>
            </a:r>
            <a:r>
              <a:rPr lang="en-US" altLang="de-DE" sz="1800" b="1">
                <a:latin typeface="Courier New" charset="0"/>
              </a:rPr>
              <a:t>1</a:t>
            </a:r>
            <a:r>
              <a:rPr lang="en-US" altLang="de-DE" sz="2000" i="1">
                <a:latin typeface="Times New Roman" charset="0"/>
              </a:rPr>
              <a:t>.  This version is the standard Repeat-N-Times idiom.</a:t>
            </a:r>
          </a:p>
        </p:txBody>
      </p:sp>
      <p:grpSp>
        <p:nvGrpSpPr>
          <p:cNvPr id="467994" name="Group 26"/>
          <p:cNvGrpSpPr>
            <a:grpSpLocks/>
          </p:cNvGrpSpPr>
          <p:nvPr/>
        </p:nvGrpSpPr>
        <p:grpSpPr bwMode="auto">
          <a:xfrm>
            <a:off x="457200" y="2978150"/>
            <a:ext cx="7696200" cy="533400"/>
            <a:chOff x="288" y="1860"/>
            <a:chExt cx="4848" cy="336"/>
          </a:xfrm>
        </p:grpSpPr>
        <p:sp>
          <p:nvSpPr>
            <p:cNvPr id="467981" name="Rectangle 13"/>
            <p:cNvSpPr>
              <a:spLocks noChangeArrowheads="1"/>
            </p:cNvSpPr>
            <p:nvPr/>
          </p:nvSpPr>
          <p:spPr bwMode="auto">
            <a:xfrm>
              <a:off x="624" y="1860"/>
              <a:ext cx="4512"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67982" name="Text Box 14"/>
            <p:cNvSpPr txBox="1">
              <a:spLocks noChangeArrowheads="1"/>
            </p:cNvSpPr>
            <p:nvPr/>
          </p:nvSpPr>
          <p:spPr bwMode="auto">
            <a:xfrm>
              <a:off x="640" y="1916"/>
              <a:ext cx="355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tLang="de-DE" sz="2000" b="1">
                  <a:latin typeface="Courier New" charset="0"/>
                </a:rPr>
                <a:t>for (int i = 0; i &lt; N; i++)</a:t>
              </a:r>
            </a:p>
          </p:txBody>
        </p:sp>
        <p:sp>
          <p:nvSpPr>
            <p:cNvPr id="467984" name="Text Box 16"/>
            <p:cNvSpPr txBox="1">
              <a:spLocks noChangeArrowheads="1"/>
            </p:cNvSpPr>
            <p:nvPr/>
          </p:nvSpPr>
          <p:spPr bwMode="auto">
            <a:xfrm>
              <a:off x="288" y="1899"/>
              <a:ext cx="288"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2.</a:t>
              </a:r>
            </a:p>
          </p:txBody>
        </p:sp>
      </p:grpSp>
      <p:sp>
        <p:nvSpPr>
          <p:cNvPr id="467987" name="Text Box 19"/>
          <p:cNvSpPr txBox="1">
            <a:spLocks noChangeArrowheads="1"/>
          </p:cNvSpPr>
          <p:nvPr/>
        </p:nvSpPr>
        <p:spPr bwMode="auto">
          <a:xfrm>
            <a:off x="990600" y="4889500"/>
            <a:ext cx="7086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sz="2000" i="1">
                <a:latin typeface="Times New Roman" charset="0"/>
              </a:rPr>
              <a:t>This statement counts backward from 99 to 1 by twos.</a:t>
            </a:r>
          </a:p>
        </p:txBody>
      </p:sp>
      <p:grpSp>
        <p:nvGrpSpPr>
          <p:cNvPr id="467995" name="Group 27"/>
          <p:cNvGrpSpPr>
            <a:grpSpLocks/>
          </p:cNvGrpSpPr>
          <p:nvPr/>
        </p:nvGrpSpPr>
        <p:grpSpPr bwMode="auto">
          <a:xfrm>
            <a:off x="457200" y="4318000"/>
            <a:ext cx="7696200" cy="533400"/>
            <a:chOff x="288" y="2688"/>
            <a:chExt cx="4848" cy="336"/>
          </a:xfrm>
        </p:grpSpPr>
        <p:sp>
          <p:nvSpPr>
            <p:cNvPr id="467985" name="Rectangle 17"/>
            <p:cNvSpPr>
              <a:spLocks noChangeArrowheads="1"/>
            </p:cNvSpPr>
            <p:nvPr/>
          </p:nvSpPr>
          <p:spPr bwMode="auto">
            <a:xfrm>
              <a:off x="624" y="2688"/>
              <a:ext cx="4512"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67986" name="Text Box 18"/>
            <p:cNvSpPr txBox="1">
              <a:spLocks noChangeArrowheads="1"/>
            </p:cNvSpPr>
            <p:nvPr/>
          </p:nvSpPr>
          <p:spPr bwMode="auto">
            <a:xfrm>
              <a:off x="640" y="2744"/>
              <a:ext cx="355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tLang="de-DE" sz="2000" b="1">
                  <a:latin typeface="Courier New" charset="0"/>
                </a:rPr>
                <a:t>for (int n = 99; n &gt;= 1; n -= 2)</a:t>
              </a:r>
            </a:p>
          </p:txBody>
        </p:sp>
        <p:sp>
          <p:nvSpPr>
            <p:cNvPr id="467988" name="Text Box 20"/>
            <p:cNvSpPr txBox="1">
              <a:spLocks noChangeArrowheads="1"/>
            </p:cNvSpPr>
            <p:nvPr/>
          </p:nvSpPr>
          <p:spPr bwMode="auto">
            <a:xfrm>
              <a:off x="288" y="2727"/>
              <a:ext cx="288"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3.</a:t>
              </a:r>
            </a:p>
          </p:txBody>
        </p:sp>
      </p:grpSp>
      <p:sp>
        <p:nvSpPr>
          <p:cNvPr id="467991" name="Text Box 23"/>
          <p:cNvSpPr txBox="1">
            <a:spLocks noChangeArrowheads="1"/>
          </p:cNvSpPr>
          <p:nvPr/>
        </p:nvSpPr>
        <p:spPr bwMode="auto">
          <a:xfrm>
            <a:off x="990600" y="6000750"/>
            <a:ext cx="71596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sz="2000" i="1">
                <a:latin typeface="Times New Roman" charset="0"/>
              </a:rPr>
              <a:t>This statement executes the loop body with the variable </a:t>
            </a:r>
            <a:r>
              <a:rPr lang="en-US" altLang="de-DE" sz="1800" b="1">
                <a:latin typeface="Courier New" charset="0"/>
              </a:rPr>
              <a:t>x</a:t>
            </a:r>
            <a:r>
              <a:rPr lang="en-US" altLang="de-DE" sz="2000" i="1">
                <a:latin typeface="Times New Roman" charset="0"/>
              </a:rPr>
              <a:t> taking on successive powers of two from 1 up to 1024.</a:t>
            </a:r>
          </a:p>
        </p:txBody>
      </p:sp>
      <p:grpSp>
        <p:nvGrpSpPr>
          <p:cNvPr id="467996" name="Group 28"/>
          <p:cNvGrpSpPr>
            <a:grpSpLocks/>
          </p:cNvGrpSpPr>
          <p:nvPr/>
        </p:nvGrpSpPr>
        <p:grpSpPr bwMode="auto">
          <a:xfrm>
            <a:off x="457200" y="5429250"/>
            <a:ext cx="7696200" cy="533400"/>
            <a:chOff x="288" y="3420"/>
            <a:chExt cx="4848" cy="336"/>
          </a:xfrm>
        </p:grpSpPr>
        <p:sp>
          <p:nvSpPr>
            <p:cNvPr id="467989" name="Rectangle 21"/>
            <p:cNvSpPr>
              <a:spLocks noChangeArrowheads="1"/>
            </p:cNvSpPr>
            <p:nvPr/>
          </p:nvSpPr>
          <p:spPr bwMode="auto">
            <a:xfrm>
              <a:off x="624" y="3420"/>
              <a:ext cx="4512"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67990" name="Text Box 22"/>
            <p:cNvSpPr txBox="1">
              <a:spLocks noChangeArrowheads="1"/>
            </p:cNvSpPr>
            <p:nvPr/>
          </p:nvSpPr>
          <p:spPr bwMode="auto">
            <a:xfrm>
              <a:off x="640" y="3476"/>
              <a:ext cx="444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tLang="de-DE" sz="2000" b="1">
                  <a:latin typeface="Courier New" charset="0"/>
                </a:rPr>
                <a:t>for (int x = 1; x &lt;= 1024; x *= 2)</a:t>
              </a:r>
            </a:p>
          </p:txBody>
        </p:sp>
        <p:sp>
          <p:nvSpPr>
            <p:cNvPr id="467992" name="Text Box 24"/>
            <p:cNvSpPr txBox="1">
              <a:spLocks noChangeArrowheads="1"/>
            </p:cNvSpPr>
            <p:nvPr/>
          </p:nvSpPr>
          <p:spPr bwMode="auto">
            <a:xfrm>
              <a:off x="288" y="3459"/>
              <a:ext cx="288"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4.</a:t>
              </a:r>
            </a:p>
          </p:txBody>
        </p:sp>
      </p:grpSp>
    </p:spTree>
    <p:extLst>
      <p:ext uri="{BB962C8B-B14F-4D97-AF65-F5344CB8AC3E}">
        <p14:creationId xmlns:p14="http://schemas.microsoft.com/office/powerpoint/2010/main" val="13170088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6799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67979">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6799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67983">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46799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467987">
                                            <p:txEl>
                                              <p:pRg st="0" end="0"/>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499"/>
                                          </p:stCondLst>
                                        </p:cTn>
                                        <p:tgtEl>
                                          <p:spTgt spid="467996"/>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46799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7979" grpId="0" build="p" autoUpdateAnimBg="0"/>
      <p:bldP spid="467983" grpId="0" build="p" autoUpdateAnimBg="0"/>
      <p:bldP spid="467987" grpId="0" build="p" autoUpdateAnimBg="0"/>
      <p:bldP spid="467991"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572000" y="2133600"/>
            <a:ext cx="4343400" cy="2133600"/>
          </a:xfrm>
        </p:spPr>
        <p:txBody>
          <a:bodyPr/>
          <a:lstStyle/>
          <a:p>
            <a:r>
              <a:rPr lang="en-US" sz="5400" dirty="0">
                <a:latin typeface="Arial" charset="0"/>
                <a:ea typeface="Arial" charset="0"/>
                <a:cs typeface="Arial" charset="0"/>
              </a:rPr>
              <a:t>Please visit</a:t>
            </a:r>
            <a:br>
              <a:rPr lang="en-US" sz="5400" dirty="0">
                <a:latin typeface="Arial" charset="0"/>
                <a:ea typeface="Arial" charset="0"/>
                <a:cs typeface="Arial" charset="0"/>
              </a:rPr>
            </a:br>
            <a:r>
              <a:rPr lang="en-US" sz="5400" dirty="0" err="1">
                <a:latin typeface="Arial" charset="0"/>
                <a:ea typeface="Arial" charset="0"/>
                <a:cs typeface="Arial" charset="0"/>
              </a:rPr>
              <a:t>pingo.upb.de</a:t>
            </a:r>
            <a:r>
              <a:rPr lang="en-US" sz="5400" dirty="0">
                <a:latin typeface="Arial" charset="0"/>
                <a:ea typeface="Arial" charset="0"/>
                <a:cs typeface="Arial" charset="0"/>
              </a:rPr>
              <a:t>/</a:t>
            </a:r>
            <a:br>
              <a:rPr lang="en-US" sz="5400" dirty="0">
                <a:latin typeface="Arial" charset="0"/>
                <a:ea typeface="Arial" charset="0"/>
                <a:cs typeface="Arial" charset="0"/>
              </a:rPr>
            </a:br>
            <a:r>
              <a:rPr lang="en-US" sz="5400" dirty="0">
                <a:latin typeface="Arial" charset="0"/>
                <a:ea typeface="Arial" charset="0"/>
                <a:cs typeface="Arial" charset="0"/>
              </a:rPr>
              <a:t>643250</a:t>
            </a:r>
          </a:p>
        </p:txBody>
      </p:sp>
      <p:sp>
        <p:nvSpPr>
          <p:cNvPr id="5" name="Textfeld 4"/>
          <p:cNvSpPr txBox="1"/>
          <p:nvPr/>
        </p:nvSpPr>
        <p:spPr>
          <a:xfrm>
            <a:off x="4769265" y="6477000"/>
            <a:ext cx="1676400" cy="276999"/>
          </a:xfrm>
          <a:prstGeom prst="rect">
            <a:avLst/>
          </a:prstGeom>
          <a:noFill/>
        </p:spPr>
        <p:txBody>
          <a:bodyPr wrap="square" rtlCol="0">
            <a:spAutoFit/>
          </a:bodyPr>
          <a:lstStyle/>
          <a:p>
            <a:r>
              <a:rPr lang="en-US" sz="1200" dirty="0">
                <a:latin typeface="Arial" charset="0"/>
                <a:ea typeface="Arial" charset="0"/>
                <a:cs typeface="Arial" charset="0"/>
              </a:rPr>
              <a:t>https://</a:t>
            </a:r>
            <a:r>
              <a:rPr lang="en-US" sz="1200" dirty="0" err="1">
                <a:latin typeface="Arial" charset="0"/>
                <a:ea typeface="Arial" charset="0"/>
                <a:cs typeface="Arial" charset="0"/>
              </a:rPr>
              <a:t>xkcd.com</a:t>
            </a:r>
            <a:r>
              <a:rPr lang="en-US" sz="1200" dirty="0">
                <a:latin typeface="Arial" charset="0"/>
                <a:ea typeface="Arial" charset="0"/>
                <a:cs typeface="Arial" charset="0"/>
              </a:rPr>
              <a:t>/2070</a:t>
            </a:r>
          </a:p>
        </p:txBody>
      </p:sp>
      <p:pic>
        <p:nvPicPr>
          <p:cNvPr id="4" name="Grafik 3">
            <a:extLst>
              <a:ext uri="{FF2B5EF4-FFF2-40B4-BE49-F238E27FC236}">
                <a16:creationId xmlns:a16="http://schemas.microsoft.com/office/drawing/2014/main" id="{DD091354-DB4A-064C-92C9-5703207FDDBA}"/>
              </a:ext>
            </a:extLst>
          </p:cNvPr>
          <p:cNvPicPr>
            <a:picLocks noChangeAspect="1"/>
          </p:cNvPicPr>
          <p:nvPr/>
        </p:nvPicPr>
        <p:blipFill>
          <a:blip r:embed="rId2"/>
          <a:stretch>
            <a:fillRect/>
          </a:stretch>
        </p:blipFill>
        <p:spPr>
          <a:xfrm>
            <a:off x="13063" y="0"/>
            <a:ext cx="4039067" cy="6858000"/>
          </a:xfrm>
          <a:prstGeom prst="rect">
            <a:avLst/>
          </a:prstGeom>
        </p:spPr>
      </p:pic>
    </p:spTree>
    <p:extLst>
      <p:ext uri="{BB962C8B-B14F-4D97-AF65-F5344CB8AC3E}">
        <p14:creationId xmlns:p14="http://schemas.microsoft.com/office/powerpoint/2010/main" val="26369964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a:xfrm>
            <a:off x="0" y="76200"/>
            <a:ext cx="9144000" cy="1143000"/>
          </a:xfrm>
        </p:spPr>
        <p:txBody>
          <a:bodyPr/>
          <a:lstStyle/>
          <a:p>
            <a:pPr>
              <a:defRPr/>
            </a:pPr>
            <a:r>
              <a:rPr lang="en-US" dirty="0">
                <a:solidFill>
                  <a:srgbClr val="000000"/>
                </a:solidFill>
              </a:rPr>
              <a:t>Exercise</a:t>
            </a:r>
          </a:p>
        </p:txBody>
      </p:sp>
      <p:sp>
        <p:nvSpPr>
          <p:cNvPr id="467975" name="Text Box 7"/>
          <p:cNvSpPr txBox="1">
            <a:spLocks noChangeArrowheads="1"/>
          </p:cNvSpPr>
          <p:nvPr/>
        </p:nvSpPr>
        <p:spPr bwMode="auto">
          <a:xfrm>
            <a:off x="1016000" y="1727200"/>
            <a:ext cx="6908800" cy="523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a:latin typeface="Courier New" charset="0"/>
                <a:ea typeface="ＭＳ Ｐゴシック" charset="0"/>
                <a:cs typeface="ＭＳ Ｐゴシック" charset="0"/>
              </a:rPr>
              <a:t>for (</a:t>
            </a:r>
            <a:r>
              <a:rPr lang="en-US" sz="2800" b="1" dirty="0" err="1">
                <a:latin typeface="Courier New" charset="0"/>
                <a:ea typeface="ＭＳ Ｐゴシック" charset="0"/>
                <a:cs typeface="ＭＳ Ｐゴシック" charset="0"/>
              </a:rPr>
              <a:t>int</a:t>
            </a:r>
            <a:r>
              <a:rPr lang="en-US" sz="2800" b="1" dirty="0">
                <a:latin typeface="Courier New" charset="0"/>
                <a:ea typeface="ＭＳ Ｐゴシック" charset="0"/>
                <a:cs typeface="ＭＳ Ｐゴシック" charset="0"/>
              </a:rPr>
              <a:t> </a:t>
            </a:r>
            <a:r>
              <a:rPr lang="en-US" sz="2800" b="1" dirty="0" err="1">
                <a:latin typeface="Courier New" charset="0"/>
                <a:ea typeface="ＭＳ Ｐゴシック" charset="0"/>
                <a:cs typeface="ＭＳ Ｐゴシック" charset="0"/>
              </a:rPr>
              <a:t>i</a:t>
            </a:r>
            <a:r>
              <a:rPr lang="en-US" sz="2800" b="1" dirty="0">
                <a:latin typeface="Courier New" charset="0"/>
                <a:ea typeface="ＭＳ Ｐゴシック" charset="0"/>
                <a:cs typeface="ＭＳ Ｐゴシック" charset="0"/>
              </a:rPr>
              <a:t> = 1; </a:t>
            </a:r>
            <a:r>
              <a:rPr lang="en-US" sz="2800" b="1" dirty="0" err="1">
                <a:latin typeface="Courier New" charset="0"/>
                <a:ea typeface="ＭＳ Ｐゴシック" charset="0"/>
                <a:cs typeface="ＭＳ Ｐゴシック" charset="0"/>
              </a:rPr>
              <a:t>i</a:t>
            </a:r>
            <a:r>
              <a:rPr lang="en-US" sz="2800" b="1" dirty="0">
                <a:latin typeface="Courier New" charset="0"/>
                <a:ea typeface="ＭＳ Ｐゴシック" charset="0"/>
                <a:cs typeface="ＭＳ Ｐゴシック" charset="0"/>
              </a:rPr>
              <a:t> &lt;= 10; </a:t>
            </a:r>
            <a:r>
              <a:rPr lang="en-US" sz="2800" b="1" dirty="0" err="1">
                <a:latin typeface="Courier New" charset="0"/>
                <a:ea typeface="ＭＳ Ｐゴシック" charset="0"/>
                <a:cs typeface="ＭＳ Ｐゴシック" charset="0"/>
              </a:rPr>
              <a:t>i</a:t>
            </a:r>
            <a:r>
              <a:rPr lang="en-US" sz="2800" b="1" dirty="0">
                <a:latin typeface="Courier New" charset="0"/>
                <a:ea typeface="ＭＳ Ｐゴシック" charset="0"/>
                <a:cs typeface="ＭＳ Ｐゴシック" charset="0"/>
              </a:rPr>
              <a:t>++)</a:t>
            </a:r>
          </a:p>
        </p:txBody>
      </p:sp>
      <p:sp>
        <p:nvSpPr>
          <p:cNvPr id="467982" name="Text Box 14"/>
          <p:cNvSpPr txBox="1">
            <a:spLocks noChangeArrowheads="1"/>
          </p:cNvSpPr>
          <p:nvPr/>
        </p:nvSpPr>
        <p:spPr bwMode="auto">
          <a:xfrm>
            <a:off x="1016000" y="3067050"/>
            <a:ext cx="6908800" cy="523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a:latin typeface="Courier New" charset="0"/>
                <a:ea typeface="ＭＳ Ｐゴシック" charset="0"/>
                <a:cs typeface="ＭＳ Ｐゴシック" charset="0"/>
              </a:rPr>
              <a:t>for (</a:t>
            </a:r>
            <a:r>
              <a:rPr lang="en-US" sz="2800" b="1" dirty="0" err="1">
                <a:latin typeface="Courier New" charset="0"/>
                <a:ea typeface="ＭＳ Ｐゴシック" charset="0"/>
                <a:cs typeface="ＭＳ Ｐゴシック" charset="0"/>
              </a:rPr>
              <a:t>int</a:t>
            </a:r>
            <a:r>
              <a:rPr lang="en-US" sz="2800" b="1" dirty="0">
                <a:latin typeface="Courier New" charset="0"/>
                <a:ea typeface="ＭＳ Ｐゴシック" charset="0"/>
                <a:cs typeface="ＭＳ Ｐゴシック" charset="0"/>
              </a:rPr>
              <a:t> </a:t>
            </a:r>
            <a:r>
              <a:rPr lang="en-US" sz="2800" b="1" dirty="0" err="1">
                <a:latin typeface="Courier New" charset="0"/>
                <a:ea typeface="ＭＳ Ｐゴシック" charset="0"/>
                <a:cs typeface="ＭＳ Ｐゴシック" charset="0"/>
              </a:rPr>
              <a:t>i</a:t>
            </a:r>
            <a:r>
              <a:rPr lang="en-US" sz="2800" b="1" dirty="0">
                <a:latin typeface="Courier New" charset="0"/>
                <a:ea typeface="ＭＳ Ｐゴシック" charset="0"/>
                <a:cs typeface="ＭＳ Ｐゴシック" charset="0"/>
              </a:rPr>
              <a:t> = 0; </a:t>
            </a:r>
            <a:r>
              <a:rPr lang="en-US" sz="2800" b="1" dirty="0" err="1">
                <a:latin typeface="Courier New" charset="0"/>
                <a:ea typeface="ＭＳ Ｐゴシック" charset="0"/>
                <a:cs typeface="ＭＳ Ｐゴシック" charset="0"/>
              </a:rPr>
              <a:t>i</a:t>
            </a:r>
            <a:r>
              <a:rPr lang="en-US" sz="2800" b="1" dirty="0">
                <a:latin typeface="Courier New" charset="0"/>
                <a:ea typeface="ＭＳ Ｐゴシック" charset="0"/>
                <a:cs typeface="ＭＳ Ｐゴシック" charset="0"/>
              </a:rPr>
              <a:t> &lt; N; </a:t>
            </a:r>
            <a:r>
              <a:rPr lang="en-US" sz="2800" b="1" dirty="0" err="1">
                <a:latin typeface="Courier New" charset="0"/>
                <a:ea typeface="ＭＳ Ｐゴシック" charset="0"/>
                <a:cs typeface="ＭＳ Ｐゴシック" charset="0"/>
              </a:rPr>
              <a:t>i</a:t>
            </a:r>
            <a:r>
              <a:rPr lang="en-US" sz="2800" b="1" dirty="0">
                <a:latin typeface="Courier New" charset="0"/>
                <a:ea typeface="ＭＳ Ｐゴシック" charset="0"/>
                <a:cs typeface="ＭＳ Ｐゴシック" charset="0"/>
              </a:rPr>
              <a:t>++)</a:t>
            </a:r>
          </a:p>
        </p:txBody>
      </p:sp>
      <p:sp>
        <p:nvSpPr>
          <p:cNvPr id="467986" name="Text Box 18"/>
          <p:cNvSpPr txBox="1">
            <a:spLocks noChangeArrowheads="1"/>
          </p:cNvSpPr>
          <p:nvPr/>
        </p:nvSpPr>
        <p:spPr bwMode="auto">
          <a:xfrm>
            <a:off x="1016000" y="4343400"/>
            <a:ext cx="7366000" cy="523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a:latin typeface="Courier New" charset="0"/>
                <a:ea typeface="ＭＳ Ｐゴシック" charset="0"/>
                <a:cs typeface="ＭＳ Ｐゴシック" charset="0"/>
              </a:rPr>
              <a:t>for (</a:t>
            </a:r>
            <a:r>
              <a:rPr lang="en-US" sz="2800" b="1" dirty="0" err="1">
                <a:latin typeface="Courier New" charset="0"/>
                <a:ea typeface="ＭＳ Ｐゴシック" charset="0"/>
                <a:cs typeface="ＭＳ Ｐゴシック" charset="0"/>
              </a:rPr>
              <a:t>int</a:t>
            </a:r>
            <a:r>
              <a:rPr lang="en-US" sz="2800" b="1" dirty="0">
                <a:latin typeface="Courier New" charset="0"/>
                <a:ea typeface="ＭＳ Ｐゴシック" charset="0"/>
                <a:cs typeface="ＭＳ Ｐゴシック" charset="0"/>
              </a:rPr>
              <a:t> n = 99; n &gt;= 1; n -= 2)</a:t>
            </a:r>
          </a:p>
        </p:txBody>
      </p:sp>
      <p:sp>
        <p:nvSpPr>
          <p:cNvPr id="467990" name="Text Box 22"/>
          <p:cNvSpPr txBox="1">
            <a:spLocks noChangeArrowheads="1"/>
          </p:cNvSpPr>
          <p:nvPr/>
        </p:nvSpPr>
        <p:spPr bwMode="auto">
          <a:xfrm>
            <a:off x="1016000" y="5518150"/>
            <a:ext cx="7747000" cy="523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a:latin typeface="Courier New" charset="0"/>
                <a:ea typeface="ＭＳ Ｐゴシック" charset="0"/>
                <a:cs typeface="ＭＳ Ｐゴシック" charset="0"/>
              </a:rPr>
              <a:t>for (</a:t>
            </a:r>
            <a:r>
              <a:rPr lang="en-US" sz="2800" b="1" dirty="0" err="1">
                <a:latin typeface="Courier New" charset="0"/>
                <a:ea typeface="ＭＳ Ｐゴシック" charset="0"/>
                <a:cs typeface="ＭＳ Ｐゴシック" charset="0"/>
              </a:rPr>
              <a:t>int</a:t>
            </a:r>
            <a:r>
              <a:rPr lang="en-US" sz="2800" b="1" dirty="0">
                <a:latin typeface="Courier New" charset="0"/>
                <a:ea typeface="ＭＳ Ｐゴシック" charset="0"/>
                <a:cs typeface="ＭＳ Ｐゴシック" charset="0"/>
              </a:rPr>
              <a:t> x = 1; x &lt;= 1024; x *= 2)</a:t>
            </a:r>
          </a:p>
        </p:txBody>
      </p:sp>
      <p:sp>
        <p:nvSpPr>
          <p:cNvPr id="7"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74E63867-1561-F04B-BF8A-6EC178AE4A68}" type="slidenum">
              <a:rPr lang="en-US" altLang="de-DE" sz="1400">
                <a:latin typeface="Arial" charset="0"/>
              </a:rPr>
              <a:pPr/>
              <a:t>45</a:t>
            </a:fld>
            <a:endParaRPr lang="en-US" altLang="de-DE"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798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798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79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7982" grpId="0"/>
      <p:bldP spid="467986" grpId="0"/>
      <p:bldP spid="46799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8143" y="0"/>
            <a:ext cx="8763000" cy="990600"/>
          </a:xfrm>
        </p:spPr>
        <p:txBody>
          <a:bodyPr/>
          <a:lstStyle/>
          <a:p>
            <a:r>
              <a:rPr lang="en-US" dirty="0"/>
              <a:t>Fence-Post Problem</a:t>
            </a:r>
            <a:endParaRPr lang="en-US" sz="4000" dirty="0"/>
          </a:p>
        </p:txBody>
      </p:sp>
      <p:sp>
        <p:nvSpPr>
          <p:cNvPr id="3" name="Inhaltsplatzhalter 2"/>
          <p:cNvSpPr>
            <a:spLocks noGrp="1"/>
          </p:cNvSpPr>
          <p:nvPr>
            <p:ph idx="1"/>
          </p:nvPr>
        </p:nvSpPr>
        <p:spPr>
          <a:xfrm>
            <a:off x="152400" y="914400"/>
            <a:ext cx="8839200" cy="4724400"/>
          </a:xfrm>
        </p:spPr>
        <p:txBody>
          <a:bodyPr/>
          <a:lstStyle/>
          <a:p>
            <a:pPr marL="0" indent="0">
              <a:buNone/>
            </a:pPr>
            <a:r>
              <a:rPr lang="de-DE" sz="2000" i="1" dirty="0"/>
              <a:t>In </a:t>
            </a:r>
            <a:r>
              <a:rPr lang="de-DE" sz="2000" i="1" dirty="0" err="1"/>
              <a:t>the</a:t>
            </a:r>
            <a:r>
              <a:rPr lang="de-DE" sz="2000" i="1" dirty="0"/>
              <a:t> </a:t>
            </a:r>
            <a:r>
              <a:rPr lang="de-DE" sz="2000" i="1" dirty="0" err="1"/>
              <a:t>araeostylos</a:t>
            </a:r>
            <a:r>
              <a:rPr lang="de-DE" sz="2000" i="1" dirty="0"/>
              <a:t> [style </a:t>
            </a:r>
            <a:r>
              <a:rPr lang="de-DE" sz="2000" i="1" dirty="0" err="1"/>
              <a:t>of</a:t>
            </a:r>
            <a:r>
              <a:rPr lang="de-DE" sz="2000" i="1" dirty="0"/>
              <a:t> temple] </a:t>
            </a:r>
            <a:r>
              <a:rPr lang="de-DE" sz="2000" i="1" dirty="0" err="1"/>
              <a:t>it</a:t>
            </a:r>
            <a:r>
              <a:rPr lang="de-DE" sz="2000" i="1" dirty="0"/>
              <a:t> </a:t>
            </a:r>
            <a:r>
              <a:rPr lang="de-DE" sz="2000" i="1" dirty="0" err="1"/>
              <a:t>is</a:t>
            </a:r>
            <a:r>
              <a:rPr lang="de-DE" sz="2000" i="1" dirty="0"/>
              <a:t> </a:t>
            </a:r>
            <a:r>
              <a:rPr lang="de-DE" sz="2000" i="1" dirty="0" err="1"/>
              <a:t>only</a:t>
            </a:r>
            <a:r>
              <a:rPr lang="de-DE" sz="2000" i="1" dirty="0"/>
              <a:t> </a:t>
            </a:r>
            <a:r>
              <a:rPr lang="de-DE" sz="2000" i="1" dirty="0" err="1"/>
              <a:t>necessary</a:t>
            </a:r>
            <a:r>
              <a:rPr lang="de-DE" sz="2000" i="1" dirty="0"/>
              <a:t> </a:t>
            </a:r>
            <a:r>
              <a:rPr lang="de-DE" sz="2000" i="1" dirty="0" err="1"/>
              <a:t>to</a:t>
            </a:r>
            <a:r>
              <a:rPr lang="de-DE" sz="2000" i="1" dirty="0"/>
              <a:t> </a:t>
            </a:r>
            <a:r>
              <a:rPr lang="de-DE" sz="2000" i="1" dirty="0" err="1"/>
              <a:t>preserve</a:t>
            </a:r>
            <a:r>
              <a:rPr lang="de-DE" sz="2000" i="1" dirty="0"/>
              <a:t>, in a </a:t>
            </a:r>
            <a:r>
              <a:rPr lang="de-DE" sz="2000" i="1" dirty="0" err="1"/>
              <a:t>peripteral</a:t>
            </a:r>
            <a:r>
              <a:rPr lang="de-DE" sz="2000" i="1" dirty="0"/>
              <a:t> </a:t>
            </a:r>
            <a:r>
              <a:rPr lang="de-DE" sz="2000" i="1" dirty="0" err="1"/>
              <a:t>building</a:t>
            </a:r>
            <a:r>
              <a:rPr lang="de-DE" sz="2000" i="1" dirty="0"/>
              <a:t>, </a:t>
            </a:r>
            <a:r>
              <a:rPr lang="de-DE" sz="2000" i="1" dirty="0" err="1"/>
              <a:t>twice</a:t>
            </a:r>
            <a:r>
              <a:rPr lang="de-DE" sz="2000" i="1" dirty="0"/>
              <a:t> </a:t>
            </a:r>
            <a:r>
              <a:rPr lang="de-DE" sz="2000" i="1" dirty="0" err="1"/>
              <a:t>the</a:t>
            </a:r>
            <a:r>
              <a:rPr lang="de-DE" sz="2000" i="1" dirty="0"/>
              <a:t> </a:t>
            </a:r>
            <a:r>
              <a:rPr lang="de-DE" sz="2000" i="1" dirty="0" err="1"/>
              <a:t>number</a:t>
            </a:r>
            <a:r>
              <a:rPr lang="de-DE" sz="2000" i="1" dirty="0"/>
              <a:t> </a:t>
            </a:r>
            <a:r>
              <a:rPr lang="de-DE" sz="2000" i="1" dirty="0" err="1"/>
              <a:t>of</a:t>
            </a:r>
            <a:r>
              <a:rPr lang="de-DE" sz="2000" i="1" dirty="0"/>
              <a:t> </a:t>
            </a:r>
            <a:r>
              <a:rPr lang="de-DE" sz="2000" i="1" dirty="0" err="1"/>
              <a:t>intercolumniations</a:t>
            </a:r>
            <a:r>
              <a:rPr lang="de-DE" sz="2000" i="1" dirty="0"/>
              <a:t> on </a:t>
            </a:r>
            <a:r>
              <a:rPr lang="de-DE" sz="2000" i="1" dirty="0" err="1"/>
              <a:t>the</a:t>
            </a:r>
            <a:r>
              <a:rPr lang="de-DE" sz="2000" i="1" dirty="0"/>
              <a:t> </a:t>
            </a:r>
            <a:r>
              <a:rPr lang="de-DE" sz="2000" i="1" dirty="0" err="1"/>
              <a:t>flanks</a:t>
            </a:r>
            <a:r>
              <a:rPr lang="de-DE" sz="2000" i="1" dirty="0"/>
              <a:t> </a:t>
            </a:r>
            <a:r>
              <a:rPr lang="de-DE" sz="2000" i="1" dirty="0" err="1"/>
              <a:t>that</a:t>
            </a:r>
            <a:r>
              <a:rPr lang="de-DE" sz="2000" i="1" dirty="0"/>
              <a:t> </a:t>
            </a:r>
            <a:r>
              <a:rPr lang="de-DE" sz="2000" i="1" dirty="0" err="1"/>
              <a:t>there</a:t>
            </a:r>
            <a:r>
              <a:rPr lang="de-DE" sz="2000" i="1" dirty="0"/>
              <a:t> </a:t>
            </a:r>
            <a:r>
              <a:rPr lang="de-DE" sz="2000" i="1" dirty="0" err="1"/>
              <a:t>are</a:t>
            </a:r>
            <a:r>
              <a:rPr lang="de-DE" sz="2000" i="1" dirty="0"/>
              <a:t> in front, so </a:t>
            </a:r>
            <a:r>
              <a:rPr lang="de-DE" sz="2000" i="1" dirty="0" err="1"/>
              <a:t>that</a:t>
            </a:r>
            <a:r>
              <a:rPr lang="de-DE" sz="2000" i="1" dirty="0"/>
              <a:t> </a:t>
            </a:r>
            <a:r>
              <a:rPr lang="de-DE" sz="2000" i="1" dirty="0" err="1"/>
              <a:t>the</a:t>
            </a:r>
            <a:r>
              <a:rPr lang="de-DE" sz="2000" i="1" dirty="0"/>
              <a:t> </a:t>
            </a:r>
            <a:r>
              <a:rPr lang="de-DE" sz="2000" i="1" dirty="0" err="1"/>
              <a:t>length</a:t>
            </a:r>
            <a:r>
              <a:rPr lang="de-DE" sz="2000" i="1" dirty="0"/>
              <a:t> </a:t>
            </a:r>
            <a:r>
              <a:rPr lang="de-DE" sz="2000" i="1" dirty="0" err="1"/>
              <a:t>may</a:t>
            </a:r>
            <a:r>
              <a:rPr lang="de-DE" sz="2000" i="1" dirty="0"/>
              <a:t> </a:t>
            </a:r>
            <a:r>
              <a:rPr lang="de-DE" sz="2000" i="1" dirty="0" err="1"/>
              <a:t>be</a:t>
            </a:r>
            <a:r>
              <a:rPr lang="de-DE" sz="2000" i="1" dirty="0"/>
              <a:t> </a:t>
            </a:r>
            <a:r>
              <a:rPr lang="de-DE" sz="2000" i="1" dirty="0" err="1"/>
              <a:t>twice</a:t>
            </a:r>
            <a:r>
              <a:rPr lang="de-DE" sz="2000" i="1" dirty="0"/>
              <a:t> </a:t>
            </a:r>
            <a:r>
              <a:rPr lang="de-DE" sz="2000" i="1" dirty="0" err="1"/>
              <a:t>the</a:t>
            </a:r>
            <a:r>
              <a:rPr lang="de-DE" sz="2000" i="1" dirty="0"/>
              <a:t> </a:t>
            </a:r>
            <a:r>
              <a:rPr lang="de-DE" sz="2000" i="1" dirty="0" err="1"/>
              <a:t>breadth</a:t>
            </a:r>
            <a:r>
              <a:rPr lang="de-DE" sz="2000" i="1" dirty="0"/>
              <a:t>. </a:t>
            </a:r>
            <a:r>
              <a:rPr lang="de-DE" sz="2000" i="1" dirty="0" err="1"/>
              <a:t>Those</a:t>
            </a:r>
            <a:r>
              <a:rPr lang="de-DE" sz="2000" i="1" dirty="0"/>
              <a:t> </a:t>
            </a:r>
            <a:r>
              <a:rPr lang="de-DE" sz="2000" i="1" dirty="0" err="1"/>
              <a:t>who</a:t>
            </a:r>
            <a:r>
              <a:rPr lang="de-DE" sz="2000" i="1" dirty="0"/>
              <a:t> </a:t>
            </a:r>
            <a:r>
              <a:rPr lang="de-DE" sz="2000" i="1" dirty="0" err="1"/>
              <a:t>use</a:t>
            </a:r>
            <a:r>
              <a:rPr lang="de-DE" sz="2000" i="1" dirty="0"/>
              <a:t> </a:t>
            </a:r>
            <a:r>
              <a:rPr lang="de-DE" sz="2000" i="1" dirty="0" err="1"/>
              <a:t>twice</a:t>
            </a:r>
            <a:r>
              <a:rPr lang="de-DE" sz="2000" i="1" dirty="0"/>
              <a:t> </a:t>
            </a:r>
            <a:r>
              <a:rPr lang="de-DE" sz="2000" i="1" dirty="0" err="1"/>
              <a:t>the</a:t>
            </a:r>
            <a:r>
              <a:rPr lang="de-DE" sz="2000" i="1" dirty="0"/>
              <a:t> </a:t>
            </a:r>
            <a:r>
              <a:rPr lang="de-DE" sz="2000" i="1" dirty="0" err="1"/>
              <a:t>number</a:t>
            </a:r>
            <a:r>
              <a:rPr lang="de-DE" sz="2000" i="1" dirty="0"/>
              <a:t> </a:t>
            </a:r>
            <a:r>
              <a:rPr lang="de-DE" sz="2000" i="1" dirty="0" err="1"/>
              <a:t>of</a:t>
            </a:r>
            <a:r>
              <a:rPr lang="de-DE" sz="2000" i="1" dirty="0"/>
              <a:t> </a:t>
            </a:r>
            <a:r>
              <a:rPr lang="de-DE" sz="2000" i="1" dirty="0" err="1"/>
              <a:t>columns</a:t>
            </a:r>
            <a:r>
              <a:rPr lang="de-DE" sz="2000" i="1" dirty="0"/>
              <a:t> </a:t>
            </a:r>
            <a:r>
              <a:rPr lang="de-DE" sz="2000" i="1" dirty="0" err="1"/>
              <a:t>for</a:t>
            </a:r>
            <a:r>
              <a:rPr lang="de-DE" sz="2000" i="1" dirty="0"/>
              <a:t> </a:t>
            </a:r>
            <a:r>
              <a:rPr lang="de-DE" sz="2000" i="1" dirty="0" err="1"/>
              <a:t>the</a:t>
            </a:r>
            <a:r>
              <a:rPr lang="de-DE" sz="2000" i="1" dirty="0"/>
              <a:t> </a:t>
            </a:r>
            <a:r>
              <a:rPr lang="de-DE" sz="2000" i="1" dirty="0" err="1"/>
              <a:t>length</a:t>
            </a:r>
            <a:r>
              <a:rPr lang="de-DE" sz="2000" i="1" dirty="0"/>
              <a:t>, </a:t>
            </a:r>
            <a:r>
              <a:rPr lang="de-DE" sz="2000" i="1" dirty="0" err="1"/>
              <a:t>appear</a:t>
            </a:r>
            <a:r>
              <a:rPr lang="de-DE" sz="2000" i="1" dirty="0"/>
              <a:t> </a:t>
            </a:r>
            <a:r>
              <a:rPr lang="de-DE" sz="2000" i="1" dirty="0" err="1"/>
              <a:t>to</a:t>
            </a:r>
            <a:r>
              <a:rPr lang="de-DE" sz="2000" i="1" dirty="0"/>
              <a:t> </a:t>
            </a:r>
            <a:r>
              <a:rPr lang="de-DE" sz="2000" b="1" i="1" dirty="0" err="1">
                <a:solidFill>
                  <a:srgbClr val="FF0000"/>
                </a:solidFill>
              </a:rPr>
              <a:t>err</a:t>
            </a:r>
            <a:r>
              <a:rPr lang="de-DE" sz="2000" i="1" dirty="0"/>
              <a:t>, </a:t>
            </a:r>
            <a:r>
              <a:rPr lang="de-DE" sz="2000" i="1" dirty="0" err="1"/>
              <a:t>because</a:t>
            </a:r>
            <a:r>
              <a:rPr lang="de-DE" sz="2000" i="1" dirty="0"/>
              <a:t> </a:t>
            </a:r>
            <a:r>
              <a:rPr lang="de-DE" sz="2000" i="1" dirty="0" err="1"/>
              <a:t>they</a:t>
            </a:r>
            <a:r>
              <a:rPr lang="de-DE" sz="2000" i="1" dirty="0"/>
              <a:t> </a:t>
            </a:r>
            <a:r>
              <a:rPr lang="de-DE" sz="2000" i="1" dirty="0" err="1"/>
              <a:t>thus</a:t>
            </a:r>
            <a:r>
              <a:rPr lang="de-DE" sz="2000" i="1" dirty="0"/>
              <a:t> </a:t>
            </a:r>
            <a:r>
              <a:rPr lang="de-DE" sz="2000" i="1" dirty="0" err="1"/>
              <a:t>make</a:t>
            </a:r>
            <a:r>
              <a:rPr lang="de-DE" sz="2000" i="1" dirty="0"/>
              <a:t> </a:t>
            </a:r>
            <a:r>
              <a:rPr lang="de-DE" sz="2000" i="1" dirty="0" err="1"/>
              <a:t>one</a:t>
            </a:r>
            <a:r>
              <a:rPr lang="de-DE" sz="2000" i="1" dirty="0"/>
              <a:t> </a:t>
            </a:r>
            <a:r>
              <a:rPr lang="de-DE" sz="2000" i="1" dirty="0" err="1"/>
              <a:t>intercolumniation</a:t>
            </a:r>
            <a:r>
              <a:rPr lang="de-DE" sz="2000" i="1" dirty="0"/>
              <a:t> </a:t>
            </a:r>
            <a:r>
              <a:rPr lang="de-DE" sz="2000" i="1" dirty="0" err="1"/>
              <a:t>more</a:t>
            </a:r>
            <a:r>
              <a:rPr lang="de-DE" sz="2000" i="1" dirty="0"/>
              <a:t> </a:t>
            </a:r>
            <a:r>
              <a:rPr lang="de-DE" sz="2000" i="1" dirty="0" err="1"/>
              <a:t>than</a:t>
            </a:r>
            <a:r>
              <a:rPr lang="de-DE" sz="2000" i="1" dirty="0"/>
              <a:t> </a:t>
            </a:r>
            <a:r>
              <a:rPr lang="de-DE" sz="2000" i="1" dirty="0" err="1"/>
              <a:t>should</a:t>
            </a:r>
            <a:r>
              <a:rPr lang="de-DE" sz="2000" i="1" dirty="0"/>
              <a:t> </a:t>
            </a:r>
            <a:r>
              <a:rPr lang="de-DE" sz="2000" i="1" dirty="0" err="1"/>
              <a:t>be</a:t>
            </a:r>
            <a:r>
              <a:rPr lang="de-DE" sz="2000" i="1" dirty="0"/>
              <a:t> </a:t>
            </a:r>
            <a:r>
              <a:rPr lang="de-DE" sz="2000" i="1" dirty="0" err="1"/>
              <a:t>used</a:t>
            </a:r>
            <a:r>
              <a:rPr lang="de-DE" sz="2000" i="1" dirty="0"/>
              <a:t>.</a:t>
            </a:r>
          </a:p>
          <a:p>
            <a:pPr marL="0" indent="0" algn="r">
              <a:buNone/>
            </a:pPr>
            <a:r>
              <a:rPr lang="de-DE" sz="2000" dirty="0"/>
              <a:t>Vitruvius, </a:t>
            </a:r>
            <a:r>
              <a:rPr lang="de-DE" sz="2000" i="1" dirty="0"/>
              <a:t>On </a:t>
            </a:r>
            <a:r>
              <a:rPr lang="de-DE" sz="2000" i="1" dirty="0" err="1"/>
              <a:t>Architecture</a:t>
            </a:r>
            <a:endParaRPr lang="de-DE" sz="2000" i="1" dirty="0"/>
          </a:p>
          <a:p>
            <a:pPr marL="0" indent="0" algn="r">
              <a:buNone/>
            </a:pPr>
            <a:endParaRPr lang="en-US" sz="2000" dirty="0"/>
          </a:p>
          <a:p>
            <a:pPr marL="0" indent="0">
              <a:buNone/>
            </a:pPr>
            <a:r>
              <a:rPr lang="en-US" sz="2000" dirty="0"/>
              <a:t>If you build a straight fence 30 meters long with posts spaced 3 meters apart, how many posts do you need?</a:t>
            </a:r>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2400" b="1" dirty="0"/>
              <a:t>Coding Advice:</a:t>
            </a:r>
            <a:r>
              <a:rPr lang="en-US" sz="2400" dirty="0"/>
              <a:t> Beware of the </a:t>
            </a:r>
            <a:r>
              <a:rPr lang="en-US" sz="2400" i="1" dirty="0">
                <a:solidFill>
                  <a:srgbClr val="FF0000"/>
                </a:solidFill>
              </a:rPr>
              <a:t>Off-By-One Error</a:t>
            </a:r>
          </a:p>
          <a:p>
            <a:pPr marL="0" indent="0">
              <a:buNone/>
            </a:pPr>
            <a:endParaRPr lang="en-US" sz="2400" dirty="0"/>
          </a:p>
          <a:p>
            <a:pPr marL="0" indent="0" algn="r">
              <a:buNone/>
            </a:pPr>
            <a:r>
              <a:rPr lang="de-DE" sz="1800" dirty="0"/>
              <a:t>http://</a:t>
            </a:r>
            <a:r>
              <a:rPr lang="de-DE" sz="1800" dirty="0" err="1"/>
              <a:t>www.dsm.fordham.edu</a:t>
            </a:r>
            <a:r>
              <a:rPr lang="de-DE" sz="1800" dirty="0"/>
              <a:t>/~</a:t>
            </a:r>
            <a:r>
              <a:rPr lang="de-DE" sz="1800" dirty="0" err="1"/>
              <a:t>moniot</a:t>
            </a:r>
            <a:r>
              <a:rPr lang="de-DE" sz="1800" dirty="0"/>
              <a:t>/</a:t>
            </a:r>
            <a:r>
              <a:rPr lang="de-DE" sz="1800" dirty="0" err="1"/>
              <a:t>Opinions</a:t>
            </a:r>
            <a:r>
              <a:rPr lang="de-DE" sz="1800" dirty="0"/>
              <a:t>/</a:t>
            </a:r>
            <a:r>
              <a:rPr lang="de-DE" sz="1800" dirty="0" err="1"/>
              <a:t>fencepost</a:t>
            </a:r>
            <a:r>
              <a:rPr lang="de-DE" sz="1800" dirty="0"/>
              <a:t>-error-</a:t>
            </a:r>
            <a:r>
              <a:rPr lang="de-DE" sz="1800" dirty="0" err="1"/>
              <a:t>history.shtml</a:t>
            </a:r>
            <a:br>
              <a:rPr lang="de-DE" sz="1800" dirty="0"/>
            </a:br>
            <a:r>
              <a:rPr lang="en-US" sz="1800" dirty="0"/>
              <a:t>https://</a:t>
            </a:r>
            <a:r>
              <a:rPr lang="en-US" sz="1800" dirty="0" err="1"/>
              <a:t>en.wikipedia.org</a:t>
            </a:r>
            <a:r>
              <a:rPr lang="en-US" sz="1800" dirty="0"/>
              <a:t>/wiki/Off-by-</a:t>
            </a:r>
            <a:r>
              <a:rPr lang="en-US" sz="1800" dirty="0" err="1"/>
              <a:t>one_error</a:t>
            </a:r>
            <a:endParaRPr lang="en-US" sz="1800" dirty="0"/>
          </a:p>
          <a:p>
            <a:pPr marL="0" indent="0">
              <a:buNone/>
            </a:pPr>
            <a:endParaRPr lang="de-DE" sz="2400" dirty="0"/>
          </a:p>
          <a:p>
            <a:pPr marL="0" indent="0">
              <a:buNone/>
            </a:pPr>
            <a:endParaRPr lang="en-US" sz="2400" dirty="0"/>
          </a:p>
        </p:txBody>
      </p:sp>
      <p:sp>
        <p:nvSpPr>
          <p:cNvPr id="4" name="Foliennummernplatzhalter 3"/>
          <p:cNvSpPr>
            <a:spLocks noGrp="1"/>
          </p:cNvSpPr>
          <p:nvPr>
            <p:ph type="sldNum" sz="quarter" idx="12"/>
          </p:nvPr>
        </p:nvSpPr>
        <p:spPr>
          <a:xfrm>
            <a:off x="7239000" y="6542314"/>
            <a:ext cx="1905000" cy="457200"/>
          </a:xfrm>
        </p:spPr>
        <p:txBody>
          <a:bodyPr/>
          <a:lstStyle/>
          <a:p>
            <a:fld id="{97F8B0E8-CA98-0D4D-A624-4A1BB5AC2FB2}" type="slidenum">
              <a:rPr lang="en-US" altLang="de-DE" smtClean="0"/>
              <a:pPr/>
              <a:t>46</a:t>
            </a:fld>
            <a:endParaRPr lang="en-US" altLang="de-DE"/>
          </a:p>
        </p:txBody>
      </p:sp>
      <p:pic>
        <p:nvPicPr>
          <p:cNvPr id="5" name="Bild 4"/>
          <p:cNvPicPr>
            <a:picLocks noChangeAspect="1"/>
          </p:cNvPicPr>
          <p:nvPr/>
        </p:nvPicPr>
        <p:blipFill>
          <a:blip r:embed="rId2"/>
          <a:stretch>
            <a:fillRect/>
          </a:stretch>
        </p:blipFill>
        <p:spPr>
          <a:xfrm>
            <a:off x="1828800" y="4038600"/>
            <a:ext cx="4559300" cy="1082643"/>
          </a:xfrm>
          <a:prstGeom prst="rect">
            <a:avLst/>
          </a:prstGeom>
        </p:spPr>
      </p:pic>
    </p:spTree>
    <p:extLst>
      <p:ext uri="{BB962C8B-B14F-4D97-AF65-F5344CB8AC3E}">
        <p14:creationId xmlns:p14="http://schemas.microsoft.com/office/powerpoint/2010/main" val="522819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2"/>
          <p:cNvSpPr>
            <a:spLocks noGrp="1" noChangeArrowheads="1"/>
          </p:cNvSpPr>
          <p:nvPr>
            <p:ph type="title"/>
          </p:nvPr>
        </p:nvSpPr>
        <p:spPr>
          <a:xfrm>
            <a:off x="0" y="76200"/>
            <a:ext cx="9144000" cy="1143000"/>
          </a:xfrm>
        </p:spPr>
        <p:txBody>
          <a:bodyPr/>
          <a:lstStyle/>
          <a:p>
            <a:pPr>
              <a:defRPr/>
            </a:pPr>
            <a:r>
              <a:rPr lang="en-US" b="1" dirty="0">
                <a:solidFill>
                  <a:srgbClr val="000000"/>
                </a:solidFill>
                <a:latin typeface="Courier New" charset="0"/>
              </a:rPr>
              <a:t>Countdown</a:t>
            </a:r>
            <a:endParaRPr lang="en-US" i="1" dirty="0">
              <a:solidFill>
                <a:srgbClr val="000000"/>
              </a:solidFill>
              <a:latin typeface="Times New Roman" charset="0"/>
            </a:endParaRPr>
          </a:p>
        </p:txBody>
      </p:sp>
      <p:sp>
        <p:nvSpPr>
          <p:cNvPr id="461827" name="Rectangle 3"/>
          <p:cNvSpPr>
            <a:spLocks noChangeArrowheads="1"/>
          </p:cNvSpPr>
          <p:nvPr/>
        </p:nvSpPr>
        <p:spPr bwMode="auto">
          <a:xfrm>
            <a:off x="533400" y="1104900"/>
            <a:ext cx="8153400" cy="1822450"/>
          </a:xfrm>
          <a:prstGeom prst="rect">
            <a:avLst/>
          </a:prstGeom>
          <a:solidFill>
            <a:schemeClr val="bg1"/>
          </a:solidFill>
          <a:ln w="1905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881" name="Text Box 57"/>
          <p:cNvSpPr txBox="1">
            <a:spLocks noChangeArrowheads="1"/>
          </p:cNvSpPr>
          <p:nvPr/>
        </p:nvSpPr>
        <p:spPr bwMode="auto">
          <a:xfrm>
            <a:off x="647700" y="1168400"/>
            <a:ext cx="7962900" cy="15589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void run() {</a:t>
            </a:r>
          </a:p>
          <a:p>
            <a:pPr>
              <a:defRPr/>
            </a:pPr>
            <a:r>
              <a:rPr sz="1600" b="1" noProof="1">
                <a:latin typeface="Courier New" charset="0"/>
                <a:ea typeface="ＭＳ Ｐゴシック" charset="0"/>
                <a:cs typeface="ＭＳ Ｐゴシック" charset="0"/>
              </a:rPr>
              <a:t>   for ( int t = 10 ; t &gt;= 0</a:t>
            </a:r>
            <a:r>
              <a:rPr sz="8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 t-- ) {</a:t>
            </a:r>
          </a:p>
          <a:p>
            <a:pPr>
              <a:defRPr/>
            </a:pPr>
            <a:r>
              <a:rPr sz="1600" b="1" noProof="1">
                <a:latin typeface="Courier New" charset="0"/>
                <a:ea typeface="ＭＳ Ｐゴシック" charset="0"/>
                <a:cs typeface="ＭＳ Ｐゴシック" charset="0"/>
              </a:rPr>
              <a:t>      println(t);</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println("Liftoff!");</a:t>
            </a:r>
          </a:p>
          <a:p>
            <a:pPr>
              <a:defRPr/>
            </a:pPr>
            <a:r>
              <a:rPr sz="1600" b="1" noProof="1">
                <a:latin typeface="Courier New" charset="0"/>
                <a:ea typeface="ＭＳ Ｐゴシック" charset="0"/>
                <a:cs typeface="ＭＳ Ｐゴシック" charset="0"/>
              </a:rPr>
              <a:t>}</a:t>
            </a:r>
          </a:p>
        </p:txBody>
      </p:sp>
      <p:grpSp>
        <p:nvGrpSpPr>
          <p:cNvPr id="69636" name="Group 126"/>
          <p:cNvGrpSpPr>
            <a:grpSpLocks/>
          </p:cNvGrpSpPr>
          <p:nvPr/>
        </p:nvGrpSpPr>
        <p:grpSpPr bwMode="auto">
          <a:xfrm>
            <a:off x="1854200" y="3403600"/>
            <a:ext cx="5421313" cy="2616200"/>
            <a:chOff x="1168" y="2144"/>
            <a:chExt cx="3415" cy="1648"/>
          </a:xfrm>
        </p:grpSpPr>
        <p:pic>
          <p:nvPicPr>
            <p:cNvPr id="69702" name="Picture 80" descr="Consol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8" y="2156"/>
              <a:ext cx="3415" cy="1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1832" name="Text Box 8"/>
            <p:cNvSpPr txBox="1">
              <a:spLocks noChangeArrowheads="1"/>
            </p:cNvSpPr>
            <p:nvPr/>
          </p:nvSpPr>
          <p:spPr bwMode="auto">
            <a:xfrm>
              <a:off x="1200" y="2144"/>
              <a:ext cx="3360"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n-US" sz="1000" dirty="0">
                <a:solidFill>
                  <a:srgbClr val="333333"/>
                </a:solidFill>
                <a:latin typeface="Charcoal CY" charset="0"/>
                <a:ea typeface="ＭＳ Ｐゴシック" charset="0"/>
                <a:cs typeface="ＭＳ Ｐゴシック" charset="0"/>
              </a:endParaRPr>
            </a:p>
          </p:txBody>
        </p:sp>
      </p:grpSp>
      <p:sp>
        <p:nvSpPr>
          <p:cNvPr id="461834" name="Rectangle 10"/>
          <p:cNvSpPr>
            <a:spLocks noChangeArrowheads="1"/>
          </p:cNvSpPr>
          <p:nvPr/>
        </p:nvSpPr>
        <p:spPr bwMode="auto">
          <a:xfrm>
            <a:off x="7391400" y="2501900"/>
            <a:ext cx="990600" cy="38100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835" name="Text Box 11"/>
          <p:cNvSpPr txBox="1">
            <a:spLocks noChangeArrowheads="1"/>
          </p:cNvSpPr>
          <p:nvPr/>
        </p:nvSpPr>
        <p:spPr bwMode="auto">
          <a:xfrm>
            <a:off x="7353300" y="2209800"/>
            <a:ext cx="1028700"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t</a:t>
            </a:r>
          </a:p>
        </p:txBody>
      </p:sp>
      <p:sp>
        <p:nvSpPr>
          <p:cNvPr id="461837" name="Rectangle 13"/>
          <p:cNvSpPr>
            <a:spLocks noChangeArrowheads="1"/>
          </p:cNvSpPr>
          <p:nvPr/>
        </p:nvSpPr>
        <p:spPr bwMode="auto">
          <a:xfrm>
            <a:off x="1041400" y="1447800"/>
            <a:ext cx="4318000" cy="257175"/>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839" name="Rectangle 15"/>
          <p:cNvSpPr>
            <a:spLocks noChangeArrowheads="1"/>
          </p:cNvSpPr>
          <p:nvPr/>
        </p:nvSpPr>
        <p:spPr bwMode="auto">
          <a:xfrm>
            <a:off x="1046163" y="2189163"/>
            <a:ext cx="2520950" cy="261937"/>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867" name="Text Box 43"/>
          <p:cNvSpPr txBox="1">
            <a:spLocks noChangeArrowheads="1"/>
          </p:cNvSpPr>
          <p:nvPr/>
        </p:nvSpPr>
        <p:spPr bwMode="auto">
          <a:xfrm>
            <a:off x="1885950" y="3644900"/>
            <a:ext cx="12382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10</a:t>
            </a:r>
          </a:p>
        </p:txBody>
      </p:sp>
      <p:sp>
        <p:nvSpPr>
          <p:cNvPr id="461871" name="Rectangle 47"/>
          <p:cNvSpPr>
            <a:spLocks noChangeArrowheads="1"/>
          </p:cNvSpPr>
          <p:nvPr/>
        </p:nvSpPr>
        <p:spPr bwMode="auto">
          <a:xfrm>
            <a:off x="1365250" y="1701800"/>
            <a:ext cx="1506538" cy="257175"/>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873" name="Rectangle 49"/>
          <p:cNvSpPr>
            <a:spLocks noChangeArrowheads="1"/>
          </p:cNvSpPr>
          <p:nvPr/>
        </p:nvSpPr>
        <p:spPr bwMode="auto">
          <a:xfrm>
            <a:off x="1778000" y="1447800"/>
            <a:ext cx="1355725" cy="252413"/>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887" name="Text Box 63"/>
          <p:cNvSpPr txBox="1">
            <a:spLocks noChangeArrowheads="1"/>
          </p:cNvSpPr>
          <p:nvPr/>
        </p:nvSpPr>
        <p:spPr bwMode="auto">
          <a:xfrm>
            <a:off x="7389813" y="2527300"/>
            <a:ext cx="979487"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10</a:t>
            </a:r>
          </a:p>
        </p:txBody>
      </p:sp>
      <p:sp>
        <p:nvSpPr>
          <p:cNvPr id="461890" name="Rectangle 66"/>
          <p:cNvSpPr>
            <a:spLocks noChangeArrowheads="1"/>
          </p:cNvSpPr>
          <p:nvPr/>
        </p:nvSpPr>
        <p:spPr bwMode="auto">
          <a:xfrm>
            <a:off x="3355975" y="1447800"/>
            <a:ext cx="828675" cy="252413"/>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891" name="Rectangle 67"/>
          <p:cNvSpPr>
            <a:spLocks noChangeArrowheads="1"/>
          </p:cNvSpPr>
          <p:nvPr/>
        </p:nvSpPr>
        <p:spPr bwMode="auto">
          <a:xfrm>
            <a:off x="4406900" y="1447800"/>
            <a:ext cx="477838" cy="261938"/>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05" name="Text Box 81"/>
          <p:cNvSpPr txBox="1">
            <a:spLocks noChangeArrowheads="1"/>
          </p:cNvSpPr>
          <p:nvPr/>
        </p:nvSpPr>
        <p:spPr bwMode="auto">
          <a:xfrm>
            <a:off x="1885950" y="3822700"/>
            <a:ext cx="12382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9</a:t>
            </a:r>
          </a:p>
        </p:txBody>
      </p:sp>
      <p:sp>
        <p:nvSpPr>
          <p:cNvPr id="461906" name="Text Box 82"/>
          <p:cNvSpPr txBox="1">
            <a:spLocks noChangeArrowheads="1"/>
          </p:cNvSpPr>
          <p:nvPr/>
        </p:nvSpPr>
        <p:spPr bwMode="auto">
          <a:xfrm>
            <a:off x="1885950" y="4000500"/>
            <a:ext cx="12382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8</a:t>
            </a:r>
          </a:p>
        </p:txBody>
      </p:sp>
      <p:sp>
        <p:nvSpPr>
          <p:cNvPr id="461907" name="Text Box 83"/>
          <p:cNvSpPr txBox="1">
            <a:spLocks noChangeArrowheads="1"/>
          </p:cNvSpPr>
          <p:nvPr/>
        </p:nvSpPr>
        <p:spPr bwMode="auto">
          <a:xfrm>
            <a:off x="1885950" y="4178300"/>
            <a:ext cx="12382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7</a:t>
            </a:r>
          </a:p>
        </p:txBody>
      </p:sp>
      <p:sp>
        <p:nvSpPr>
          <p:cNvPr id="461908" name="Text Box 84"/>
          <p:cNvSpPr txBox="1">
            <a:spLocks noChangeArrowheads="1"/>
          </p:cNvSpPr>
          <p:nvPr/>
        </p:nvSpPr>
        <p:spPr bwMode="auto">
          <a:xfrm>
            <a:off x="1885950" y="4356100"/>
            <a:ext cx="12382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6</a:t>
            </a:r>
          </a:p>
        </p:txBody>
      </p:sp>
      <p:sp>
        <p:nvSpPr>
          <p:cNvPr id="461909" name="Text Box 85"/>
          <p:cNvSpPr txBox="1">
            <a:spLocks noChangeArrowheads="1"/>
          </p:cNvSpPr>
          <p:nvPr/>
        </p:nvSpPr>
        <p:spPr bwMode="auto">
          <a:xfrm>
            <a:off x="1885950" y="4533900"/>
            <a:ext cx="12382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5</a:t>
            </a:r>
          </a:p>
        </p:txBody>
      </p:sp>
      <p:sp>
        <p:nvSpPr>
          <p:cNvPr id="461910" name="Text Box 86"/>
          <p:cNvSpPr txBox="1">
            <a:spLocks noChangeArrowheads="1"/>
          </p:cNvSpPr>
          <p:nvPr/>
        </p:nvSpPr>
        <p:spPr bwMode="auto">
          <a:xfrm>
            <a:off x="1885950" y="4711700"/>
            <a:ext cx="12382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4</a:t>
            </a:r>
          </a:p>
        </p:txBody>
      </p:sp>
      <p:sp>
        <p:nvSpPr>
          <p:cNvPr id="461911" name="Text Box 87"/>
          <p:cNvSpPr txBox="1">
            <a:spLocks noChangeArrowheads="1"/>
          </p:cNvSpPr>
          <p:nvPr/>
        </p:nvSpPr>
        <p:spPr bwMode="auto">
          <a:xfrm>
            <a:off x="1885950" y="4889500"/>
            <a:ext cx="12382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3</a:t>
            </a:r>
          </a:p>
        </p:txBody>
      </p:sp>
      <p:sp>
        <p:nvSpPr>
          <p:cNvPr id="461912" name="Text Box 88"/>
          <p:cNvSpPr txBox="1">
            <a:spLocks noChangeArrowheads="1"/>
          </p:cNvSpPr>
          <p:nvPr/>
        </p:nvSpPr>
        <p:spPr bwMode="auto">
          <a:xfrm>
            <a:off x="1885950" y="5067300"/>
            <a:ext cx="12382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2</a:t>
            </a:r>
          </a:p>
        </p:txBody>
      </p:sp>
      <p:sp>
        <p:nvSpPr>
          <p:cNvPr id="461913" name="Text Box 89"/>
          <p:cNvSpPr txBox="1">
            <a:spLocks noChangeArrowheads="1"/>
          </p:cNvSpPr>
          <p:nvPr/>
        </p:nvSpPr>
        <p:spPr bwMode="auto">
          <a:xfrm>
            <a:off x="1885950" y="5245100"/>
            <a:ext cx="12382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1</a:t>
            </a:r>
          </a:p>
        </p:txBody>
      </p:sp>
      <p:sp>
        <p:nvSpPr>
          <p:cNvPr id="461914" name="Text Box 90"/>
          <p:cNvSpPr txBox="1">
            <a:spLocks noChangeArrowheads="1"/>
          </p:cNvSpPr>
          <p:nvPr/>
        </p:nvSpPr>
        <p:spPr bwMode="auto">
          <a:xfrm>
            <a:off x="1885950" y="5422900"/>
            <a:ext cx="12382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0</a:t>
            </a:r>
          </a:p>
        </p:txBody>
      </p:sp>
      <p:sp>
        <p:nvSpPr>
          <p:cNvPr id="461915" name="Text Box 91"/>
          <p:cNvSpPr txBox="1">
            <a:spLocks noChangeArrowheads="1"/>
          </p:cNvSpPr>
          <p:nvPr/>
        </p:nvSpPr>
        <p:spPr bwMode="auto">
          <a:xfrm>
            <a:off x="1885950" y="5600700"/>
            <a:ext cx="12382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Liftoff!</a:t>
            </a:r>
          </a:p>
        </p:txBody>
      </p:sp>
      <p:grpSp>
        <p:nvGrpSpPr>
          <p:cNvPr id="461919" name="Group 95"/>
          <p:cNvGrpSpPr>
            <a:grpSpLocks/>
          </p:cNvGrpSpPr>
          <p:nvPr/>
        </p:nvGrpSpPr>
        <p:grpSpPr bwMode="auto">
          <a:xfrm>
            <a:off x="7391400" y="2527300"/>
            <a:ext cx="979488" cy="336550"/>
            <a:chOff x="4656" y="1688"/>
            <a:chExt cx="617" cy="212"/>
          </a:xfrm>
        </p:grpSpPr>
        <p:sp>
          <p:nvSpPr>
            <p:cNvPr id="461918" name="Rectangle 94"/>
            <p:cNvSpPr>
              <a:spLocks noChangeArrowheads="1"/>
            </p:cNvSpPr>
            <p:nvPr/>
          </p:nvSpPr>
          <p:spPr bwMode="auto">
            <a:xfrm>
              <a:off x="4728" y="1711"/>
              <a:ext cx="48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17" name="Text Box 93"/>
            <p:cNvSpPr txBox="1">
              <a:spLocks noChangeArrowheads="1"/>
            </p:cNvSpPr>
            <p:nvPr/>
          </p:nvSpPr>
          <p:spPr bwMode="auto">
            <a:xfrm>
              <a:off x="4656" y="1688"/>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9</a:t>
              </a:r>
            </a:p>
          </p:txBody>
        </p:sp>
      </p:grpSp>
      <p:grpSp>
        <p:nvGrpSpPr>
          <p:cNvPr id="461920" name="Group 96"/>
          <p:cNvGrpSpPr>
            <a:grpSpLocks/>
          </p:cNvGrpSpPr>
          <p:nvPr/>
        </p:nvGrpSpPr>
        <p:grpSpPr bwMode="auto">
          <a:xfrm>
            <a:off x="7391400" y="2527300"/>
            <a:ext cx="979488" cy="336550"/>
            <a:chOff x="4656" y="1688"/>
            <a:chExt cx="617" cy="212"/>
          </a:xfrm>
        </p:grpSpPr>
        <p:sp>
          <p:nvSpPr>
            <p:cNvPr id="461921" name="Rectangle 97"/>
            <p:cNvSpPr>
              <a:spLocks noChangeArrowheads="1"/>
            </p:cNvSpPr>
            <p:nvPr/>
          </p:nvSpPr>
          <p:spPr bwMode="auto">
            <a:xfrm>
              <a:off x="4728" y="1711"/>
              <a:ext cx="48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22" name="Text Box 98"/>
            <p:cNvSpPr txBox="1">
              <a:spLocks noChangeArrowheads="1"/>
            </p:cNvSpPr>
            <p:nvPr/>
          </p:nvSpPr>
          <p:spPr bwMode="auto">
            <a:xfrm>
              <a:off x="4656" y="1688"/>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8</a:t>
              </a:r>
            </a:p>
          </p:txBody>
        </p:sp>
      </p:grpSp>
      <p:grpSp>
        <p:nvGrpSpPr>
          <p:cNvPr id="461923" name="Group 99"/>
          <p:cNvGrpSpPr>
            <a:grpSpLocks/>
          </p:cNvGrpSpPr>
          <p:nvPr/>
        </p:nvGrpSpPr>
        <p:grpSpPr bwMode="auto">
          <a:xfrm>
            <a:off x="7391400" y="2527300"/>
            <a:ext cx="979488" cy="336550"/>
            <a:chOff x="4656" y="1688"/>
            <a:chExt cx="617" cy="212"/>
          </a:xfrm>
        </p:grpSpPr>
        <p:sp>
          <p:nvSpPr>
            <p:cNvPr id="461924" name="Rectangle 100"/>
            <p:cNvSpPr>
              <a:spLocks noChangeArrowheads="1"/>
            </p:cNvSpPr>
            <p:nvPr/>
          </p:nvSpPr>
          <p:spPr bwMode="auto">
            <a:xfrm>
              <a:off x="4728" y="1711"/>
              <a:ext cx="48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25" name="Text Box 101"/>
            <p:cNvSpPr txBox="1">
              <a:spLocks noChangeArrowheads="1"/>
            </p:cNvSpPr>
            <p:nvPr/>
          </p:nvSpPr>
          <p:spPr bwMode="auto">
            <a:xfrm>
              <a:off x="4656" y="1688"/>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7</a:t>
              </a:r>
            </a:p>
          </p:txBody>
        </p:sp>
      </p:grpSp>
      <p:grpSp>
        <p:nvGrpSpPr>
          <p:cNvPr id="461926" name="Group 102"/>
          <p:cNvGrpSpPr>
            <a:grpSpLocks/>
          </p:cNvGrpSpPr>
          <p:nvPr/>
        </p:nvGrpSpPr>
        <p:grpSpPr bwMode="auto">
          <a:xfrm>
            <a:off x="7391400" y="2527300"/>
            <a:ext cx="979488" cy="336550"/>
            <a:chOff x="4656" y="1688"/>
            <a:chExt cx="617" cy="212"/>
          </a:xfrm>
        </p:grpSpPr>
        <p:sp>
          <p:nvSpPr>
            <p:cNvPr id="461927" name="Rectangle 103"/>
            <p:cNvSpPr>
              <a:spLocks noChangeArrowheads="1"/>
            </p:cNvSpPr>
            <p:nvPr/>
          </p:nvSpPr>
          <p:spPr bwMode="auto">
            <a:xfrm>
              <a:off x="4728" y="1711"/>
              <a:ext cx="48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28" name="Text Box 104"/>
            <p:cNvSpPr txBox="1">
              <a:spLocks noChangeArrowheads="1"/>
            </p:cNvSpPr>
            <p:nvPr/>
          </p:nvSpPr>
          <p:spPr bwMode="auto">
            <a:xfrm>
              <a:off x="4656" y="1688"/>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6</a:t>
              </a:r>
            </a:p>
          </p:txBody>
        </p:sp>
      </p:grpSp>
      <p:grpSp>
        <p:nvGrpSpPr>
          <p:cNvPr id="461929" name="Group 105"/>
          <p:cNvGrpSpPr>
            <a:grpSpLocks/>
          </p:cNvGrpSpPr>
          <p:nvPr/>
        </p:nvGrpSpPr>
        <p:grpSpPr bwMode="auto">
          <a:xfrm>
            <a:off x="7391400" y="2527300"/>
            <a:ext cx="979488" cy="336550"/>
            <a:chOff x="4656" y="1688"/>
            <a:chExt cx="617" cy="212"/>
          </a:xfrm>
        </p:grpSpPr>
        <p:sp>
          <p:nvSpPr>
            <p:cNvPr id="461930" name="Rectangle 106"/>
            <p:cNvSpPr>
              <a:spLocks noChangeArrowheads="1"/>
            </p:cNvSpPr>
            <p:nvPr/>
          </p:nvSpPr>
          <p:spPr bwMode="auto">
            <a:xfrm>
              <a:off x="4728" y="1711"/>
              <a:ext cx="48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31" name="Text Box 107"/>
            <p:cNvSpPr txBox="1">
              <a:spLocks noChangeArrowheads="1"/>
            </p:cNvSpPr>
            <p:nvPr/>
          </p:nvSpPr>
          <p:spPr bwMode="auto">
            <a:xfrm>
              <a:off x="4656" y="1688"/>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5</a:t>
              </a:r>
            </a:p>
          </p:txBody>
        </p:sp>
      </p:grpSp>
      <p:grpSp>
        <p:nvGrpSpPr>
          <p:cNvPr id="461932" name="Group 108"/>
          <p:cNvGrpSpPr>
            <a:grpSpLocks/>
          </p:cNvGrpSpPr>
          <p:nvPr/>
        </p:nvGrpSpPr>
        <p:grpSpPr bwMode="auto">
          <a:xfrm>
            <a:off x="7391400" y="2527300"/>
            <a:ext cx="979488" cy="336550"/>
            <a:chOff x="4656" y="1688"/>
            <a:chExt cx="617" cy="212"/>
          </a:xfrm>
        </p:grpSpPr>
        <p:sp>
          <p:nvSpPr>
            <p:cNvPr id="461933" name="Rectangle 109"/>
            <p:cNvSpPr>
              <a:spLocks noChangeArrowheads="1"/>
            </p:cNvSpPr>
            <p:nvPr/>
          </p:nvSpPr>
          <p:spPr bwMode="auto">
            <a:xfrm>
              <a:off x="4728" y="1711"/>
              <a:ext cx="48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34" name="Text Box 110"/>
            <p:cNvSpPr txBox="1">
              <a:spLocks noChangeArrowheads="1"/>
            </p:cNvSpPr>
            <p:nvPr/>
          </p:nvSpPr>
          <p:spPr bwMode="auto">
            <a:xfrm>
              <a:off x="4656" y="1688"/>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4</a:t>
              </a:r>
            </a:p>
          </p:txBody>
        </p:sp>
      </p:grpSp>
      <p:grpSp>
        <p:nvGrpSpPr>
          <p:cNvPr id="461935" name="Group 111"/>
          <p:cNvGrpSpPr>
            <a:grpSpLocks/>
          </p:cNvGrpSpPr>
          <p:nvPr/>
        </p:nvGrpSpPr>
        <p:grpSpPr bwMode="auto">
          <a:xfrm>
            <a:off x="7391400" y="2527300"/>
            <a:ext cx="979488" cy="336550"/>
            <a:chOff x="4656" y="1688"/>
            <a:chExt cx="617" cy="212"/>
          </a:xfrm>
        </p:grpSpPr>
        <p:sp>
          <p:nvSpPr>
            <p:cNvPr id="461936" name="Rectangle 112"/>
            <p:cNvSpPr>
              <a:spLocks noChangeArrowheads="1"/>
            </p:cNvSpPr>
            <p:nvPr/>
          </p:nvSpPr>
          <p:spPr bwMode="auto">
            <a:xfrm>
              <a:off x="4728" y="1711"/>
              <a:ext cx="48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37" name="Text Box 113"/>
            <p:cNvSpPr txBox="1">
              <a:spLocks noChangeArrowheads="1"/>
            </p:cNvSpPr>
            <p:nvPr/>
          </p:nvSpPr>
          <p:spPr bwMode="auto">
            <a:xfrm>
              <a:off x="4656" y="1688"/>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3</a:t>
              </a:r>
            </a:p>
          </p:txBody>
        </p:sp>
      </p:grpSp>
      <p:grpSp>
        <p:nvGrpSpPr>
          <p:cNvPr id="461938" name="Group 114"/>
          <p:cNvGrpSpPr>
            <a:grpSpLocks/>
          </p:cNvGrpSpPr>
          <p:nvPr/>
        </p:nvGrpSpPr>
        <p:grpSpPr bwMode="auto">
          <a:xfrm>
            <a:off x="7391400" y="2527300"/>
            <a:ext cx="979488" cy="336550"/>
            <a:chOff x="4656" y="1688"/>
            <a:chExt cx="617" cy="212"/>
          </a:xfrm>
        </p:grpSpPr>
        <p:sp>
          <p:nvSpPr>
            <p:cNvPr id="461939" name="Rectangle 115"/>
            <p:cNvSpPr>
              <a:spLocks noChangeArrowheads="1"/>
            </p:cNvSpPr>
            <p:nvPr/>
          </p:nvSpPr>
          <p:spPr bwMode="auto">
            <a:xfrm>
              <a:off x="4728" y="1711"/>
              <a:ext cx="48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40" name="Text Box 116"/>
            <p:cNvSpPr txBox="1">
              <a:spLocks noChangeArrowheads="1"/>
            </p:cNvSpPr>
            <p:nvPr/>
          </p:nvSpPr>
          <p:spPr bwMode="auto">
            <a:xfrm>
              <a:off x="4656" y="1688"/>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2</a:t>
              </a:r>
            </a:p>
          </p:txBody>
        </p:sp>
      </p:grpSp>
      <p:grpSp>
        <p:nvGrpSpPr>
          <p:cNvPr id="461941" name="Group 117"/>
          <p:cNvGrpSpPr>
            <a:grpSpLocks/>
          </p:cNvGrpSpPr>
          <p:nvPr/>
        </p:nvGrpSpPr>
        <p:grpSpPr bwMode="auto">
          <a:xfrm>
            <a:off x="7391400" y="2527300"/>
            <a:ext cx="979488" cy="336550"/>
            <a:chOff x="4656" y="1688"/>
            <a:chExt cx="617" cy="212"/>
          </a:xfrm>
        </p:grpSpPr>
        <p:sp>
          <p:nvSpPr>
            <p:cNvPr id="461942" name="Rectangle 118"/>
            <p:cNvSpPr>
              <a:spLocks noChangeArrowheads="1"/>
            </p:cNvSpPr>
            <p:nvPr/>
          </p:nvSpPr>
          <p:spPr bwMode="auto">
            <a:xfrm>
              <a:off x="4728" y="1711"/>
              <a:ext cx="48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43" name="Text Box 119"/>
            <p:cNvSpPr txBox="1">
              <a:spLocks noChangeArrowheads="1"/>
            </p:cNvSpPr>
            <p:nvPr/>
          </p:nvSpPr>
          <p:spPr bwMode="auto">
            <a:xfrm>
              <a:off x="4656" y="1688"/>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a:t>
              </a:r>
            </a:p>
          </p:txBody>
        </p:sp>
      </p:grpSp>
      <p:grpSp>
        <p:nvGrpSpPr>
          <p:cNvPr id="461944" name="Group 120"/>
          <p:cNvGrpSpPr>
            <a:grpSpLocks/>
          </p:cNvGrpSpPr>
          <p:nvPr/>
        </p:nvGrpSpPr>
        <p:grpSpPr bwMode="auto">
          <a:xfrm>
            <a:off x="7391400" y="2527300"/>
            <a:ext cx="979488" cy="336550"/>
            <a:chOff x="4656" y="1688"/>
            <a:chExt cx="617" cy="212"/>
          </a:xfrm>
        </p:grpSpPr>
        <p:sp>
          <p:nvSpPr>
            <p:cNvPr id="461945" name="Rectangle 121"/>
            <p:cNvSpPr>
              <a:spLocks noChangeArrowheads="1"/>
            </p:cNvSpPr>
            <p:nvPr/>
          </p:nvSpPr>
          <p:spPr bwMode="auto">
            <a:xfrm>
              <a:off x="4728" y="1711"/>
              <a:ext cx="48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46" name="Text Box 122"/>
            <p:cNvSpPr txBox="1">
              <a:spLocks noChangeArrowheads="1"/>
            </p:cNvSpPr>
            <p:nvPr/>
          </p:nvSpPr>
          <p:spPr bwMode="auto">
            <a:xfrm>
              <a:off x="4656" y="1688"/>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0</a:t>
              </a:r>
            </a:p>
          </p:txBody>
        </p:sp>
      </p:grpSp>
      <p:grpSp>
        <p:nvGrpSpPr>
          <p:cNvPr id="461947" name="Group 123"/>
          <p:cNvGrpSpPr>
            <a:grpSpLocks/>
          </p:cNvGrpSpPr>
          <p:nvPr/>
        </p:nvGrpSpPr>
        <p:grpSpPr bwMode="auto">
          <a:xfrm>
            <a:off x="7391400" y="2527300"/>
            <a:ext cx="979488" cy="336550"/>
            <a:chOff x="4656" y="1688"/>
            <a:chExt cx="617" cy="212"/>
          </a:xfrm>
        </p:grpSpPr>
        <p:sp>
          <p:nvSpPr>
            <p:cNvPr id="461948" name="Rectangle 124"/>
            <p:cNvSpPr>
              <a:spLocks noChangeArrowheads="1"/>
            </p:cNvSpPr>
            <p:nvPr/>
          </p:nvSpPr>
          <p:spPr bwMode="auto">
            <a:xfrm>
              <a:off x="4728" y="1711"/>
              <a:ext cx="48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49" name="Text Box 125"/>
            <p:cNvSpPr txBox="1">
              <a:spLocks noChangeArrowheads="1"/>
            </p:cNvSpPr>
            <p:nvPr/>
          </p:nvSpPr>
          <p:spPr bwMode="auto">
            <a:xfrm>
              <a:off x="4656" y="1688"/>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spcBef>
                  <a:spcPct val="50000"/>
                </a:spcBef>
              </a:pPr>
              <a:r>
                <a:rPr lang="en-US" altLang="de-DE" sz="1600">
                  <a:latin typeface="Courier New" charset="0"/>
                </a:rPr>
                <a:t>–</a:t>
              </a:r>
              <a:r>
                <a:rPr lang="en-US" altLang="de-DE" sz="1600">
                  <a:latin typeface="Times New Roman" charset="0"/>
                </a:rPr>
                <a:t>1</a:t>
              </a:r>
            </a:p>
          </p:txBody>
        </p:sp>
      </p:grpSp>
      <p:sp>
        <p:nvSpPr>
          <p:cNvPr id="461954" name="Text Box 130"/>
          <p:cNvSpPr txBox="1">
            <a:spLocks noChangeArrowheads="1"/>
          </p:cNvSpPr>
          <p:nvPr/>
        </p:nvSpPr>
        <p:spPr bwMode="auto">
          <a:xfrm>
            <a:off x="647700" y="1168400"/>
            <a:ext cx="7962900" cy="15589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void run() {</a:t>
            </a:r>
          </a:p>
          <a:p>
            <a:pPr>
              <a:defRPr/>
            </a:pPr>
            <a:r>
              <a:rPr sz="1600" b="1" noProof="1">
                <a:latin typeface="Courier New" charset="0"/>
                <a:ea typeface="ＭＳ Ｐゴシック" charset="0"/>
                <a:cs typeface="ＭＳ Ｐゴシック" charset="0"/>
              </a:rPr>
              <a:t>   for ( int t = 10 ; t &gt;= 0</a:t>
            </a:r>
            <a:r>
              <a:rPr sz="8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 t-- ) {</a:t>
            </a:r>
          </a:p>
          <a:p>
            <a:pPr>
              <a:defRPr/>
            </a:pPr>
            <a:r>
              <a:rPr sz="1600" b="1" noProof="1">
                <a:latin typeface="Courier New" charset="0"/>
                <a:ea typeface="ＭＳ Ｐゴシック" charset="0"/>
                <a:cs typeface="ＭＳ Ｐゴシック" charset="0"/>
              </a:rPr>
              <a:t>      println(t);</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println("Liftoff!");</a:t>
            </a:r>
          </a:p>
          <a:p>
            <a:pPr>
              <a:defRPr/>
            </a:pPr>
            <a:r>
              <a:rPr sz="1600" b="1" noProof="1">
                <a:latin typeface="Courier New" charset="0"/>
                <a:ea typeface="ＭＳ Ｐゴシック" charset="0"/>
                <a:cs typeface="ＭＳ Ｐゴシック" charset="0"/>
              </a:rPr>
              <a:t>}</a:t>
            </a:r>
          </a:p>
        </p:txBody>
      </p:sp>
      <p:sp>
        <p:nvSpPr>
          <p:cNvPr id="461961" name="Text Box 137">
            <a:hlinkClick r:id="" action="ppaction://hlinkshowjump?jump=nextslide"/>
          </p:cNvPr>
          <p:cNvSpPr txBox="1">
            <a:spLocks noChangeArrowheads="1"/>
          </p:cNvSpPr>
          <p:nvPr/>
        </p:nvSpPr>
        <p:spPr bwMode="auto">
          <a:xfrm>
            <a:off x="7848600" y="6400800"/>
            <a:ext cx="11430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000" i="1">
                <a:latin typeface="Times New Roman" charset="0"/>
                <a:ea typeface="ＭＳ Ｐゴシック" charset="0"/>
                <a:cs typeface="ＭＳ Ｐゴシック" charset="0"/>
              </a:rPr>
              <a:t>skip simulation</a:t>
            </a:r>
          </a:p>
        </p:txBody>
      </p:sp>
      <p:grpSp>
        <p:nvGrpSpPr>
          <p:cNvPr id="461980" name="Group 156"/>
          <p:cNvGrpSpPr>
            <a:grpSpLocks/>
          </p:cNvGrpSpPr>
          <p:nvPr/>
        </p:nvGrpSpPr>
        <p:grpSpPr bwMode="auto">
          <a:xfrm>
            <a:off x="533400" y="1104900"/>
            <a:ext cx="8153400" cy="1822450"/>
            <a:chOff x="432" y="792"/>
            <a:chExt cx="5136" cy="1148"/>
          </a:xfrm>
        </p:grpSpPr>
        <p:sp>
          <p:nvSpPr>
            <p:cNvPr id="461972" name="Rectangle 148"/>
            <p:cNvSpPr>
              <a:spLocks noChangeArrowheads="1"/>
            </p:cNvSpPr>
            <p:nvPr/>
          </p:nvSpPr>
          <p:spPr bwMode="auto">
            <a:xfrm>
              <a:off x="432" y="792"/>
              <a:ext cx="5136" cy="1148"/>
            </a:xfrm>
            <a:prstGeom prst="rect">
              <a:avLst/>
            </a:prstGeom>
            <a:solidFill>
              <a:schemeClr val="bg1"/>
            </a:solidFill>
            <a:ln w="1905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73" name="Text Box 149"/>
            <p:cNvSpPr txBox="1">
              <a:spLocks noChangeArrowheads="1"/>
            </p:cNvSpPr>
            <p:nvPr/>
          </p:nvSpPr>
          <p:spPr bwMode="auto">
            <a:xfrm>
              <a:off x="504" y="832"/>
              <a:ext cx="5016" cy="9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void run() {</a:t>
              </a:r>
            </a:p>
            <a:p>
              <a:pPr>
                <a:defRPr/>
              </a:pPr>
              <a:r>
                <a:rPr sz="1600" b="1" noProof="1">
                  <a:latin typeface="Courier New" charset="0"/>
                  <a:ea typeface="ＭＳ Ｐゴシック" charset="0"/>
                  <a:cs typeface="ＭＳ Ｐゴシック" charset="0"/>
                </a:rPr>
                <a:t>   for ( int t = 10 ; t &gt;= 0</a:t>
              </a:r>
              <a:r>
                <a:rPr sz="800" b="1" noProof="1">
                  <a:latin typeface="Courier New" charset="0"/>
                  <a:ea typeface="ＭＳ Ｐゴシック" charset="0"/>
                  <a:cs typeface="ＭＳ Ｐゴシック" charset="0"/>
                </a:rPr>
                <a:t> </a:t>
              </a:r>
              <a:r>
                <a:rPr sz="1600" b="1" noProof="1">
                  <a:latin typeface="Courier New" charset="0"/>
                  <a:ea typeface="ＭＳ Ｐゴシック" charset="0"/>
                  <a:cs typeface="ＭＳ Ｐゴシック" charset="0"/>
                </a:rPr>
                <a:t>; t-- ) {</a:t>
              </a:r>
            </a:p>
            <a:p>
              <a:pPr>
                <a:defRPr/>
              </a:pPr>
              <a:r>
                <a:rPr sz="1600" b="1" noProof="1">
                  <a:latin typeface="Courier New" charset="0"/>
                  <a:ea typeface="ＭＳ Ｐゴシック" charset="0"/>
                  <a:cs typeface="ＭＳ Ｐゴシック" charset="0"/>
                </a:rPr>
                <a:t>      println(t);</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println("Liftoff!");</a:t>
              </a:r>
            </a:p>
            <a:p>
              <a:pPr>
                <a:defRPr/>
              </a:pPr>
              <a:r>
                <a:rPr sz="1600" b="1" noProof="1">
                  <a:latin typeface="Courier New" charset="0"/>
                  <a:ea typeface="ＭＳ Ｐゴシック" charset="0"/>
                  <a:cs typeface="ＭＳ Ｐゴシック" charset="0"/>
                </a:rPr>
                <a:t>}</a:t>
              </a:r>
            </a:p>
          </p:txBody>
        </p:sp>
        <p:sp>
          <p:nvSpPr>
            <p:cNvPr id="461974" name="Text Box 150"/>
            <p:cNvSpPr txBox="1">
              <a:spLocks noChangeArrowheads="1"/>
            </p:cNvSpPr>
            <p:nvPr/>
          </p:nvSpPr>
          <p:spPr bwMode="auto">
            <a:xfrm>
              <a:off x="4728" y="148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t</a:t>
              </a:r>
            </a:p>
          </p:txBody>
        </p:sp>
        <p:sp>
          <p:nvSpPr>
            <p:cNvPr id="461978" name="Rectangle 154"/>
            <p:cNvSpPr>
              <a:spLocks noChangeArrowheads="1"/>
            </p:cNvSpPr>
            <p:nvPr/>
          </p:nvSpPr>
          <p:spPr bwMode="auto">
            <a:xfrm>
              <a:off x="4751" y="1672"/>
              <a:ext cx="625"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69677" name="Group 151"/>
            <p:cNvGrpSpPr>
              <a:grpSpLocks/>
            </p:cNvGrpSpPr>
            <p:nvPr/>
          </p:nvGrpSpPr>
          <p:grpSpPr bwMode="auto">
            <a:xfrm>
              <a:off x="4752" y="1688"/>
              <a:ext cx="617" cy="212"/>
              <a:chOff x="4656" y="1688"/>
              <a:chExt cx="617" cy="212"/>
            </a:xfrm>
          </p:grpSpPr>
          <p:sp>
            <p:nvSpPr>
              <p:cNvPr id="461976" name="Rectangle 152"/>
              <p:cNvSpPr>
                <a:spLocks noChangeArrowheads="1"/>
              </p:cNvSpPr>
              <p:nvPr/>
            </p:nvSpPr>
            <p:spPr bwMode="auto">
              <a:xfrm>
                <a:off x="4728" y="1711"/>
                <a:ext cx="48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1977" name="Text Box 153"/>
              <p:cNvSpPr txBox="1">
                <a:spLocks noChangeArrowheads="1"/>
              </p:cNvSpPr>
              <p:nvPr/>
            </p:nvSpPr>
            <p:spPr bwMode="auto">
              <a:xfrm>
                <a:off x="4656" y="1688"/>
                <a:ext cx="617"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spcBef>
                    <a:spcPct val="50000"/>
                  </a:spcBef>
                </a:pPr>
                <a:r>
                  <a:rPr lang="en-US" altLang="de-DE" sz="1600">
                    <a:latin typeface="Courier New" charset="0"/>
                  </a:rPr>
                  <a:t>–</a:t>
                </a:r>
                <a:r>
                  <a:rPr lang="en-US" altLang="de-DE" sz="1600">
                    <a:latin typeface="Times New Roman" charset="0"/>
                  </a:rPr>
                  <a:t>1</a:t>
                </a:r>
              </a:p>
            </p:txBody>
          </p:sp>
        </p:grpSp>
      </p:grpSp>
      <p:sp>
        <p:nvSpPr>
          <p:cNvPr id="72" name="Foliennummernplatzhalter 3"/>
          <p:cNvSpPr>
            <a:spLocks noGrp="1"/>
          </p:cNvSpPr>
          <p:nvPr>
            <p:ph type="sldNum" sz="quarter" idx="12"/>
          </p:nvPr>
        </p:nvSpPr>
        <p:spPr>
          <a:xfrm>
            <a:off x="6553200" y="6019800"/>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520AE30-A7C6-4B43-8B48-83349CC347B0}" type="slidenum">
              <a:rPr lang="en-US" altLang="de-DE" sz="1400">
                <a:latin typeface="Arial" charset="0"/>
              </a:rPr>
              <a:pPr/>
              <a:t>47</a:t>
            </a:fld>
            <a:endParaRPr lang="en-US" altLang="de-DE"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61837"/>
                                        </p:tgtEl>
                                        <p:attrNameLst>
                                          <p:attrName>style.visibility</p:attrName>
                                        </p:attrNameLst>
                                      </p:cBhvr>
                                      <p:to>
                                        <p:strVal val="visible"/>
                                      </p:to>
                                    </p:set>
                                  </p:childTnLst>
                                  <p:subTnLst>
                                    <p:set>
                                      <p:cBhvr override="childStyle">
                                        <p:cTn dur="1" fill="hold" display="0" masterRel="nextClick" afterEffect="1"/>
                                        <p:tgtEl>
                                          <p:spTgt spid="461837"/>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1873"/>
                                        </p:tgtEl>
                                        <p:attrNameLst>
                                          <p:attrName>style.visibility</p:attrName>
                                        </p:attrNameLst>
                                      </p:cBhvr>
                                      <p:to>
                                        <p:strVal val="visible"/>
                                      </p:to>
                                    </p:set>
                                  </p:childTnLst>
                                  <p:subTnLst>
                                    <p:set>
                                      <p:cBhvr override="childStyle">
                                        <p:cTn dur="1" fill="hold" display="0" masterRel="nextClick" afterEffect="1"/>
                                        <p:tgtEl>
                                          <p:spTgt spid="461873"/>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61887">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1890"/>
                                        </p:tgtEl>
                                        <p:attrNameLst>
                                          <p:attrName>style.visibility</p:attrName>
                                        </p:attrNameLst>
                                      </p:cBhvr>
                                      <p:to>
                                        <p:strVal val="visible"/>
                                      </p:to>
                                    </p:set>
                                  </p:childTnLst>
                                  <p:subTnLst>
                                    <p:set>
                                      <p:cBhvr override="childStyle">
                                        <p:cTn dur="1" fill="hold" display="0" masterRel="nextClick" afterEffect="1"/>
                                        <p:tgtEl>
                                          <p:spTgt spid="461890"/>
                                        </p:tgtEl>
                                        <p:attrNameLst>
                                          <p:attrName>style.visibility</p:attrName>
                                        </p:attrNameLst>
                                      </p:cBhvr>
                                      <p:to>
                                        <p:strVal val="hidden"/>
                                      </p:to>
                                    </p:set>
                                  </p:sub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461871"/>
                                        </p:tgtEl>
                                        <p:attrNameLst>
                                          <p:attrName>style.visibility</p:attrName>
                                        </p:attrNameLst>
                                      </p:cBhvr>
                                      <p:to>
                                        <p:strVal val="visible"/>
                                      </p:to>
                                    </p:set>
                                  </p:childTnLst>
                                  <p:subTnLst>
                                    <p:set>
                                      <p:cBhvr override="childStyle">
                                        <p:cTn dur="1" fill="hold" display="0" masterRel="nextClick" afterEffect="1"/>
                                        <p:tgtEl>
                                          <p:spTgt spid="461871"/>
                                        </p:tgtEl>
                                        <p:attrNameLst>
                                          <p:attrName>style.visibility</p:attrName>
                                        </p:attrNameLst>
                                      </p:cBhvr>
                                      <p:to>
                                        <p:strVal val="hidden"/>
                                      </p:to>
                                    </p:set>
                                  </p:sub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499"/>
                                          </p:stCondLst>
                                        </p:cTn>
                                        <p:tgtEl>
                                          <p:spTgt spid="461867">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61891"/>
                                        </p:tgtEl>
                                        <p:attrNameLst>
                                          <p:attrName>style.visibility</p:attrName>
                                        </p:attrNameLst>
                                      </p:cBhvr>
                                      <p:to>
                                        <p:strVal val="visible"/>
                                      </p:to>
                                    </p:set>
                                  </p:childTnLst>
                                  <p:subTnLst>
                                    <p:set>
                                      <p:cBhvr override="childStyle">
                                        <p:cTn dur="1" fill="hold" display="0" masterRel="nextClick" afterEffect="1"/>
                                        <p:tgtEl>
                                          <p:spTgt spid="461891"/>
                                        </p:tgtEl>
                                        <p:attrNameLst>
                                          <p:attrName>style.visibility</p:attrName>
                                        </p:attrNameLst>
                                      </p:cBhvr>
                                      <p:to>
                                        <p:strVal val="hidden"/>
                                      </p:to>
                                    </p:set>
                                  </p:sub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461919"/>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461890"/>
                                        </p:tgtEl>
                                        <p:attrNameLst>
                                          <p:attrName>style.visibility</p:attrName>
                                        </p:attrNameLst>
                                      </p:cBhvr>
                                      <p:to>
                                        <p:strVal val="visible"/>
                                      </p:to>
                                    </p:set>
                                  </p:childTnLst>
                                  <p:subTnLst>
                                    <p:set>
                                      <p:cBhvr override="childStyle">
                                        <p:cTn dur="1" fill="hold" display="0" masterRel="nextClick" afterEffect="1"/>
                                        <p:tgtEl>
                                          <p:spTgt spid="461890"/>
                                        </p:tgtEl>
                                        <p:attrNameLst>
                                          <p:attrName>style.visibility</p:attrName>
                                        </p:attrNameLst>
                                      </p:cBhvr>
                                      <p:to>
                                        <p:strVal val="hidden"/>
                                      </p:to>
                                    </p:set>
                                  </p:sub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1" nodeType="clickEffect">
                                  <p:stCondLst>
                                    <p:cond delay="0"/>
                                  </p:stCondLst>
                                  <p:childTnLst>
                                    <p:set>
                                      <p:cBhvr>
                                        <p:cTn id="36" dur="1" fill="hold">
                                          <p:stCondLst>
                                            <p:cond delay="0"/>
                                          </p:stCondLst>
                                        </p:cTn>
                                        <p:tgtEl>
                                          <p:spTgt spid="461871"/>
                                        </p:tgtEl>
                                        <p:attrNameLst>
                                          <p:attrName>style.visibility</p:attrName>
                                        </p:attrNameLst>
                                      </p:cBhvr>
                                      <p:to>
                                        <p:strVal val="visible"/>
                                      </p:to>
                                    </p:set>
                                  </p:childTnLst>
                                  <p:subTnLst>
                                    <p:set>
                                      <p:cBhvr override="childStyle">
                                        <p:cTn dur="1" fill="hold" display="0" masterRel="nextClick" afterEffect="1"/>
                                        <p:tgtEl>
                                          <p:spTgt spid="461871"/>
                                        </p:tgtEl>
                                        <p:attrNameLst>
                                          <p:attrName>style.visibility</p:attrName>
                                        </p:attrNameLst>
                                      </p:cBhvr>
                                      <p:to>
                                        <p:strVal val="hidden"/>
                                      </p:to>
                                    </p:set>
                                  </p:sub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61905"/>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461891"/>
                                        </p:tgtEl>
                                        <p:attrNameLst>
                                          <p:attrName>style.visibility</p:attrName>
                                        </p:attrNameLst>
                                      </p:cBhvr>
                                      <p:to>
                                        <p:strVal val="visible"/>
                                      </p:to>
                                    </p:set>
                                  </p:childTnLst>
                                  <p:subTnLst>
                                    <p:set>
                                      <p:cBhvr override="childStyle">
                                        <p:cTn dur="1" fill="hold" display="0" masterRel="nextClick" afterEffect="1"/>
                                        <p:tgtEl>
                                          <p:spTgt spid="461891"/>
                                        </p:tgtEl>
                                        <p:attrNameLst>
                                          <p:attrName>style.visibility</p:attrName>
                                        </p:attrNameLst>
                                      </p:cBhvr>
                                      <p:to>
                                        <p:strVal val="hidden"/>
                                      </p:to>
                                    </p:set>
                                  </p:sub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461920"/>
                                        </p:tgtEl>
                                        <p:attrNameLst>
                                          <p:attrName>style.visibility</p:attrName>
                                        </p:attrNameLst>
                                      </p:cBhvr>
                                      <p:to>
                                        <p:strVal val="visible"/>
                                      </p:to>
                                    </p:set>
                                  </p:childTnLst>
                                </p:cTn>
                              </p:par>
                              <p:par>
                                <p:cTn id="47" presetID="1" presetClass="entr" presetSubtype="0" fill="hold" grpId="2" nodeType="withEffect">
                                  <p:stCondLst>
                                    <p:cond delay="0"/>
                                  </p:stCondLst>
                                  <p:childTnLst>
                                    <p:set>
                                      <p:cBhvr>
                                        <p:cTn id="48" dur="1" fill="hold">
                                          <p:stCondLst>
                                            <p:cond delay="0"/>
                                          </p:stCondLst>
                                        </p:cTn>
                                        <p:tgtEl>
                                          <p:spTgt spid="461890"/>
                                        </p:tgtEl>
                                        <p:attrNameLst>
                                          <p:attrName>style.visibility</p:attrName>
                                        </p:attrNameLst>
                                      </p:cBhvr>
                                      <p:to>
                                        <p:strVal val="visible"/>
                                      </p:to>
                                    </p:set>
                                  </p:childTnLst>
                                  <p:subTnLst>
                                    <p:set>
                                      <p:cBhvr override="childStyle">
                                        <p:cTn dur="1" fill="hold" display="0" masterRel="nextClick" afterEffect="1"/>
                                        <p:tgtEl>
                                          <p:spTgt spid="461890"/>
                                        </p:tgtEl>
                                        <p:attrNameLst>
                                          <p:attrName>style.visibility</p:attrName>
                                        </p:attrNameLst>
                                      </p:cBhvr>
                                      <p:to>
                                        <p:strVal val="hidden"/>
                                      </p:to>
                                    </p:set>
                                  </p:sub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2" nodeType="clickEffect">
                                  <p:stCondLst>
                                    <p:cond delay="0"/>
                                  </p:stCondLst>
                                  <p:childTnLst>
                                    <p:set>
                                      <p:cBhvr>
                                        <p:cTn id="52" dur="1" fill="hold">
                                          <p:stCondLst>
                                            <p:cond delay="0"/>
                                          </p:stCondLst>
                                        </p:cTn>
                                        <p:tgtEl>
                                          <p:spTgt spid="461871"/>
                                        </p:tgtEl>
                                        <p:attrNameLst>
                                          <p:attrName>style.visibility</p:attrName>
                                        </p:attrNameLst>
                                      </p:cBhvr>
                                      <p:to>
                                        <p:strVal val="visible"/>
                                      </p:to>
                                    </p:set>
                                  </p:childTnLst>
                                  <p:subTnLst>
                                    <p:set>
                                      <p:cBhvr override="childStyle">
                                        <p:cTn dur="1" fill="hold" display="0" masterRel="nextClick" afterEffect="1"/>
                                        <p:tgtEl>
                                          <p:spTgt spid="461871"/>
                                        </p:tgtEl>
                                        <p:attrNameLst>
                                          <p:attrName>style.visibility</p:attrName>
                                        </p:attrNameLst>
                                      </p:cBhvr>
                                      <p:to>
                                        <p:strVal val="hidden"/>
                                      </p:to>
                                    </p:set>
                                  </p:sub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61906"/>
                                        </p:tgtEl>
                                        <p:attrNameLst>
                                          <p:attrName>style.visibility</p:attrName>
                                        </p:attrNameLst>
                                      </p:cBhvr>
                                      <p:to>
                                        <p:strVal val="visible"/>
                                      </p:to>
                                    </p:set>
                                  </p:childTnLst>
                                </p:cTn>
                              </p:par>
                              <p:par>
                                <p:cTn id="57" presetID="1" presetClass="entr" presetSubtype="0" fill="hold" grpId="2" nodeType="withEffect">
                                  <p:stCondLst>
                                    <p:cond delay="0"/>
                                  </p:stCondLst>
                                  <p:childTnLst>
                                    <p:set>
                                      <p:cBhvr>
                                        <p:cTn id="58" dur="1" fill="hold">
                                          <p:stCondLst>
                                            <p:cond delay="0"/>
                                          </p:stCondLst>
                                        </p:cTn>
                                        <p:tgtEl>
                                          <p:spTgt spid="461891"/>
                                        </p:tgtEl>
                                        <p:attrNameLst>
                                          <p:attrName>style.visibility</p:attrName>
                                        </p:attrNameLst>
                                      </p:cBhvr>
                                      <p:to>
                                        <p:strVal val="visible"/>
                                      </p:to>
                                    </p:set>
                                  </p:childTnLst>
                                  <p:subTnLst>
                                    <p:set>
                                      <p:cBhvr override="childStyle">
                                        <p:cTn dur="1" fill="hold" display="0" masterRel="nextClick" afterEffect="1"/>
                                        <p:tgtEl>
                                          <p:spTgt spid="461891"/>
                                        </p:tgtEl>
                                        <p:attrNameLst>
                                          <p:attrName>style.visibility</p:attrName>
                                        </p:attrNameLst>
                                      </p:cBhvr>
                                      <p:to>
                                        <p:strVal val="hidden"/>
                                      </p:to>
                                    </p:set>
                                  </p:sub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nodeType="clickEffect">
                                  <p:stCondLst>
                                    <p:cond delay="0"/>
                                  </p:stCondLst>
                                  <p:childTnLst>
                                    <p:set>
                                      <p:cBhvr>
                                        <p:cTn id="62" dur="1" fill="hold">
                                          <p:stCondLst>
                                            <p:cond delay="0"/>
                                          </p:stCondLst>
                                        </p:cTn>
                                        <p:tgtEl>
                                          <p:spTgt spid="461923"/>
                                        </p:tgtEl>
                                        <p:attrNameLst>
                                          <p:attrName>style.visibility</p:attrName>
                                        </p:attrNameLst>
                                      </p:cBhvr>
                                      <p:to>
                                        <p:strVal val="visible"/>
                                      </p:to>
                                    </p:set>
                                  </p:childTnLst>
                                </p:cTn>
                              </p:par>
                              <p:par>
                                <p:cTn id="63" presetID="1" presetClass="entr" presetSubtype="0" fill="hold" grpId="3" nodeType="withEffect">
                                  <p:stCondLst>
                                    <p:cond delay="0"/>
                                  </p:stCondLst>
                                  <p:childTnLst>
                                    <p:set>
                                      <p:cBhvr>
                                        <p:cTn id="64" dur="1" fill="hold">
                                          <p:stCondLst>
                                            <p:cond delay="0"/>
                                          </p:stCondLst>
                                        </p:cTn>
                                        <p:tgtEl>
                                          <p:spTgt spid="461890"/>
                                        </p:tgtEl>
                                        <p:attrNameLst>
                                          <p:attrName>style.visibility</p:attrName>
                                        </p:attrNameLst>
                                      </p:cBhvr>
                                      <p:to>
                                        <p:strVal val="visible"/>
                                      </p:to>
                                    </p:set>
                                  </p:childTnLst>
                                  <p:subTnLst>
                                    <p:set>
                                      <p:cBhvr override="childStyle">
                                        <p:cTn dur="1" fill="hold" display="0" masterRel="nextClick" afterEffect="1"/>
                                        <p:tgtEl>
                                          <p:spTgt spid="461890"/>
                                        </p:tgtEl>
                                        <p:attrNameLst>
                                          <p:attrName>style.visibility</p:attrName>
                                        </p:attrNameLst>
                                      </p:cBhvr>
                                      <p:to>
                                        <p:strVal val="hidden"/>
                                      </p:to>
                                    </p:set>
                                  </p:sub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ntr" presetSubtype="0" fill="hold" grpId="3" nodeType="clickEffect">
                                  <p:stCondLst>
                                    <p:cond delay="0"/>
                                  </p:stCondLst>
                                  <p:childTnLst>
                                    <p:set>
                                      <p:cBhvr>
                                        <p:cTn id="68" dur="1" fill="hold">
                                          <p:stCondLst>
                                            <p:cond delay="0"/>
                                          </p:stCondLst>
                                        </p:cTn>
                                        <p:tgtEl>
                                          <p:spTgt spid="461871"/>
                                        </p:tgtEl>
                                        <p:attrNameLst>
                                          <p:attrName>style.visibility</p:attrName>
                                        </p:attrNameLst>
                                      </p:cBhvr>
                                      <p:to>
                                        <p:strVal val="visible"/>
                                      </p:to>
                                    </p:set>
                                  </p:childTnLst>
                                  <p:subTnLst>
                                    <p:set>
                                      <p:cBhvr override="childStyle">
                                        <p:cTn dur="1" fill="hold" display="0" masterRel="nextClick" afterEffect="1"/>
                                        <p:tgtEl>
                                          <p:spTgt spid="461871"/>
                                        </p:tgtEl>
                                        <p:attrNameLst>
                                          <p:attrName>style.visibility</p:attrName>
                                        </p:attrNameLst>
                                      </p:cBhvr>
                                      <p:to>
                                        <p:strVal val="hidden"/>
                                      </p:to>
                                    </p:set>
                                  </p:subTnLst>
                                </p:cTn>
                              </p:par>
                            </p:childTnLst>
                          </p:cTn>
                        </p:par>
                      </p:childTnLst>
                    </p:cTn>
                  </p:par>
                  <p:par>
                    <p:cTn id="69" fill="hold" nodeType="clickPar">
                      <p:stCondLst>
                        <p:cond delay="indefinite"/>
                      </p:stCondLst>
                      <p:childTnLst>
                        <p:par>
                          <p:cTn id="70" fill="hold" nodeType="withGroup">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461907"/>
                                        </p:tgtEl>
                                        <p:attrNameLst>
                                          <p:attrName>style.visibility</p:attrName>
                                        </p:attrNameLst>
                                      </p:cBhvr>
                                      <p:to>
                                        <p:strVal val="visible"/>
                                      </p:to>
                                    </p:set>
                                  </p:childTnLst>
                                </p:cTn>
                              </p:par>
                              <p:par>
                                <p:cTn id="73" presetID="1" presetClass="entr" presetSubtype="0" fill="hold" grpId="3" nodeType="withEffect">
                                  <p:stCondLst>
                                    <p:cond delay="0"/>
                                  </p:stCondLst>
                                  <p:childTnLst>
                                    <p:set>
                                      <p:cBhvr>
                                        <p:cTn id="74" dur="1" fill="hold">
                                          <p:stCondLst>
                                            <p:cond delay="0"/>
                                          </p:stCondLst>
                                        </p:cTn>
                                        <p:tgtEl>
                                          <p:spTgt spid="461891"/>
                                        </p:tgtEl>
                                        <p:attrNameLst>
                                          <p:attrName>style.visibility</p:attrName>
                                        </p:attrNameLst>
                                      </p:cBhvr>
                                      <p:to>
                                        <p:strVal val="visible"/>
                                      </p:to>
                                    </p:set>
                                  </p:childTnLst>
                                  <p:subTnLst>
                                    <p:set>
                                      <p:cBhvr override="childStyle">
                                        <p:cTn dur="1" fill="hold" display="0" masterRel="nextClick" afterEffect="1"/>
                                        <p:tgtEl>
                                          <p:spTgt spid="461891"/>
                                        </p:tgtEl>
                                        <p:attrNameLst>
                                          <p:attrName>style.visibility</p:attrName>
                                        </p:attrNameLst>
                                      </p:cBhvr>
                                      <p:to>
                                        <p:strVal val="hidden"/>
                                      </p:to>
                                    </p:set>
                                  </p:subTnLst>
                                </p:cTn>
                              </p:par>
                            </p:childTnLst>
                          </p:cTn>
                        </p:par>
                      </p:childTnLst>
                    </p:cTn>
                  </p:par>
                  <p:par>
                    <p:cTn id="75" fill="hold" nodeType="clickPar">
                      <p:stCondLst>
                        <p:cond delay="indefinite"/>
                      </p:stCondLst>
                      <p:childTnLst>
                        <p:par>
                          <p:cTn id="76" fill="hold" nodeType="withGroup">
                            <p:stCondLst>
                              <p:cond delay="0"/>
                            </p:stCondLst>
                            <p:childTnLst>
                              <p:par>
                                <p:cTn id="77" presetID="1" presetClass="entr" presetSubtype="0" fill="hold" nodeType="clickEffect">
                                  <p:stCondLst>
                                    <p:cond delay="0"/>
                                  </p:stCondLst>
                                  <p:childTnLst>
                                    <p:set>
                                      <p:cBhvr>
                                        <p:cTn id="78" dur="1" fill="hold">
                                          <p:stCondLst>
                                            <p:cond delay="0"/>
                                          </p:stCondLst>
                                        </p:cTn>
                                        <p:tgtEl>
                                          <p:spTgt spid="461926"/>
                                        </p:tgtEl>
                                        <p:attrNameLst>
                                          <p:attrName>style.visibility</p:attrName>
                                        </p:attrNameLst>
                                      </p:cBhvr>
                                      <p:to>
                                        <p:strVal val="visible"/>
                                      </p:to>
                                    </p:set>
                                  </p:childTnLst>
                                </p:cTn>
                              </p:par>
                              <p:par>
                                <p:cTn id="79" presetID="1" presetClass="entr" presetSubtype="0" fill="hold" grpId="4" nodeType="withEffect">
                                  <p:stCondLst>
                                    <p:cond delay="0"/>
                                  </p:stCondLst>
                                  <p:childTnLst>
                                    <p:set>
                                      <p:cBhvr>
                                        <p:cTn id="80" dur="1" fill="hold">
                                          <p:stCondLst>
                                            <p:cond delay="0"/>
                                          </p:stCondLst>
                                        </p:cTn>
                                        <p:tgtEl>
                                          <p:spTgt spid="461890"/>
                                        </p:tgtEl>
                                        <p:attrNameLst>
                                          <p:attrName>style.visibility</p:attrName>
                                        </p:attrNameLst>
                                      </p:cBhvr>
                                      <p:to>
                                        <p:strVal val="visible"/>
                                      </p:to>
                                    </p:set>
                                  </p:childTnLst>
                                  <p:subTnLst>
                                    <p:set>
                                      <p:cBhvr override="childStyle">
                                        <p:cTn dur="1" fill="hold" display="0" masterRel="nextClick" afterEffect="1"/>
                                        <p:tgtEl>
                                          <p:spTgt spid="461890"/>
                                        </p:tgtEl>
                                        <p:attrNameLst>
                                          <p:attrName>style.visibility</p:attrName>
                                        </p:attrNameLst>
                                      </p:cBhvr>
                                      <p:to>
                                        <p:strVal val="hidden"/>
                                      </p:to>
                                    </p:set>
                                  </p:subTnLst>
                                </p:cTn>
                              </p:par>
                            </p:childTnLst>
                          </p:cTn>
                        </p:par>
                      </p:childTnLst>
                    </p:cTn>
                  </p:par>
                  <p:par>
                    <p:cTn id="81" fill="hold" nodeType="clickPar">
                      <p:stCondLst>
                        <p:cond delay="indefinite"/>
                      </p:stCondLst>
                      <p:childTnLst>
                        <p:par>
                          <p:cTn id="82" fill="hold" nodeType="withGroup">
                            <p:stCondLst>
                              <p:cond delay="0"/>
                            </p:stCondLst>
                            <p:childTnLst>
                              <p:par>
                                <p:cTn id="83" presetID="1" presetClass="entr" presetSubtype="0" fill="hold" grpId="4" nodeType="clickEffect">
                                  <p:stCondLst>
                                    <p:cond delay="0"/>
                                  </p:stCondLst>
                                  <p:childTnLst>
                                    <p:set>
                                      <p:cBhvr>
                                        <p:cTn id="84" dur="1" fill="hold">
                                          <p:stCondLst>
                                            <p:cond delay="0"/>
                                          </p:stCondLst>
                                        </p:cTn>
                                        <p:tgtEl>
                                          <p:spTgt spid="461871"/>
                                        </p:tgtEl>
                                        <p:attrNameLst>
                                          <p:attrName>style.visibility</p:attrName>
                                        </p:attrNameLst>
                                      </p:cBhvr>
                                      <p:to>
                                        <p:strVal val="visible"/>
                                      </p:to>
                                    </p:set>
                                  </p:childTnLst>
                                  <p:subTnLst>
                                    <p:set>
                                      <p:cBhvr override="childStyle">
                                        <p:cTn dur="1" fill="hold" display="0" masterRel="nextClick" afterEffect="1"/>
                                        <p:tgtEl>
                                          <p:spTgt spid="461871"/>
                                        </p:tgtEl>
                                        <p:attrNameLst>
                                          <p:attrName>style.visibility</p:attrName>
                                        </p:attrNameLst>
                                      </p:cBhvr>
                                      <p:to>
                                        <p:strVal val="hidden"/>
                                      </p:to>
                                    </p:set>
                                  </p:subTnLst>
                                </p:cTn>
                              </p:par>
                            </p:childTnLst>
                          </p:cTn>
                        </p:par>
                      </p:childTnLst>
                    </p:cTn>
                  </p:par>
                  <p:par>
                    <p:cTn id="85" fill="hold" nodeType="clickPar">
                      <p:stCondLst>
                        <p:cond delay="indefinite"/>
                      </p:stCondLst>
                      <p:childTnLst>
                        <p:par>
                          <p:cTn id="86" fill="hold" nodeType="withGroup">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461908"/>
                                        </p:tgtEl>
                                        <p:attrNameLst>
                                          <p:attrName>style.visibility</p:attrName>
                                        </p:attrNameLst>
                                      </p:cBhvr>
                                      <p:to>
                                        <p:strVal val="visible"/>
                                      </p:to>
                                    </p:set>
                                  </p:childTnLst>
                                </p:cTn>
                              </p:par>
                              <p:par>
                                <p:cTn id="89" presetID="1" presetClass="entr" presetSubtype="0" fill="hold" grpId="4" nodeType="withEffect">
                                  <p:stCondLst>
                                    <p:cond delay="0"/>
                                  </p:stCondLst>
                                  <p:childTnLst>
                                    <p:set>
                                      <p:cBhvr>
                                        <p:cTn id="90" dur="1" fill="hold">
                                          <p:stCondLst>
                                            <p:cond delay="0"/>
                                          </p:stCondLst>
                                        </p:cTn>
                                        <p:tgtEl>
                                          <p:spTgt spid="461891"/>
                                        </p:tgtEl>
                                        <p:attrNameLst>
                                          <p:attrName>style.visibility</p:attrName>
                                        </p:attrNameLst>
                                      </p:cBhvr>
                                      <p:to>
                                        <p:strVal val="visible"/>
                                      </p:to>
                                    </p:set>
                                  </p:childTnLst>
                                  <p:subTnLst>
                                    <p:set>
                                      <p:cBhvr override="childStyle">
                                        <p:cTn dur="1" fill="hold" display="0" masterRel="nextClick" afterEffect="1"/>
                                        <p:tgtEl>
                                          <p:spTgt spid="461891"/>
                                        </p:tgtEl>
                                        <p:attrNameLst>
                                          <p:attrName>style.visibility</p:attrName>
                                        </p:attrNameLst>
                                      </p:cBhvr>
                                      <p:to>
                                        <p:strVal val="hidden"/>
                                      </p:to>
                                    </p:set>
                                  </p:subTnLst>
                                </p:cTn>
                              </p:par>
                            </p:childTnLst>
                          </p:cTn>
                        </p:par>
                      </p:childTnLst>
                    </p:cTn>
                  </p:par>
                  <p:par>
                    <p:cTn id="91" fill="hold" nodeType="clickPar">
                      <p:stCondLst>
                        <p:cond delay="indefinite"/>
                      </p:stCondLst>
                      <p:childTnLst>
                        <p:par>
                          <p:cTn id="92" fill="hold" nodeType="withGroup">
                            <p:stCondLst>
                              <p:cond delay="0"/>
                            </p:stCondLst>
                            <p:childTnLst>
                              <p:par>
                                <p:cTn id="93" presetID="1" presetClass="entr" presetSubtype="0" fill="hold" nodeType="clickEffect">
                                  <p:stCondLst>
                                    <p:cond delay="0"/>
                                  </p:stCondLst>
                                  <p:childTnLst>
                                    <p:set>
                                      <p:cBhvr>
                                        <p:cTn id="94" dur="1" fill="hold">
                                          <p:stCondLst>
                                            <p:cond delay="0"/>
                                          </p:stCondLst>
                                        </p:cTn>
                                        <p:tgtEl>
                                          <p:spTgt spid="461929"/>
                                        </p:tgtEl>
                                        <p:attrNameLst>
                                          <p:attrName>style.visibility</p:attrName>
                                        </p:attrNameLst>
                                      </p:cBhvr>
                                      <p:to>
                                        <p:strVal val="visible"/>
                                      </p:to>
                                    </p:set>
                                  </p:childTnLst>
                                </p:cTn>
                              </p:par>
                              <p:par>
                                <p:cTn id="95" presetID="1" presetClass="entr" presetSubtype="0" fill="hold" grpId="5" nodeType="withEffect">
                                  <p:stCondLst>
                                    <p:cond delay="0"/>
                                  </p:stCondLst>
                                  <p:childTnLst>
                                    <p:set>
                                      <p:cBhvr>
                                        <p:cTn id="96" dur="1" fill="hold">
                                          <p:stCondLst>
                                            <p:cond delay="0"/>
                                          </p:stCondLst>
                                        </p:cTn>
                                        <p:tgtEl>
                                          <p:spTgt spid="461890"/>
                                        </p:tgtEl>
                                        <p:attrNameLst>
                                          <p:attrName>style.visibility</p:attrName>
                                        </p:attrNameLst>
                                      </p:cBhvr>
                                      <p:to>
                                        <p:strVal val="visible"/>
                                      </p:to>
                                    </p:set>
                                  </p:childTnLst>
                                  <p:subTnLst>
                                    <p:set>
                                      <p:cBhvr override="childStyle">
                                        <p:cTn dur="1" fill="hold" display="0" masterRel="nextClick" afterEffect="1"/>
                                        <p:tgtEl>
                                          <p:spTgt spid="461890"/>
                                        </p:tgtEl>
                                        <p:attrNameLst>
                                          <p:attrName>style.visibility</p:attrName>
                                        </p:attrNameLst>
                                      </p:cBhvr>
                                      <p:to>
                                        <p:strVal val="hidden"/>
                                      </p:to>
                                    </p:set>
                                  </p:subTnLst>
                                </p:cTn>
                              </p:par>
                            </p:childTnLst>
                          </p:cTn>
                        </p:par>
                      </p:childTnLst>
                    </p:cTn>
                  </p:par>
                  <p:par>
                    <p:cTn id="97" fill="hold" nodeType="clickPar">
                      <p:stCondLst>
                        <p:cond delay="indefinite"/>
                      </p:stCondLst>
                      <p:childTnLst>
                        <p:par>
                          <p:cTn id="98" fill="hold" nodeType="withGroup">
                            <p:stCondLst>
                              <p:cond delay="0"/>
                            </p:stCondLst>
                            <p:childTnLst>
                              <p:par>
                                <p:cTn id="99" presetID="1" presetClass="entr" presetSubtype="0" fill="hold" grpId="5" nodeType="clickEffect">
                                  <p:stCondLst>
                                    <p:cond delay="0"/>
                                  </p:stCondLst>
                                  <p:childTnLst>
                                    <p:set>
                                      <p:cBhvr>
                                        <p:cTn id="100" dur="1" fill="hold">
                                          <p:stCondLst>
                                            <p:cond delay="0"/>
                                          </p:stCondLst>
                                        </p:cTn>
                                        <p:tgtEl>
                                          <p:spTgt spid="461871"/>
                                        </p:tgtEl>
                                        <p:attrNameLst>
                                          <p:attrName>style.visibility</p:attrName>
                                        </p:attrNameLst>
                                      </p:cBhvr>
                                      <p:to>
                                        <p:strVal val="visible"/>
                                      </p:to>
                                    </p:set>
                                  </p:childTnLst>
                                  <p:subTnLst>
                                    <p:set>
                                      <p:cBhvr override="childStyle">
                                        <p:cTn dur="1" fill="hold" display="0" masterRel="nextClick" afterEffect="1"/>
                                        <p:tgtEl>
                                          <p:spTgt spid="461871"/>
                                        </p:tgtEl>
                                        <p:attrNameLst>
                                          <p:attrName>style.visibility</p:attrName>
                                        </p:attrNameLst>
                                      </p:cBhvr>
                                      <p:to>
                                        <p:strVal val="hidden"/>
                                      </p:to>
                                    </p:set>
                                  </p:subTnLst>
                                </p:cTn>
                              </p:par>
                            </p:childTnLst>
                          </p:cTn>
                        </p:par>
                      </p:childTnLst>
                    </p:cTn>
                  </p:par>
                  <p:par>
                    <p:cTn id="101" fill="hold" nodeType="clickPar">
                      <p:stCondLst>
                        <p:cond delay="indefinite"/>
                      </p:stCondLst>
                      <p:childTnLst>
                        <p:par>
                          <p:cTn id="102" fill="hold" nodeType="withGroup">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461909"/>
                                        </p:tgtEl>
                                        <p:attrNameLst>
                                          <p:attrName>style.visibility</p:attrName>
                                        </p:attrNameLst>
                                      </p:cBhvr>
                                      <p:to>
                                        <p:strVal val="visible"/>
                                      </p:to>
                                    </p:set>
                                  </p:childTnLst>
                                </p:cTn>
                              </p:par>
                              <p:par>
                                <p:cTn id="105" presetID="1" presetClass="entr" presetSubtype="0" fill="hold" grpId="5" nodeType="withEffect">
                                  <p:stCondLst>
                                    <p:cond delay="0"/>
                                  </p:stCondLst>
                                  <p:childTnLst>
                                    <p:set>
                                      <p:cBhvr>
                                        <p:cTn id="106" dur="1" fill="hold">
                                          <p:stCondLst>
                                            <p:cond delay="0"/>
                                          </p:stCondLst>
                                        </p:cTn>
                                        <p:tgtEl>
                                          <p:spTgt spid="461891"/>
                                        </p:tgtEl>
                                        <p:attrNameLst>
                                          <p:attrName>style.visibility</p:attrName>
                                        </p:attrNameLst>
                                      </p:cBhvr>
                                      <p:to>
                                        <p:strVal val="visible"/>
                                      </p:to>
                                    </p:set>
                                  </p:childTnLst>
                                  <p:subTnLst>
                                    <p:set>
                                      <p:cBhvr override="childStyle">
                                        <p:cTn dur="1" fill="hold" display="0" masterRel="nextClick" afterEffect="1"/>
                                        <p:tgtEl>
                                          <p:spTgt spid="461891"/>
                                        </p:tgtEl>
                                        <p:attrNameLst>
                                          <p:attrName>style.visibility</p:attrName>
                                        </p:attrNameLst>
                                      </p:cBhvr>
                                      <p:to>
                                        <p:strVal val="hidden"/>
                                      </p:to>
                                    </p:set>
                                  </p:subTnLst>
                                </p:cTn>
                              </p:par>
                            </p:childTnLst>
                          </p:cTn>
                        </p:par>
                      </p:childTnLst>
                    </p:cTn>
                  </p:par>
                  <p:par>
                    <p:cTn id="107" fill="hold" nodeType="clickPar">
                      <p:stCondLst>
                        <p:cond delay="indefinite"/>
                      </p:stCondLst>
                      <p:childTnLst>
                        <p:par>
                          <p:cTn id="108" fill="hold" nodeType="withGroup">
                            <p:stCondLst>
                              <p:cond delay="0"/>
                            </p:stCondLst>
                            <p:childTnLst>
                              <p:par>
                                <p:cTn id="109" presetID="1" presetClass="entr" presetSubtype="0" fill="hold" nodeType="clickEffect">
                                  <p:stCondLst>
                                    <p:cond delay="0"/>
                                  </p:stCondLst>
                                  <p:childTnLst>
                                    <p:set>
                                      <p:cBhvr>
                                        <p:cTn id="110" dur="1" fill="hold">
                                          <p:stCondLst>
                                            <p:cond delay="0"/>
                                          </p:stCondLst>
                                        </p:cTn>
                                        <p:tgtEl>
                                          <p:spTgt spid="461932"/>
                                        </p:tgtEl>
                                        <p:attrNameLst>
                                          <p:attrName>style.visibility</p:attrName>
                                        </p:attrNameLst>
                                      </p:cBhvr>
                                      <p:to>
                                        <p:strVal val="visible"/>
                                      </p:to>
                                    </p:set>
                                  </p:childTnLst>
                                </p:cTn>
                              </p:par>
                              <p:par>
                                <p:cTn id="111" presetID="1" presetClass="entr" presetSubtype="0" fill="hold" grpId="6" nodeType="withEffect">
                                  <p:stCondLst>
                                    <p:cond delay="0"/>
                                  </p:stCondLst>
                                  <p:childTnLst>
                                    <p:set>
                                      <p:cBhvr>
                                        <p:cTn id="112" dur="1" fill="hold">
                                          <p:stCondLst>
                                            <p:cond delay="0"/>
                                          </p:stCondLst>
                                        </p:cTn>
                                        <p:tgtEl>
                                          <p:spTgt spid="461890"/>
                                        </p:tgtEl>
                                        <p:attrNameLst>
                                          <p:attrName>style.visibility</p:attrName>
                                        </p:attrNameLst>
                                      </p:cBhvr>
                                      <p:to>
                                        <p:strVal val="visible"/>
                                      </p:to>
                                    </p:set>
                                  </p:childTnLst>
                                  <p:subTnLst>
                                    <p:set>
                                      <p:cBhvr override="childStyle">
                                        <p:cTn dur="1" fill="hold" display="0" masterRel="nextClick" afterEffect="1"/>
                                        <p:tgtEl>
                                          <p:spTgt spid="461890"/>
                                        </p:tgtEl>
                                        <p:attrNameLst>
                                          <p:attrName>style.visibility</p:attrName>
                                        </p:attrNameLst>
                                      </p:cBhvr>
                                      <p:to>
                                        <p:strVal val="hidden"/>
                                      </p:to>
                                    </p:set>
                                  </p:subTnLst>
                                </p:cTn>
                              </p:par>
                            </p:childTnLst>
                          </p:cTn>
                        </p:par>
                      </p:childTnLst>
                    </p:cTn>
                  </p:par>
                  <p:par>
                    <p:cTn id="113" fill="hold" nodeType="clickPar">
                      <p:stCondLst>
                        <p:cond delay="indefinite"/>
                      </p:stCondLst>
                      <p:childTnLst>
                        <p:par>
                          <p:cTn id="114" fill="hold" nodeType="withGroup">
                            <p:stCondLst>
                              <p:cond delay="0"/>
                            </p:stCondLst>
                            <p:childTnLst>
                              <p:par>
                                <p:cTn id="115" presetID="1" presetClass="entr" presetSubtype="0" fill="hold" grpId="6" nodeType="clickEffect">
                                  <p:stCondLst>
                                    <p:cond delay="0"/>
                                  </p:stCondLst>
                                  <p:childTnLst>
                                    <p:set>
                                      <p:cBhvr>
                                        <p:cTn id="116" dur="1" fill="hold">
                                          <p:stCondLst>
                                            <p:cond delay="0"/>
                                          </p:stCondLst>
                                        </p:cTn>
                                        <p:tgtEl>
                                          <p:spTgt spid="461871"/>
                                        </p:tgtEl>
                                        <p:attrNameLst>
                                          <p:attrName>style.visibility</p:attrName>
                                        </p:attrNameLst>
                                      </p:cBhvr>
                                      <p:to>
                                        <p:strVal val="visible"/>
                                      </p:to>
                                    </p:set>
                                  </p:childTnLst>
                                  <p:subTnLst>
                                    <p:set>
                                      <p:cBhvr override="childStyle">
                                        <p:cTn dur="1" fill="hold" display="0" masterRel="nextClick" afterEffect="1"/>
                                        <p:tgtEl>
                                          <p:spTgt spid="461871"/>
                                        </p:tgtEl>
                                        <p:attrNameLst>
                                          <p:attrName>style.visibility</p:attrName>
                                        </p:attrNameLst>
                                      </p:cBhvr>
                                      <p:to>
                                        <p:strVal val="hidden"/>
                                      </p:to>
                                    </p:set>
                                  </p:subTnLst>
                                </p:cTn>
                              </p:par>
                            </p:childTnLst>
                          </p:cTn>
                        </p:par>
                      </p:childTnLst>
                    </p:cTn>
                  </p:par>
                  <p:par>
                    <p:cTn id="117" fill="hold" nodeType="clickPar">
                      <p:stCondLst>
                        <p:cond delay="indefinite"/>
                      </p:stCondLst>
                      <p:childTnLst>
                        <p:par>
                          <p:cTn id="118" fill="hold" nodeType="withGroup">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461910"/>
                                        </p:tgtEl>
                                        <p:attrNameLst>
                                          <p:attrName>style.visibility</p:attrName>
                                        </p:attrNameLst>
                                      </p:cBhvr>
                                      <p:to>
                                        <p:strVal val="visible"/>
                                      </p:to>
                                    </p:set>
                                  </p:childTnLst>
                                </p:cTn>
                              </p:par>
                              <p:par>
                                <p:cTn id="121" presetID="1" presetClass="entr" presetSubtype="0" fill="hold" grpId="6" nodeType="withEffect">
                                  <p:stCondLst>
                                    <p:cond delay="0"/>
                                  </p:stCondLst>
                                  <p:childTnLst>
                                    <p:set>
                                      <p:cBhvr>
                                        <p:cTn id="122" dur="1" fill="hold">
                                          <p:stCondLst>
                                            <p:cond delay="0"/>
                                          </p:stCondLst>
                                        </p:cTn>
                                        <p:tgtEl>
                                          <p:spTgt spid="461891"/>
                                        </p:tgtEl>
                                        <p:attrNameLst>
                                          <p:attrName>style.visibility</p:attrName>
                                        </p:attrNameLst>
                                      </p:cBhvr>
                                      <p:to>
                                        <p:strVal val="visible"/>
                                      </p:to>
                                    </p:set>
                                  </p:childTnLst>
                                  <p:subTnLst>
                                    <p:set>
                                      <p:cBhvr override="childStyle">
                                        <p:cTn dur="1" fill="hold" display="0" masterRel="nextClick" afterEffect="1"/>
                                        <p:tgtEl>
                                          <p:spTgt spid="461891"/>
                                        </p:tgtEl>
                                        <p:attrNameLst>
                                          <p:attrName>style.visibility</p:attrName>
                                        </p:attrNameLst>
                                      </p:cBhvr>
                                      <p:to>
                                        <p:strVal val="hidden"/>
                                      </p:to>
                                    </p:set>
                                  </p:subTnLst>
                                </p:cTn>
                              </p:par>
                            </p:childTnLst>
                          </p:cTn>
                        </p:par>
                      </p:childTnLst>
                    </p:cTn>
                  </p:par>
                  <p:par>
                    <p:cTn id="123" fill="hold" nodeType="clickPar">
                      <p:stCondLst>
                        <p:cond delay="indefinite"/>
                      </p:stCondLst>
                      <p:childTnLst>
                        <p:par>
                          <p:cTn id="124" fill="hold" nodeType="withGroup">
                            <p:stCondLst>
                              <p:cond delay="0"/>
                            </p:stCondLst>
                            <p:childTnLst>
                              <p:par>
                                <p:cTn id="125" presetID="1" presetClass="entr" presetSubtype="0" fill="hold" nodeType="clickEffect">
                                  <p:stCondLst>
                                    <p:cond delay="0"/>
                                  </p:stCondLst>
                                  <p:childTnLst>
                                    <p:set>
                                      <p:cBhvr>
                                        <p:cTn id="126" dur="1" fill="hold">
                                          <p:stCondLst>
                                            <p:cond delay="0"/>
                                          </p:stCondLst>
                                        </p:cTn>
                                        <p:tgtEl>
                                          <p:spTgt spid="461935"/>
                                        </p:tgtEl>
                                        <p:attrNameLst>
                                          <p:attrName>style.visibility</p:attrName>
                                        </p:attrNameLst>
                                      </p:cBhvr>
                                      <p:to>
                                        <p:strVal val="visible"/>
                                      </p:to>
                                    </p:set>
                                  </p:childTnLst>
                                </p:cTn>
                              </p:par>
                              <p:par>
                                <p:cTn id="127" presetID="1" presetClass="entr" presetSubtype="0" fill="hold" grpId="7" nodeType="withEffect">
                                  <p:stCondLst>
                                    <p:cond delay="0"/>
                                  </p:stCondLst>
                                  <p:childTnLst>
                                    <p:set>
                                      <p:cBhvr>
                                        <p:cTn id="128" dur="1" fill="hold">
                                          <p:stCondLst>
                                            <p:cond delay="0"/>
                                          </p:stCondLst>
                                        </p:cTn>
                                        <p:tgtEl>
                                          <p:spTgt spid="461890"/>
                                        </p:tgtEl>
                                        <p:attrNameLst>
                                          <p:attrName>style.visibility</p:attrName>
                                        </p:attrNameLst>
                                      </p:cBhvr>
                                      <p:to>
                                        <p:strVal val="visible"/>
                                      </p:to>
                                    </p:set>
                                  </p:childTnLst>
                                  <p:subTnLst>
                                    <p:set>
                                      <p:cBhvr override="childStyle">
                                        <p:cTn dur="1" fill="hold" display="0" masterRel="nextClick" afterEffect="1"/>
                                        <p:tgtEl>
                                          <p:spTgt spid="461890"/>
                                        </p:tgtEl>
                                        <p:attrNameLst>
                                          <p:attrName>style.visibility</p:attrName>
                                        </p:attrNameLst>
                                      </p:cBhvr>
                                      <p:to>
                                        <p:strVal val="hidden"/>
                                      </p:to>
                                    </p:set>
                                  </p:subTnLst>
                                </p:cTn>
                              </p:par>
                            </p:childTnLst>
                          </p:cTn>
                        </p:par>
                      </p:childTnLst>
                    </p:cTn>
                  </p:par>
                  <p:par>
                    <p:cTn id="129" fill="hold" nodeType="clickPar">
                      <p:stCondLst>
                        <p:cond delay="indefinite"/>
                      </p:stCondLst>
                      <p:childTnLst>
                        <p:par>
                          <p:cTn id="130" fill="hold" nodeType="withGroup">
                            <p:stCondLst>
                              <p:cond delay="0"/>
                            </p:stCondLst>
                            <p:childTnLst>
                              <p:par>
                                <p:cTn id="131" presetID="1" presetClass="entr" presetSubtype="0" fill="hold" grpId="7" nodeType="clickEffect">
                                  <p:stCondLst>
                                    <p:cond delay="0"/>
                                  </p:stCondLst>
                                  <p:childTnLst>
                                    <p:set>
                                      <p:cBhvr>
                                        <p:cTn id="132" dur="1" fill="hold">
                                          <p:stCondLst>
                                            <p:cond delay="0"/>
                                          </p:stCondLst>
                                        </p:cTn>
                                        <p:tgtEl>
                                          <p:spTgt spid="461871"/>
                                        </p:tgtEl>
                                        <p:attrNameLst>
                                          <p:attrName>style.visibility</p:attrName>
                                        </p:attrNameLst>
                                      </p:cBhvr>
                                      <p:to>
                                        <p:strVal val="visible"/>
                                      </p:to>
                                    </p:set>
                                  </p:childTnLst>
                                  <p:subTnLst>
                                    <p:set>
                                      <p:cBhvr override="childStyle">
                                        <p:cTn dur="1" fill="hold" display="0" masterRel="nextClick" afterEffect="1"/>
                                        <p:tgtEl>
                                          <p:spTgt spid="461871"/>
                                        </p:tgtEl>
                                        <p:attrNameLst>
                                          <p:attrName>style.visibility</p:attrName>
                                        </p:attrNameLst>
                                      </p:cBhvr>
                                      <p:to>
                                        <p:strVal val="hidden"/>
                                      </p:to>
                                    </p:set>
                                  </p:subTnLst>
                                </p:cTn>
                              </p:par>
                            </p:childTnLst>
                          </p:cTn>
                        </p:par>
                      </p:childTnLst>
                    </p:cTn>
                  </p:par>
                  <p:par>
                    <p:cTn id="133" fill="hold" nodeType="clickPar">
                      <p:stCondLst>
                        <p:cond delay="indefinite"/>
                      </p:stCondLst>
                      <p:childTnLst>
                        <p:par>
                          <p:cTn id="134" fill="hold" nodeType="withGroup">
                            <p:stCondLst>
                              <p:cond delay="0"/>
                            </p:stCondLst>
                            <p:childTnLst>
                              <p:par>
                                <p:cTn id="135" presetID="1" presetClass="entr" presetSubtype="0" fill="hold" grpId="0" nodeType="clickEffect">
                                  <p:stCondLst>
                                    <p:cond delay="0"/>
                                  </p:stCondLst>
                                  <p:childTnLst>
                                    <p:set>
                                      <p:cBhvr>
                                        <p:cTn id="136" dur="1" fill="hold">
                                          <p:stCondLst>
                                            <p:cond delay="0"/>
                                          </p:stCondLst>
                                        </p:cTn>
                                        <p:tgtEl>
                                          <p:spTgt spid="461911"/>
                                        </p:tgtEl>
                                        <p:attrNameLst>
                                          <p:attrName>style.visibility</p:attrName>
                                        </p:attrNameLst>
                                      </p:cBhvr>
                                      <p:to>
                                        <p:strVal val="visible"/>
                                      </p:to>
                                    </p:set>
                                  </p:childTnLst>
                                </p:cTn>
                              </p:par>
                              <p:par>
                                <p:cTn id="137" presetID="1" presetClass="entr" presetSubtype="0" fill="hold" grpId="7" nodeType="withEffect">
                                  <p:stCondLst>
                                    <p:cond delay="0"/>
                                  </p:stCondLst>
                                  <p:childTnLst>
                                    <p:set>
                                      <p:cBhvr>
                                        <p:cTn id="138" dur="1" fill="hold">
                                          <p:stCondLst>
                                            <p:cond delay="0"/>
                                          </p:stCondLst>
                                        </p:cTn>
                                        <p:tgtEl>
                                          <p:spTgt spid="461891"/>
                                        </p:tgtEl>
                                        <p:attrNameLst>
                                          <p:attrName>style.visibility</p:attrName>
                                        </p:attrNameLst>
                                      </p:cBhvr>
                                      <p:to>
                                        <p:strVal val="visible"/>
                                      </p:to>
                                    </p:set>
                                  </p:childTnLst>
                                  <p:subTnLst>
                                    <p:set>
                                      <p:cBhvr override="childStyle">
                                        <p:cTn dur="1" fill="hold" display="0" masterRel="nextClick" afterEffect="1"/>
                                        <p:tgtEl>
                                          <p:spTgt spid="461891"/>
                                        </p:tgtEl>
                                        <p:attrNameLst>
                                          <p:attrName>style.visibility</p:attrName>
                                        </p:attrNameLst>
                                      </p:cBhvr>
                                      <p:to>
                                        <p:strVal val="hidden"/>
                                      </p:to>
                                    </p:set>
                                  </p:subTnLst>
                                </p:cTn>
                              </p:par>
                            </p:childTnLst>
                          </p:cTn>
                        </p:par>
                      </p:childTnLst>
                    </p:cTn>
                  </p:par>
                  <p:par>
                    <p:cTn id="139" fill="hold" nodeType="clickPar">
                      <p:stCondLst>
                        <p:cond delay="indefinite"/>
                      </p:stCondLst>
                      <p:childTnLst>
                        <p:par>
                          <p:cTn id="140" fill="hold" nodeType="withGroup">
                            <p:stCondLst>
                              <p:cond delay="0"/>
                            </p:stCondLst>
                            <p:childTnLst>
                              <p:par>
                                <p:cTn id="141" presetID="1" presetClass="entr" presetSubtype="0" fill="hold" nodeType="clickEffect">
                                  <p:stCondLst>
                                    <p:cond delay="0"/>
                                  </p:stCondLst>
                                  <p:childTnLst>
                                    <p:set>
                                      <p:cBhvr>
                                        <p:cTn id="142" dur="1" fill="hold">
                                          <p:stCondLst>
                                            <p:cond delay="0"/>
                                          </p:stCondLst>
                                        </p:cTn>
                                        <p:tgtEl>
                                          <p:spTgt spid="461938"/>
                                        </p:tgtEl>
                                        <p:attrNameLst>
                                          <p:attrName>style.visibility</p:attrName>
                                        </p:attrNameLst>
                                      </p:cBhvr>
                                      <p:to>
                                        <p:strVal val="visible"/>
                                      </p:to>
                                    </p:set>
                                  </p:childTnLst>
                                </p:cTn>
                              </p:par>
                              <p:par>
                                <p:cTn id="143" presetID="1" presetClass="entr" presetSubtype="0" fill="hold" grpId="8" nodeType="withEffect">
                                  <p:stCondLst>
                                    <p:cond delay="0"/>
                                  </p:stCondLst>
                                  <p:childTnLst>
                                    <p:set>
                                      <p:cBhvr>
                                        <p:cTn id="144" dur="1" fill="hold">
                                          <p:stCondLst>
                                            <p:cond delay="0"/>
                                          </p:stCondLst>
                                        </p:cTn>
                                        <p:tgtEl>
                                          <p:spTgt spid="461890"/>
                                        </p:tgtEl>
                                        <p:attrNameLst>
                                          <p:attrName>style.visibility</p:attrName>
                                        </p:attrNameLst>
                                      </p:cBhvr>
                                      <p:to>
                                        <p:strVal val="visible"/>
                                      </p:to>
                                    </p:set>
                                  </p:childTnLst>
                                  <p:subTnLst>
                                    <p:set>
                                      <p:cBhvr override="childStyle">
                                        <p:cTn dur="1" fill="hold" display="0" masterRel="nextClick" afterEffect="1"/>
                                        <p:tgtEl>
                                          <p:spTgt spid="461890"/>
                                        </p:tgtEl>
                                        <p:attrNameLst>
                                          <p:attrName>style.visibility</p:attrName>
                                        </p:attrNameLst>
                                      </p:cBhvr>
                                      <p:to>
                                        <p:strVal val="hidden"/>
                                      </p:to>
                                    </p:set>
                                  </p:subTnLst>
                                </p:cTn>
                              </p:par>
                            </p:childTnLst>
                          </p:cTn>
                        </p:par>
                      </p:childTnLst>
                    </p:cTn>
                  </p:par>
                  <p:par>
                    <p:cTn id="145" fill="hold" nodeType="clickPar">
                      <p:stCondLst>
                        <p:cond delay="indefinite"/>
                      </p:stCondLst>
                      <p:childTnLst>
                        <p:par>
                          <p:cTn id="146" fill="hold" nodeType="withGroup">
                            <p:stCondLst>
                              <p:cond delay="0"/>
                            </p:stCondLst>
                            <p:childTnLst>
                              <p:par>
                                <p:cTn id="147" presetID="1" presetClass="entr" presetSubtype="0" fill="hold" grpId="8" nodeType="clickEffect">
                                  <p:stCondLst>
                                    <p:cond delay="0"/>
                                  </p:stCondLst>
                                  <p:childTnLst>
                                    <p:set>
                                      <p:cBhvr>
                                        <p:cTn id="148" dur="1" fill="hold">
                                          <p:stCondLst>
                                            <p:cond delay="0"/>
                                          </p:stCondLst>
                                        </p:cTn>
                                        <p:tgtEl>
                                          <p:spTgt spid="461871"/>
                                        </p:tgtEl>
                                        <p:attrNameLst>
                                          <p:attrName>style.visibility</p:attrName>
                                        </p:attrNameLst>
                                      </p:cBhvr>
                                      <p:to>
                                        <p:strVal val="visible"/>
                                      </p:to>
                                    </p:set>
                                  </p:childTnLst>
                                  <p:subTnLst>
                                    <p:set>
                                      <p:cBhvr override="childStyle">
                                        <p:cTn dur="1" fill="hold" display="0" masterRel="nextClick" afterEffect="1"/>
                                        <p:tgtEl>
                                          <p:spTgt spid="461871"/>
                                        </p:tgtEl>
                                        <p:attrNameLst>
                                          <p:attrName>style.visibility</p:attrName>
                                        </p:attrNameLst>
                                      </p:cBhvr>
                                      <p:to>
                                        <p:strVal val="hidden"/>
                                      </p:to>
                                    </p:set>
                                  </p:subTnLst>
                                </p:cTn>
                              </p:par>
                            </p:childTnLst>
                          </p:cTn>
                        </p:par>
                      </p:childTnLst>
                    </p:cTn>
                  </p:par>
                  <p:par>
                    <p:cTn id="149" fill="hold" nodeType="clickPar">
                      <p:stCondLst>
                        <p:cond delay="indefinite"/>
                      </p:stCondLst>
                      <p:childTnLst>
                        <p:par>
                          <p:cTn id="150" fill="hold" nodeType="withGroup">
                            <p:stCondLst>
                              <p:cond delay="0"/>
                            </p:stCondLst>
                            <p:childTnLst>
                              <p:par>
                                <p:cTn id="151" presetID="1" presetClass="entr" presetSubtype="0" fill="hold" grpId="0" nodeType="clickEffect">
                                  <p:stCondLst>
                                    <p:cond delay="0"/>
                                  </p:stCondLst>
                                  <p:childTnLst>
                                    <p:set>
                                      <p:cBhvr>
                                        <p:cTn id="152" dur="1" fill="hold">
                                          <p:stCondLst>
                                            <p:cond delay="0"/>
                                          </p:stCondLst>
                                        </p:cTn>
                                        <p:tgtEl>
                                          <p:spTgt spid="461912"/>
                                        </p:tgtEl>
                                        <p:attrNameLst>
                                          <p:attrName>style.visibility</p:attrName>
                                        </p:attrNameLst>
                                      </p:cBhvr>
                                      <p:to>
                                        <p:strVal val="visible"/>
                                      </p:to>
                                    </p:set>
                                  </p:childTnLst>
                                </p:cTn>
                              </p:par>
                              <p:par>
                                <p:cTn id="153" presetID="1" presetClass="entr" presetSubtype="0" fill="hold" grpId="8" nodeType="withEffect">
                                  <p:stCondLst>
                                    <p:cond delay="0"/>
                                  </p:stCondLst>
                                  <p:childTnLst>
                                    <p:set>
                                      <p:cBhvr>
                                        <p:cTn id="154" dur="1" fill="hold">
                                          <p:stCondLst>
                                            <p:cond delay="0"/>
                                          </p:stCondLst>
                                        </p:cTn>
                                        <p:tgtEl>
                                          <p:spTgt spid="461891"/>
                                        </p:tgtEl>
                                        <p:attrNameLst>
                                          <p:attrName>style.visibility</p:attrName>
                                        </p:attrNameLst>
                                      </p:cBhvr>
                                      <p:to>
                                        <p:strVal val="visible"/>
                                      </p:to>
                                    </p:set>
                                  </p:childTnLst>
                                  <p:subTnLst>
                                    <p:set>
                                      <p:cBhvr override="childStyle">
                                        <p:cTn dur="1" fill="hold" display="0" masterRel="nextClick" afterEffect="1"/>
                                        <p:tgtEl>
                                          <p:spTgt spid="461891"/>
                                        </p:tgtEl>
                                        <p:attrNameLst>
                                          <p:attrName>style.visibility</p:attrName>
                                        </p:attrNameLst>
                                      </p:cBhvr>
                                      <p:to>
                                        <p:strVal val="hidden"/>
                                      </p:to>
                                    </p:set>
                                  </p:subTnLst>
                                </p:cTn>
                              </p:par>
                            </p:childTnLst>
                          </p:cTn>
                        </p:par>
                      </p:childTnLst>
                    </p:cTn>
                  </p:par>
                  <p:par>
                    <p:cTn id="155" fill="hold" nodeType="clickPar">
                      <p:stCondLst>
                        <p:cond delay="indefinite"/>
                      </p:stCondLst>
                      <p:childTnLst>
                        <p:par>
                          <p:cTn id="156" fill="hold" nodeType="withGroup">
                            <p:stCondLst>
                              <p:cond delay="0"/>
                            </p:stCondLst>
                            <p:childTnLst>
                              <p:par>
                                <p:cTn id="157" presetID="1" presetClass="entr" presetSubtype="0" fill="hold" nodeType="clickEffect">
                                  <p:stCondLst>
                                    <p:cond delay="0"/>
                                  </p:stCondLst>
                                  <p:childTnLst>
                                    <p:set>
                                      <p:cBhvr>
                                        <p:cTn id="158" dur="1" fill="hold">
                                          <p:stCondLst>
                                            <p:cond delay="0"/>
                                          </p:stCondLst>
                                        </p:cTn>
                                        <p:tgtEl>
                                          <p:spTgt spid="461941"/>
                                        </p:tgtEl>
                                        <p:attrNameLst>
                                          <p:attrName>style.visibility</p:attrName>
                                        </p:attrNameLst>
                                      </p:cBhvr>
                                      <p:to>
                                        <p:strVal val="visible"/>
                                      </p:to>
                                    </p:set>
                                  </p:childTnLst>
                                </p:cTn>
                              </p:par>
                              <p:par>
                                <p:cTn id="159" presetID="1" presetClass="entr" presetSubtype="0" fill="hold" grpId="9" nodeType="withEffect">
                                  <p:stCondLst>
                                    <p:cond delay="0"/>
                                  </p:stCondLst>
                                  <p:childTnLst>
                                    <p:set>
                                      <p:cBhvr>
                                        <p:cTn id="160" dur="1" fill="hold">
                                          <p:stCondLst>
                                            <p:cond delay="0"/>
                                          </p:stCondLst>
                                        </p:cTn>
                                        <p:tgtEl>
                                          <p:spTgt spid="461890"/>
                                        </p:tgtEl>
                                        <p:attrNameLst>
                                          <p:attrName>style.visibility</p:attrName>
                                        </p:attrNameLst>
                                      </p:cBhvr>
                                      <p:to>
                                        <p:strVal val="visible"/>
                                      </p:to>
                                    </p:set>
                                  </p:childTnLst>
                                  <p:subTnLst>
                                    <p:set>
                                      <p:cBhvr override="childStyle">
                                        <p:cTn dur="1" fill="hold" display="0" masterRel="nextClick" afterEffect="1"/>
                                        <p:tgtEl>
                                          <p:spTgt spid="461890"/>
                                        </p:tgtEl>
                                        <p:attrNameLst>
                                          <p:attrName>style.visibility</p:attrName>
                                        </p:attrNameLst>
                                      </p:cBhvr>
                                      <p:to>
                                        <p:strVal val="hidden"/>
                                      </p:to>
                                    </p:set>
                                  </p:subTnLst>
                                </p:cTn>
                              </p:par>
                            </p:childTnLst>
                          </p:cTn>
                        </p:par>
                      </p:childTnLst>
                    </p:cTn>
                  </p:par>
                  <p:par>
                    <p:cTn id="161" fill="hold" nodeType="clickPar">
                      <p:stCondLst>
                        <p:cond delay="indefinite"/>
                      </p:stCondLst>
                      <p:childTnLst>
                        <p:par>
                          <p:cTn id="162" fill="hold" nodeType="withGroup">
                            <p:stCondLst>
                              <p:cond delay="0"/>
                            </p:stCondLst>
                            <p:childTnLst>
                              <p:par>
                                <p:cTn id="163" presetID="1" presetClass="entr" presetSubtype="0" fill="hold" grpId="9" nodeType="clickEffect">
                                  <p:stCondLst>
                                    <p:cond delay="0"/>
                                  </p:stCondLst>
                                  <p:childTnLst>
                                    <p:set>
                                      <p:cBhvr>
                                        <p:cTn id="164" dur="1" fill="hold">
                                          <p:stCondLst>
                                            <p:cond delay="0"/>
                                          </p:stCondLst>
                                        </p:cTn>
                                        <p:tgtEl>
                                          <p:spTgt spid="461871"/>
                                        </p:tgtEl>
                                        <p:attrNameLst>
                                          <p:attrName>style.visibility</p:attrName>
                                        </p:attrNameLst>
                                      </p:cBhvr>
                                      <p:to>
                                        <p:strVal val="visible"/>
                                      </p:to>
                                    </p:set>
                                  </p:childTnLst>
                                  <p:subTnLst>
                                    <p:set>
                                      <p:cBhvr override="childStyle">
                                        <p:cTn dur="1" fill="hold" display="0" masterRel="nextClick" afterEffect="1"/>
                                        <p:tgtEl>
                                          <p:spTgt spid="461871"/>
                                        </p:tgtEl>
                                        <p:attrNameLst>
                                          <p:attrName>style.visibility</p:attrName>
                                        </p:attrNameLst>
                                      </p:cBhvr>
                                      <p:to>
                                        <p:strVal val="hidden"/>
                                      </p:to>
                                    </p:set>
                                  </p:subTnLst>
                                </p:cTn>
                              </p:par>
                            </p:childTnLst>
                          </p:cTn>
                        </p:par>
                      </p:childTnLst>
                    </p:cTn>
                  </p:par>
                  <p:par>
                    <p:cTn id="165" fill="hold" nodeType="clickPar">
                      <p:stCondLst>
                        <p:cond delay="indefinite"/>
                      </p:stCondLst>
                      <p:childTnLst>
                        <p:par>
                          <p:cTn id="166" fill="hold" nodeType="withGroup">
                            <p:stCondLst>
                              <p:cond delay="0"/>
                            </p:stCondLst>
                            <p:childTnLst>
                              <p:par>
                                <p:cTn id="167" presetID="1" presetClass="entr" presetSubtype="0" fill="hold" grpId="0" nodeType="clickEffect">
                                  <p:stCondLst>
                                    <p:cond delay="0"/>
                                  </p:stCondLst>
                                  <p:childTnLst>
                                    <p:set>
                                      <p:cBhvr>
                                        <p:cTn id="168" dur="1" fill="hold">
                                          <p:stCondLst>
                                            <p:cond delay="0"/>
                                          </p:stCondLst>
                                        </p:cTn>
                                        <p:tgtEl>
                                          <p:spTgt spid="461913"/>
                                        </p:tgtEl>
                                        <p:attrNameLst>
                                          <p:attrName>style.visibility</p:attrName>
                                        </p:attrNameLst>
                                      </p:cBhvr>
                                      <p:to>
                                        <p:strVal val="visible"/>
                                      </p:to>
                                    </p:set>
                                  </p:childTnLst>
                                </p:cTn>
                              </p:par>
                              <p:par>
                                <p:cTn id="169" presetID="1" presetClass="entr" presetSubtype="0" fill="hold" grpId="9" nodeType="withEffect">
                                  <p:stCondLst>
                                    <p:cond delay="0"/>
                                  </p:stCondLst>
                                  <p:childTnLst>
                                    <p:set>
                                      <p:cBhvr>
                                        <p:cTn id="170" dur="1" fill="hold">
                                          <p:stCondLst>
                                            <p:cond delay="0"/>
                                          </p:stCondLst>
                                        </p:cTn>
                                        <p:tgtEl>
                                          <p:spTgt spid="461891"/>
                                        </p:tgtEl>
                                        <p:attrNameLst>
                                          <p:attrName>style.visibility</p:attrName>
                                        </p:attrNameLst>
                                      </p:cBhvr>
                                      <p:to>
                                        <p:strVal val="visible"/>
                                      </p:to>
                                    </p:set>
                                  </p:childTnLst>
                                  <p:subTnLst>
                                    <p:set>
                                      <p:cBhvr override="childStyle">
                                        <p:cTn dur="1" fill="hold" display="0" masterRel="nextClick" afterEffect="1"/>
                                        <p:tgtEl>
                                          <p:spTgt spid="461891"/>
                                        </p:tgtEl>
                                        <p:attrNameLst>
                                          <p:attrName>style.visibility</p:attrName>
                                        </p:attrNameLst>
                                      </p:cBhvr>
                                      <p:to>
                                        <p:strVal val="hidden"/>
                                      </p:to>
                                    </p:set>
                                  </p:subTnLst>
                                </p:cTn>
                              </p:par>
                            </p:childTnLst>
                          </p:cTn>
                        </p:par>
                      </p:childTnLst>
                    </p:cTn>
                  </p:par>
                  <p:par>
                    <p:cTn id="171" fill="hold" nodeType="clickPar">
                      <p:stCondLst>
                        <p:cond delay="indefinite"/>
                      </p:stCondLst>
                      <p:childTnLst>
                        <p:par>
                          <p:cTn id="172" fill="hold" nodeType="withGroup">
                            <p:stCondLst>
                              <p:cond delay="0"/>
                            </p:stCondLst>
                            <p:childTnLst>
                              <p:par>
                                <p:cTn id="173" presetID="1" presetClass="entr" presetSubtype="0" fill="hold" nodeType="clickEffect">
                                  <p:stCondLst>
                                    <p:cond delay="0"/>
                                  </p:stCondLst>
                                  <p:childTnLst>
                                    <p:set>
                                      <p:cBhvr>
                                        <p:cTn id="174" dur="1" fill="hold">
                                          <p:stCondLst>
                                            <p:cond delay="0"/>
                                          </p:stCondLst>
                                        </p:cTn>
                                        <p:tgtEl>
                                          <p:spTgt spid="461944"/>
                                        </p:tgtEl>
                                        <p:attrNameLst>
                                          <p:attrName>style.visibility</p:attrName>
                                        </p:attrNameLst>
                                      </p:cBhvr>
                                      <p:to>
                                        <p:strVal val="visible"/>
                                      </p:to>
                                    </p:set>
                                  </p:childTnLst>
                                </p:cTn>
                              </p:par>
                              <p:par>
                                <p:cTn id="175" presetID="1" presetClass="entr" presetSubtype="0" fill="hold" grpId="10" nodeType="withEffect">
                                  <p:stCondLst>
                                    <p:cond delay="0"/>
                                  </p:stCondLst>
                                  <p:childTnLst>
                                    <p:set>
                                      <p:cBhvr>
                                        <p:cTn id="176" dur="1" fill="hold">
                                          <p:stCondLst>
                                            <p:cond delay="0"/>
                                          </p:stCondLst>
                                        </p:cTn>
                                        <p:tgtEl>
                                          <p:spTgt spid="461890"/>
                                        </p:tgtEl>
                                        <p:attrNameLst>
                                          <p:attrName>style.visibility</p:attrName>
                                        </p:attrNameLst>
                                      </p:cBhvr>
                                      <p:to>
                                        <p:strVal val="visible"/>
                                      </p:to>
                                    </p:set>
                                  </p:childTnLst>
                                  <p:subTnLst>
                                    <p:set>
                                      <p:cBhvr override="childStyle">
                                        <p:cTn dur="1" fill="hold" display="0" masterRel="nextClick" afterEffect="1"/>
                                        <p:tgtEl>
                                          <p:spTgt spid="461890"/>
                                        </p:tgtEl>
                                        <p:attrNameLst>
                                          <p:attrName>style.visibility</p:attrName>
                                        </p:attrNameLst>
                                      </p:cBhvr>
                                      <p:to>
                                        <p:strVal val="hidden"/>
                                      </p:to>
                                    </p:set>
                                  </p:subTnLst>
                                </p:cTn>
                              </p:par>
                            </p:childTnLst>
                          </p:cTn>
                        </p:par>
                      </p:childTnLst>
                    </p:cTn>
                  </p:par>
                  <p:par>
                    <p:cTn id="177" fill="hold" nodeType="clickPar">
                      <p:stCondLst>
                        <p:cond delay="indefinite"/>
                      </p:stCondLst>
                      <p:childTnLst>
                        <p:par>
                          <p:cTn id="178" fill="hold" nodeType="withGroup">
                            <p:stCondLst>
                              <p:cond delay="0"/>
                            </p:stCondLst>
                            <p:childTnLst>
                              <p:par>
                                <p:cTn id="179" presetID="1" presetClass="entr" presetSubtype="0" fill="hold" grpId="10" nodeType="clickEffect">
                                  <p:stCondLst>
                                    <p:cond delay="0"/>
                                  </p:stCondLst>
                                  <p:childTnLst>
                                    <p:set>
                                      <p:cBhvr>
                                        <p:cTn id="180" dur="1" fill="hold">
                                          <p:stCondLst>
                                            <p:cond delay="0"/>
                                          </p:stCondLst>
                                        </p:cTn>
                                        <p:tgtEl>
                                          <p:spTgt spid="461871"/>
                                        </p:tgtEl>
                                        <p:attrNameLst>
                                          <p:attrName>style.visibility</p:attrName>
                                        </p:attrNameLst>
                                      </p:cBhvr>
                                      <p:to>
                                        <p:strVal val="visible"/>
                                      </p:to>
                                    </p:set>
                                  </p:childTnLst>
                                  <p:subTnLst>
                                    <p:set>
                                      <p:cBhvr override="childStyle">
                                        <p:cTn dur="1" fill="hold" display="0" masterRel="nextClick" afterEffect="1"/>
                                        <p:tgtEl>
                                          <p:spTgt spid="461871"/>
                                        </p:tgtEl>
                                        <p:attrNameLst>
                                          <p:attrName>style.visibility</p:attrName>
                                        </p:attrNameLst>
                                      </p:cBhvr>
                                      <p:to>
                                        <p:strVal val="hidden"/>
                                      </p:to>
                                    </p:set>
                                  </p:subTnLst>
                                </p:cTn>
                              </p:par>
                            </p:childTnLst>
                          </p:cTn>
                        </p:par>
                      </p:childTnLst>
                    </p:cTn>
                  </p:par>
                  <p:par>
                    <p:cTn id="181" fill="hold" nodeType="clickPar">
                      <p:stCondLst>
                        <p:cond delay="indefinite"/>
                      </p:stCondLst>
                      <p:childTnLst>
                        <p:par>
                          <p:cTn id="182" fill="hold" nodeType="withGroup">
                            <p:stCondLst>
                              <p:cond delay="0"/>
                            </p:stCondLst>
                            <p:childTnLst>
                              <p:par>
                                <p:cTn id="183" presetID="1" presetClass="entr" presetSubtype="0" fill="hold" grpId="0" nodeType="clickEffect">
                                  <p:stCondLst>
                                    <p:cond delay="0"/>
                                  </p:stCondLst>
                                  <p:childTnLst>
                                    <p:set>
                                      <p:cBhvr>
                                        <p:cTn id="184" dur="1" fill="hold">
                                          <p:stCondLst>
                                            <p:cond delay="0"/>
                                          </p:stCondLst>
                                        </p:cTn>
                                        <p:tgtEl>
                                          <p:spTgt spid="461914"/>
                                        </p:tgtEl>
                                        <p:attrNameLst>
                                          <p:attrName>style.visibility</p:attrName>
                                        </p:attrNameLst>
                                      </p:cBhvr>
                                      <p:to>
                                        <p:strVal val="visible"/>
                                      </p:to>
                                    </p:set>
                                  </p:childTnLst>
                                </p:cTn>
                              </p:par>
                              <p:par>
                                <p:cTn id="185" presetID="1" presetClass="entr" presetSubtype="0" fill="hold" grpId="10" nodeType="withEffect">
                                  <p:stCondLst>
                                    <p:cond delay="0"/>
                                  </p:stCondLst>
                                  <p:childTnLst>
                                    <p:set>
                                      <p:cBhvr>
                                        <p:cTn id="186" dur="1" fill="hold">
                                          <p:stCondLst>
                                            <p:cond delay="0"/>
                                          </p:stCondLst>
                                        </p:cTn>
                                        <p:tgtEl>
                                          <p:spTgt spid="461891"/>
                                        </p:tgtEl>
                                        <p:attrNameLst>
                                          <p:attrName>style.visibility</p:attrName>
                                        </p:attrNameLst>
                                      </p:cBhvr>
                                      <p:to>
                                        <p:strVal val="visible"/>
                                      </p:to>
                                    </p:set>
                                  </p:childTnLst>
                                  <p:subTnLst>
                                    <p:set>
                                      <p:cBhvr override="childStyle">
                                        <p:cTn dur="1" fill="hold" display="0" masterRel="nextClick" afterEffect="1"/>
                                        <p:tgtEl>
                                          <p:spTgt spid="461891"/>
                                        </p:tgtEl>
                                        <p:attrNameLst>
                                          <p:attrName>style.visibility</p:attrName>
                                        </p:attrNameLst>
                                      </p:cBhvr>
                                      <p:to>
                                        <p:strVal val="hidden"/>
                                      </p:to>
                                    </p:set>
                                  </p:subTnLst>
                                </p:cTn>
                              </p:par>
                            </p:childTnLst>
                          </p:cTn>
                        </p:par>
                      </p:childTnLst>
                    </p:cTn>
                  </p:par>
                  <p:par>
                    <p:cTn id="187" fill="hold" nodeType="clickPar">
                      <p:stCondLst>
                        <p:cond delay="indefinite"/>
                      </p:stCondLst>
                      <p:childTnLst>
                        <p:par>
                          <p:cTn id="188" fill="hold" nodeType="withGroup">
                            <p:stCondLst>
                              <p:cond delay="0"/>
                            </p:stCondLst>
                            <p:childTnLst>
                              <p:par>
                                <p:cTn id="189" presetID="1" presetClass="entr" presetSubtype="0" fill="hold" nodeType="clickEffect">
                                  <p:stCondLst>
                                    <p:cond delay="0"/>
                                  </p:stCondLst>
                                  <p:childTnLst>
                                    <p:set>
                                      <p:cBhvr>
                                        <p:cTn id="190" dur="1" fill="hold">
                                          <p:stCondLst>
                                            <p:cond delay="0"/>
                                          </p:stCondLst>
                                        </p:cTn>
                                        <p:tgtEl>
                                          <p:spTgt spid="461947"/>
                                        </p:tgtEl>
                                        <p:attrNameLst>
                                          <p:attrName>style.visibility</p:attrName>
                                        </p:attrNameLst>
                                      </p:cBhvr>
                                      <p:to>
                                        <p:strVal val="visible"/>
                                      </p:to>
                                    </p:set>
                                  </p:childTnLst>
                                </p:cTn>
                              </p:par>
                              <p:par>
                                <p:cTn id="191" presetID="1" presetClass="entr" presetSubtype="0" fill="hold" grpId="11" nodeType="withEffect">
                                  <p:stCondLst>
                                    <p:cond delay="0"/>
                                  </p:stCondLst>
                                  <p:childTnLst>
                                    <p:set>
                                      <p:cBhvr>
                                        <p:cTn id="192" dur="1" fill="hold">
                                          <p:stCondLst>
                                            <p:cond delay="0"/>
                                          </p:stCondLst>
                                        </p:cTn>
                                        <p:tgtEl>
                                          <p:spTgt spid="461890"/>
                                        </p:tgtEl>
                                        <p:attrNameLst>
                                          <p:attrName>style.visibility</p:attrName>
                                        </p:attrNameLst>
                                      </p:cBhvr>
                                      <p:to>
                                        <p:strVal val="visible"/>
                                      </p:to>
                                    </p:set>
                                  </p:childTnLst>
                                  <p:subTnLst>
                                    <p:set>
                                      <p:cBhvr override="childStyle">
                                        <p:cTn dur="1" fill="hold" display="0" masterRel="nextClick" afterEffect="1"/>
                                        <p:tgtEl>
                                          <p:spTgt spid="461890"/>
                                        </p:tgtEl>
                                        <p:attrNameLst>
                                          <p:attrName>style.visibility</p:attrName>
                                        </p:attrNameLst>
                                      </p:cBhvr>
                                      <p:to>
                                        <p:strVal val="hidden"/>
                                      </p:to>
                                    </p:set>
                                  </p:subTnLst>
                                </p:cTn>
                              </p:par>
                            </p:childTnLst>
                          </p:cTn>
                        </p:par>
                      </p:childTnLst>
                    </p:cTn>
                  </p:par>
                  <p:par>
                    <p:cTn id="193" fill="hold" nodeType="clickPar">
                      <p:stCondLst>
                        <p:cond delay="indefinite"/>
                      </p:stCondLst>
                      <p:childTnLst>
                        <p:par>
                          <p:cTn id="194" fill="hold" nodeType="withGroup">
                            <p:stCondLst>
                              <p:cond delay="0"/>
                            </p:stCondLst>
                            <p:childTnLst>
                              <p:par>
                                <p:cTn id="195" presetID="1" presetClass="entr" presetSubtype="0" fill="hold" grpId="0" nodeType="clickEffect">
                                  <p:stCondLst>
                                    <p:cond delay="0"/>
                                  </p:stCondLst>
                                  <p:childTnLst>
                                    <p:set>
                                      <p:cBhvr>
                                        <p:cTn id="196" dur="1" fill="hold">
                                          <p:stCondLst>
                                            <p:cond delay="0"/>
                                          </p:stCondLst>
                                        </p:cTn>
                                        <p:tgtEl>
                                          <p:spTgt spid="461839"/>
                                        </p:tgtEl>
                                        <p:attrNameLst>
                                          <p:attrName>style.visibility</p:attrName>
                                        </p:attrNameLst>
                                      </p:cBhvr>
                                      <p:to>
                                        <p:strVal val="visible"/>
                                      </p:to>
                                    </p:set>
                                  </p:childTnLst>
                                  <p:subTnLst>
                                    <p:set>
                                      <p:cBhvr override="childStyle">
                                        <p:cTn dur="1" fill="hold" display="0" masterRel="nextClick" afterEffect="1"/>
                                        <p:tgtEl>
                                          <p:spTgt spid="461839"/>
                                        </p:tgtEl>
                                        <p:attrNameLst>
                                          <p:attrName>style.visibility</p:attrName>
                                        </p:attrNameLst>
                                      </p:cBhvr>
                                      <p:to>
                                        <p:strVal val="hidden"/>
                                      </p:to>
                                    </p:set>
                                  </p:subTnLst>
                                </p:cTn>
                              </p:par>
                            </p:childTnLst>
                          </p:cTn>
                        </p:par>
                      </p:childTnLst>
                    </p:cTn>
                  </p:par>
                  <p:par>
                    <p:cTn id="197" fill="hold" nodeType="clickPar">
                      <p:stCondLst>
                        <p:cond delay="indefinite"/>
                      </p:stCondLst>
                      <p:childTnLst>
                        <p:par>
                          <p:cTn id="198" fill="hold" nodeType="withGroup">
                            <p:stCondLst>
                              <p:cond delay="0"/>
                            </p:stCondLst>
                            <p:childTnLst>
                              <p:par>
                                <p:cTn id="199" presetID="1" presetClass="entr" presetSubtype="0" fill="hold" grpId="0" nodeType="clickEffect">
                                  <p:stCondLst>
                                    <p:cond delay="0"/>
                                  </p:stCondLst>
                                  <p:childTnLst>
                                    <p:set>
                                      <p:cBhvr>
                                        <p:cTn id="200" dur="1" fill="hold">
                                          <p:stCondLst>
                                            <p:cond delay="0"/>
                                          </p:stCondLst>
                                        </p:cTn>
                                        <p:tgtEl>
                                          <p:spTgt spid="461915"/>
                                        </p:tgtEl>
                                        <p:attrNameLst>
                                          <p:attrName>style.visibility</p:attrName>
                                        </p:attrNameLst>
                                      </p:cBhvr>
                                      <p:to>
                                        <p:strVal val="visible"/>
                                      </p:to>
                                    </p:set>
                                  </p:childTnLst>
                                </p:cTn>
                              </p:par>
                            </p:childTnLst>
                          </p:cTn>
                        </p:par>
                        <p:par>
                          <p:cTn id="201" fill="hold" nodeType="afterGroup">
                            <p:stCondLst>
                              <p:cond delay="0"/>
                            </p:stCondLst>
                            <p:childTnLst>
                              <p:par>
                                <p:cTn id="202" presetID="1" presetClass="entr" presetSubtype="0" fill="hold" nodeType="afterEffect">
                                  <p:stCondLst>
                                    <p:cond delay="0"/>
                                  </p:stCondLst>
                                  <p:childTnLst>
                                    <p:set>
                                      <p:cBhvr>
                                        <p:cTn id="203" dur="1" fill="hold">
                                          <p:stCondLst>
                                            <p:cond delay="499"/>
                                          </p:stCondLst>
                                        </p:cTn>
                                        <p:tgtEl>
                                          <p:spTgt spid="4619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1837" grpId="0" animBg="1"/>
      <p:bldP spid="461839" grpId="0" animBg="1"/>
      <p:bldP spid="461871" grpId="0" animBg="1"/>
      <p:bldP spid="461871" grpId="1" animBg="1"/>
      <p:bldP spid="461871" grpId="2" animBg="1"/>
      <p:bldP spid="461871" grpId="3" animBg="1"/>
      <p:bldP spid="461871" grpId="4" animBg="1"/>
      <p:bldP spid="461871" grpId="5" animBg="1"/>
      <p:bldP spid="461871" grpId="6" animBg="1"/>
      <p:bldP spid="461871" grpId="7" animBg="1"/>
      <p:bldP spid="461871" grpId="8" animBg="1"/>
      <p:bldP spid="461871" grpId="9" animBg="1"/>
      <p:bldP spid="461871" grpId="10" animBg="1"/>
      <p:bldP spid="461873" grpId="0" animBg="1"/>
      <p:bldP spid="461890" grpId="0" animBg="1"/>
      <p:bldP spid="461890" grpId="1" animBg="1"/>
      <p:bldP spid="461890" grpId="2" animBg="1"/>
      <p:bldP spid="461890" grpId="3" animBg="1"/>
      <p:bldP spid="461890" grpId="4" animBg="1"/>
      <p:bldP spid="461890" grpId="5" animBg="1"/>
      <p:bldP spid="461890" grpId="6" animBg="1"/>
      <p:bldP spid="461890" grpId="7" animBg="1"/>
      <p:bldP spid="461890" grpId="8" animBg="1"/>
      <p:bldP spid="461890" grpId="9" animBg="1"/>
      <p:bldP spid="461890" grpId="10" animBg="1"/>
      <p:bldP spid="461890" grpId="11" animBg="1"/>
      <p:bldP spid="461891" grpId="0" animBg="1"/>
      <p:bldP spid="461891" grpId="1" animBg="1"/>
      <p:bldP spid="461891" grpId="2" animBg="1"/>
      <p:bldP spid="461891" grpId="3" animBg="1"/>
      <p:bldP spid="461891" grpId="4" animBg="1"/>
      <p:bldP spid="461891" grpId="5" animBg="1"/>
      <p:bldP spid="461891" grpId="6" animBg="1"/>
      <p:bldP spid="461891" grpId="7" animBg="1"/>
      <p:bldP spid="461891" grpId="8" animBg="1"/>
      <p:bldP spid="461891" grpId="9" animBg="1"/>
      <p:bldP spid="461891" grpId="10" animBg="1"/>
      <p:bldP spid="461905" grpId="0"/>
      <p:bldP spid="461906" grpId="0"/>
      <p:bldP spid="461907" grpId="0"/>
      <p:bldP spid="461908" grpId="0"/>
      <p:bldP spid="461909" grpId="0"/>
      <p:bldP spid="461910" grpId="0"/>
      <p:bldP spid="461911" grpId="0"/>
      <p:bldP spid="461912" grpId="0"/>
      <p:bldP spid="461913" grpId="0"/>
      <p:bldP spid="461914" grpId="0"/>
      <p:bldP spid="46191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81" name="Group 281"/>
          <p:cNvGrpSpPr>
            <a:grpSpLocks/>
          </p:cNvGrpSpPr>
          <p:nvPr/>
        </p:nvGrpSpPr>
        <p:grpSpPr bwMode="auto">
          <a:xfrm>
            <a:off x="1447800" y="1295400"/>
            <a:ext cx="6248400" cy="5257800"/>
            <a:chOff x="1469" y="3102"/>
            <a:chExt cx="1283" cy="1117"/>
          </a:xfrm>
        </p:grpSpPr>
        <p:sp>
          <p:nvSpPr>
            <p:cNvPr id="6" name="Rectangle 216"/>
            <p:cNvSpPr>
              <a:spLocks noChangeArrowheads="1"/>
            </p:cNvSpPr>
            <p:nvPr/>
          </p:nvSpPr>
          <p:spPr bwMode="auto">
            <a:xfrm>
              <a:off x="1472" y="310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7" name="Rectangle 217"/>
            <p:cNvSpPr>
              <a:spLocks noChangeArrowheads="1"/>
            </p:cNvSpPr>
            <p:nvPr/>
          </p:nvSpPr>
          <p:spPr bwMode="auto">
            <a:xfrm>
              <a:off x="1629" y="310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8" name="Rectangle 218"/>
            <p:cNvSpPr>
              <a:spLocks noChangeArrowheads="1"/>
            </p:cNvSpPr>
            <p:nvPr/>
          </p:nvSpPr>
          <p:spPr bwMode="auto">
            <a:xfrm>
              <a:off x="1792" y="310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9" name="Rectangle 219"/>
            <p:cNvSpPr>
              <a:spLocks noChangeArrowheads="1"/>
            </p:cNvSpPr>
            <p:nvPr/>
          </p:nvSpPr>
          <p:spPr bwMode="auto">
            <a:xfrm>
              <a:off x="1949" y="310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0" name="Rectangle 220"/>
            <p:cNvSpPr>
              <a:spLocks noChangeArrowheads="1"/>
            </p:cNvSpPr>
            <p:nvPr/>
          </p:nvSpPr>
          <p:spPr bwMode="auto">
            <a:xfrm>
              <a:off x="2112" y="310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1" name="Rectangle 221"/>
            <p:cNvSpPr>
              <a:spLocks noChangeArrowheads="1"/>
            </p:cNvSpPr>
            <p:nvPr/>
          </p:nvSpPr>
          <p:spPr bwMode="auto">
            <a:xfrm>
              <a:off x="2269" y="310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2" name="Rectangle 222"/>
            <p:cNvSpPr>
              <a:spLocks noChangeArrowheads="1"/>
            </p:cNvSpPr>
            <p:nvPr/>
          </p:nvSpPr>
          <p:spPr bwMode="auto">
            <a:xfrm>
              <a:off x="2432" y="310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3" name="Rectangle 215"/>
            <p:cNvSpPr>
              <a:spLocks noChangeArrowheads="1"/>
            </p:cNvSpPr>
            <p:nvPr/>
          </p:nvSpPr>
          <p:spPr bwMode="auto">
            <a:xfrm>
              <a:off x="2592" y="310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4" name="Rectangle 231"/>
            <p:cNvSpPr>
              <a:spLocks noChangeArrowheads="1"/>
            </p:cNvSpPr>
            <p:nvPr/>
          </p:nvSpPr>
          <p:spPr bwMode="auto">
            <a:xfrm>
              <a:off x="1469" y="326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5" name="Rectangle 232"/>
            <p:cNvSpPr>
              <a:spLocks noChangeArrowheads="1"/>
            </p:cNvSpPr>
            <p:nvPr/>
          </p:nvSpPr>
          <p:spPr bwMode="auto">
            <a:xfrm>
              <a:off x="1632" y="326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6" name="Rectangle 233"/>
            <p:cNvSpPr>
              <a:spLocks noChangeArrowheads="1"/>
            </p:cNvSpPr>
            <p:nvPr/>
          </p:nvSpPr>
          <p:spPr bwMode="auto">
            <a:xfrm>
              <a:off x="1789" y="326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7" name="Rectangle 234"/>
            <p:cNvSpPr>
              <a:spLocks noChangeArrowheads="1"/>
            </p:cNvSpPr>
            <p:nvPr/>
          </p:nvSpPr>
          <p:spPr bwMode="auto">
            <a:xfrm>
              <a:off x="1952" y="326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8" name="Rectangle 235"/>
            <p:cNvSpPr>
              <a:spLocks noChangeArrowheads="1"/>
            </p:cNvSpPr>
            <p:nvPr/>
          </p:nvSpPr>
          <p:spPr bwMode="auto">
            <a:xfrm>
              <a:off x="2109" y="326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9" name="Rectangle 236"/>
            <p:cNvSpPr>
              <a:spLocks noChangeArrowheads="1"/>
            </p:cNvSpPr>
            <p:nvPr/>
          </p:nvSpPr>
          <p:spPr bwMode="auto">
            <a:xfrm>
              <a:off x="2272" y="326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20" name="Rectangle 237"/>
            <p:cNvSpPr>
              <a:spLocks noChangeArrowheads="1"/>
            </p:cNvSpPr>
            <p:nvPr/>
          </p:nvSpPr>
          <p:spPr bwMode="auto">
            <a:xfrm>
              <a:off x="2429" y="326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21" name="Rectangle 238"/>
            <p:cNvSpPr>
              <a:spLocks noChangeArrowheads="1"/>
            </p:cNvSpPr>
            <p:nvPr/>
          </p:nvSpPr>
          <p:spPr bwMode="auto">
            <a:xfrm>
              <a:off x="2592" y="326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22" name="Rectangle 239"/>
            <p:cNvSpPr>
              <a:spLocks noChangeArrowheads="1"/>
            </p:cNvSpPr>
            <p:nvPr/>
          </p:nvSpPr>
          <p:spPr bwMode="auto">
            <a:xfrm>
              <a:off x="1472" y="342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23" name="Rectangle 240"/>
            <p:cNvSpPr>
              <a:spLocks noChangeArrowheads="1"/>
            </p:cNvSpPr>
            <p:nvPr/>
          </p:nvSpPr>
          <p:spPr bwMode="auto">
            <a:xfrm>
              <a:off x="1629" y="342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24" name="Rectangle 241"/>
            <p:cNvSpPr>
              <a:spLocks noChangeArrowheads="1"/>
            </p:cNvSpPr>
            <p:nvPr/>
          </p:nvSpPr>
          <p:spPr bwMode="auto">
            <a:xfrm>
              <a:off x="1792" y="342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25" name="Rectangle 242"/>
            <p:cNvSpPr>
              <a:spLocks noChangeArrowheads="1"/>
            </p:cNvSpPr>
            <p:nvPr/>
          </p:nvSpPr>
          <p:spPr bwMode="auto">
            <a:xfrm>
              <a:off x="1949" y="342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26" name="Rectangle 243"/>
            <p:cNvSpPr>
              <a:spLocks noChangeArrowheads="1"/>
            </p:cNvSpPr>
            <p:nvPr/>
          </p:nvSpPr>
          <p:spPr bwMode="auto">
            <a:xfrm>
              <a:off x="2112" y="342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27" name="Rectangle 244"/>
            <p:cNvSpPr>
              <a:spLocks noChangeArrowheads="1"/>
            </p:cNvSpPr>
            <p:nvPr/>
          </p:nvSpPr>
          <p:spPr bwMode="auto">
            <a:xfrm>
              <a:off x="2269" y="342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28" name="Rectangle 245"/>
            <p:cNvSpPr>
              <a:spLocks noChangeArrowheads="1"/>
            </p:cNvSpPr>
            <p:nvPr/>
          </p:nvSpPr>
          <p:spPr bwMode="auto">
            <a:xfrm>
              <a:off x="2432" y="342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29" name="Rectangle 246"/>
            <p:cNvSpPr>
              <a:spLocks noChangeArrowheads="1"/>
            </p:cNvSpPr>
            <p:nvPr/>
          </p:nvSpPr>
          <p:spPr bwMode="auto">
            <a:xfrm>
              <a:off x="2592" y="342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30" name="Rectangle 247"/>
            <p:cNvSpPr>
              <a:spLocks noChangeArrowheads="1"/>
            </p:cNvSpPr>
            <p:nvPr/>
          </p:nvSpPr>
          <p:spPr bwMode="auto">
            <a:xfrm>
              <a:off x="1469" y="3581"/>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31" name="Rectangle 248"/>
            <p:cNvSpPr>
              <a:spLocks noChangeArrowheads="1"/>
            </p:cNvSpPr>
            <p:nvPr/>
          </p:nvSpPr>
          <p:spPr bwMode="auto">
            <a:xfrm>
              <a:off x="1632" y="3581"/>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32" name="Rectangle 249"/>
            <p:cNvSpPr>
              <a:spLocks noChangeArrowheads="1"/>
            </p:cNvSpPr>
            <p:nvPr/>
          </p:nvSpPr>
          <p:spPr bwMode="auto">
            <a:xfrm>
              <a:off x="1789" y="3581"/>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33" name="Rectangle 250"/>
            <p:cNvSpPr>
              <a:spLocks noChangeArrowheads="1"/>
            </p:cNvSpPr>
            <p:nvPr/>
          </p:nvSpPr>
          <p:spPr bwMode="auto">
            <a:xfrm>
              <a:off x="1952" y="3581"/>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34" name="Rectangle 251"/>
            <p:cNvSpPr>
              <a:spLocks noChangeArrowheads="1"/>
            </p:cNvSpPr>
            <p:nvPr/>
          </p:nvSpPr>
          <p:spPr bwMode="auto">
            <a:xfrm>
              <a:off x="2109" y="3581"/>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35" name="Rectangle 252"/>
            <p:cNvSpPr>
              <a:spLocks noChangeArrowheads="1"/>
            </p:cNvSpPr>
            <p:nvPr/>
          </p:nvSpPr>
          <p:spPr bwMode="auto">
            <a:xfrm>
              <a:off x="2272" y="3581"/>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36" name="Rectangle 253"/>
            <p:cNvSpPr>
              <a:spLocks noChangeArrowheads="1"/>
            </p:cNvSpPr>
            <p:nvPr/>
          </p:nvSpPr>
          <p:spPr bwMode="auto">
            <a:xfrm>
              <a:off x="2429" y="3581"/>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37" name="Rectangle 254"/>
            <p:cNvSpPr>
              <a:spLocks noChangeArrowheads="1"/>
            </p:cNvSpPr>
            <p:nvPr/>
          </p:nvSpPr>
          <p:spPr bwMode="auto">
            <a:xfrm>
              <a:off x="2592" y="3581"/>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38" name="Rectangle 255"/>
            <p:cNvSpPr>
              <a:spLocks noChangeArrowheads="1"/>
            </p:cNvSpPr>
            <p:nvPr/>
          </p:nvSpPr>
          <p:spPr bwMode="auto">
            <a:xfrm>
              <a:off x="1472" y="37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39" name="Rectangle 256"/>
            <p:cNvSpPr>
              <a:spLocks noChangeArrowheads="1"/>
            </p:cNvSpPr>
            <p:nvPr/>
          </p:nvSpPr>
          <p:spPr bwMode="auto">
            <a:xfrm>
              <a:off x="1629" y="37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0" name="Rectangle 257"/>
            <p:cNvSpPr>
              <a:spLocks noChangeArrowheads="1"/>
            </p:cNvSpPr>
            <p:nvPr/>
          </p:nvSpPr>
          <p:spPr bwMode="auto">
            <a:xfrm>
              <a:off x="1792" y="37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1" name="Rectangle 258"/>
            <p:cNvSpPr>
              <a:spLocks noChangeArrowheads="1"/>
            </p:cNvSpPr>
            <p:nvPr/>
          </p:nvSpPr>
          <p:spPr bwMode="auto">
            <a:xfrm>
              <a:off x="1949" y="37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2" name="Rectangle 259"/>
            <p:cNvSpPr>
              <a:spLocks noChangeArrowheads="1"/>
            </p:cNvSpPr>
            <p:nvPr/>
          </p:nvSpPr>
          <p:spPr bwMode="auto">
            <a:xfrm>
              <a:off x="2112" y="37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3" name="Rectangle 260"/>
            <p:cNvSpPr>
              <a:spLocks noChangeArrowheads="1"/>
            </p:cNvSpPr>
            <p:nvPr/>
          </p:nvSpPr>
          <p:spPr bwMode="auto">
            <a:xfrm>
              <a:off x="2269" y="37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 name="Rectangle 261"/>
            <p:cNvSpPr>
              <a:spLocks noChangeArrowheads="1"/>
            </p:cNvSpPr>
            <p:nvPr/>
          </p:nvSpPr>
          <p:spPr bwMode="auto">
            <a:xfrm>
              <a:off x="2432" y="37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5" name="Rectangle 262"/>
            <p:cNvSpPr>
              <a:spLocks noChangeArrowheads="1"/>
            </p:cNvSpPr>
            <p:nvPr/>
          </p:nvSpPr>
          <p:spPr bwMode="auto">
            <a:xfrm>
              <a:off x="2592" y="37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6" name="Rectangle 263"/>
            <p:cNvSpPr>
              <a:spLocks noChangeArrowheads="1"/>
            </p:cNvSpPr>
            <p:nvPr/>
          </p:nvSpPr>
          <p:spPr bwMode="auto">
            <a:xfrm>
              <a:off x="1469" y="390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 name="Rectangle 264"/>
            <p:cNvSpPr>
              <a:spLocks noChangeArrowheads="1"/>
            </p:cNvSpPr>
            <p:nvPr/>
          </p:nvSpPr>
          <p:spPr bwMode="auto">
            <a:xfrm>
              <a:off x="1632" y="390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8" name="Rectangle 265"/>
            <p:cNvSpPr>
              <a:spLocks noChangeArrowheads="1"/>
            </p:cNvSpPr>
            <p:nvPr/>
          </p:nvSpPr>
          <p:spPr bwMode="auto">
            <a:xfrm>
              <a:off x="1789" y="390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 name="Rectangle 266"/>
            <p:cNvSpPr>
              <a:spLocks noChangeArrowheads="1"/>
            </p:cNvSpPr>
            <p:nvPr/>
          </p:nvSpPr>
          <p:spPr bwMode="auto">
            <a:xfrm>
              <a:off x="1952" y="390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50" name="Rectangle 267"/>
            <p:cNvSpPr>
              <a:spLocks noChangeArrowheads="1"/>
            </p:cNvSpPr>
            <p:nvPr/>
          </p:nvSpPr>
          <p:spPr bwMode="auto">
            <a:xfrm>
              <a:off x="2109" y="390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51" name="Rectangle 268"/>
            <p:cNvSpPr>
              <a:spLocks noChangeArrowheads="1"/>
            </p:cNvSpPr>
            <p:nvPr/>
          </p:nvSpPr>
          <p:spPr bwMode="auto">
            <a:xfrm>
              <a:off x="2272" y="390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52" name="Rectangle 269"/>
            <p:cNvSpPr>
              <a:spLocks noChangeArrowheads="1"/>
            </p:cNvSpPr>
            <p:nvPr/>
          </p:nvSpPr>
          <p:spPr bwMode="auto">
            <a:xfrm>
              <a:off x="2429" y="390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53" name="Rectangle 270"/>
            <p:cNvSpPr>
              <a:spLocks noChangeArrowheads="1"/>
            </p:cNvSpPr>
            <p:nvPr/>
          </p:nvSpPr>
          <p:spPr bwMode="auto">
            <a:xfrm>
              <a:off x="2592" y="390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54" name="Rectangle 271"/>
            <p:cNvSpPr>
              <a:spLocks noChangeArrowheads="1"/>
            </p:cNvSpPr>
            <p:nvPr/>
          </p:nvSpPr>
          <p:spPr bwMode="auto">
            <a:xfrm>
              <a:off x="1472" y="4059"/>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55" name="Rectangle 272"/>
            <p:cNvSpPr>
              <a:spLocks noChangeArrowheads="1"/>
            </p:cNvSpPr>
            <p:nvPr/>
          </p:nvSpPr>
          <p:spPr bwMode="auto">
            <a:xfrm>
              <a:off x="1629" y="4059"/>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56" name="Rectangle 273"/>
            <p:cNvSpPr>
              <a:spLocks noChangeArrowheads="1"/>
            </p:cNvSpPr>
            <p:nvPr/>
          </p:nvSpPr>
          <p:spPr bwMode="auto">
            <a:xfrm>
              <a:off x="1792" y="4059"/>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57" name="Rectangle 274"/>
            <p:cNvSpPr>
              <a:spLocks noChangeArrowheads="1"/>
            </p:cNvSpPr>
            <p:nvPr/>
          </p:nvSpPr>
          <p:spPr bwMode="auto">
            <a:xfrm>
              <a:off x="1949" y="4059"/>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58" name="Rectangle 275"/>
            <p:cNvSpPr>
              <a:spLocks noChangeArrowheads="1"/>
            </p:cNvSpPr>
            <p:nvPr/>
          </p:nvSpPr>
          <p:spPr bwMode="auto">
            <a:xfrm>
              <a:off x="2112" y="4059"/>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59" name="Rectangle 276"/>
            <p:cNvSpPr>
              <a:spLocks noChangeArrowheads="1"/>
            </p:cNvSpPr>
            <p:nvPr/>
          </p:nvSpPr>
          <p:spPr bwMode="auto">
            <a:xfrm>
              <a:off x="2269" y="4059"/>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60" name="Rectangle 277"/>
            <p:cNvSpPr>
              <a:spLocks noChangeArrowheads="1"/>
            </p:cNvSpPr>
            <p:nvPr/>
          </p:nvSpPr>
          <p:spPr bwMode="auto">
            <a:xfrm>
              <a:off x="2432" y="4059"/>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61" name="Rectangle 278"/>
            <p:cNvSpPr>
              <a:spLocks noChangeArrowheads="1"/>
            </p:cNvSpPr>
            <p:nvPr/>
          </p:nvSpPr>
          <p:spPr bwMode="auto">
            <a:xfrm>
              <a:off x="2592" y="4059"/>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grpSp>
        <p:nvGrpSpPr>
          <p:cNvPr id="62" name="Group 281"/>
          <p:cNvGrpSpPr>
            <a:grpSpLocks/>
          </p:cNvGrpSpPr>
          <p:nvPr/>
        </p:nvGrpSpPr>
        <p:grpSpPr bwMode="auto">
          <a:xfrm>
            <a:off x="1447800" y="-207691"/>
            <a:ext cx="6248400" cy="5257800"/>
            <a:chOff x="1469" y="3102"/>
            <a:chExt cx="1283" cy="1117"/>
          </a:xfrm>
        </p:grpSpPr>
        <p:sp>
          <p:nvSpPr>
            <p:cNvPr id="63" name="Rectangle 216"/>
            <p:cNvSpPr>
              <a:spLocks noChangeArrowheads="1"/>
            </p:cNvSpPr>
            <p:nvPr/>
          </p:nvSpPr>
          <p:spPr bwMode="auto">
            <a:xfrm>
              <a:off x="1472" y="310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64" name="Rectangle 217"/>
            <p:cNvSpPr>
              <a:spLocks noChangeArrowheads="1"/>
            </p:cNvSpPr>
            <p:nvPr/>
          </p:nvSpPr>
          <p:spPr bwMode="auto">
            <a:xfrm>
              <a:off x="1629" y="310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65" name="Rectangle 218"/>
            <p:cNvSpPr>
              <a:spLocks noChangeArrowheads="1"/>
            </p:cNvSpPr>
            <p:nvPr/>
          </p:nvSpPr>
          <p:spPr bwMode="auto">
            <a:xfrm>
              <a:off x="1792" y="310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66" name="Rectangle 219"/>
            <p:cNvSpPr>
              <a:spLocks noChangeArrowheads="1"/>
            </p:cNvSpPr>
            <p:nvPr/>
          </p:nvSpPr>
          <p:spPr bwMode="auto">
            <a:xfrm>
              <a:off x="1949" y="310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67" name="Rectangle 220"/>
            <p:cNvSpPr>
              <a:spLocks noChangeArrowheads="1"/>
            </p:cNvSpPr>
            <p:nvPr/>
          </p:nvSpPr>
          <p:spPr bwMode="auto">
            <a:xfrm>
              <a:off x="2112" y="310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68" name="Rectangle 221"/>
            <p:cNvSpPr>
              <a:spLocks noChangeArrowheads="1"/>
            </p:cNvSpPr>
            <p:nvPr/>
          </p:nvSpPr>
          <p:spPr bwMode="auto">
            <a:xfrm>
              <a:off x="2269" y="310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69" name="Rectangle 222"/>
            <p:cNvSpPr>
              <a:spLocks noChangeArrowheads="1"/>
            </p:cNvSpPr>
            <p:nvPr/>
          </p:nvSpPr>
          <p:spPr bwMode="auto">
            <a:xfrm>
              <a:off x="2432" y="310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70" name="Rectangle 215"/>
            <p:cNvSpPr>
              <a:spLocks noChangeArrowheads="1"/>
            </p:cNvSpPr>
            <p:nvPr/>
          </p:nvSpPr>
          <p:spPr bwMode="auto">
            <a:xfrm>
              <a:off x="2592" y="310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71" name="Rectangle 231"/>
            <p:cNvSpPr>
              <a:spLocks noChangeArrowheads="1"/>
            </p:cNvSpPr>
            <p:nvPr/>
          </p:nvSpPr>
          <p:spPr bwMode="auto">
            <a:xfrm>
              <a:off x="1469" y="326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72" name="Rectangle 232"/>
            <p:cNvSpPr>
              <a:spLocks noChangeArrowheads="1"/>
            </p:cNvSpPr>
            <p:nvPr/>
          </p:nvSpPr>
          <p:spPr bwMode="auto">
            <a:xfrm>
              <a:off x="1632" y="326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73" name="Rectangle 233"/>
            <p:cNvSpPr>
              <a:spLocks noChangeArrowheads="1"/>
            </p:cNvSpPr>
            <p:nvPr/>
          </p:nvSpPr>
          <p:spPr bwMode="auto">
            <a:xfrm>
              <a:off x="1789" y="326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74" name="Rectangle 234"/>
            <p:cNvSpPr>
              <a:spLocks noChangeArrowheads="1"/>
            </p:cNvSpPr>
            <p:nvPr/>
          </p:nvSpPr>
          <p:spPr bwMode="auto">
            <a:xfrm>
              <a:off x="1952" y="326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75" name="Rectangle 235"/>
            <p:cNvSpPr>
              <a:spLocks noChangeArrowheads="1"/>
            </p:cNvSpPr>
            <p:nvPr/>
          </p:nvSpPr>
          <p:spPr bwMode="auto">
            <a:xfrm>
              <a:off x="2109" y="326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76" name="Rectangle 236"/>
            <p:cNvSpPr>
              <a:spLocks noChangeArrowheads="1"/>
            </p:cNvSpPr>
            <p:nvPr/>
          </p:nvSpPr>
          <p:spPr bwMode="auto">
            <a:xfrm>
              <a:off x="2272" y="326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77" name="Rectangle 237"/>
            <p:cNvSpPr>
              <a:spLocks noChangeArrowheads="1"/>
            </p:cNvSpPr>
            <p:nvPr/>
          </p:nvSpPr>
          <p:spPr bwMode="auto">
            <a:xfrm>
              <a:off x="2429" y="326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78" name="Rectangle 238"/>
            <p:cNvSpPr>
              <a:spLocks noChangeArrowheads="1"/>
            </p:cNvSpPr>
            <p:nvPr/>
          </p:nvSpPr>
          <p:spPr bwMode="auto">
            <a:xfrm>
              <a:off x="2592" y="326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79" name="Rectangle 239"/>
            <p:cNvSpPr>
              <a:spLocks noChangeArrowheads="1"/>
            </p:cNvSpPr>
            <p:nvPr/>
          </p:nvSpPr>
          <p:spPr bwMode="auto">
            <a:xfrm>
              <a:off x="1472" y="342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80" name="Rectangle 240"/>
            <p:cNvSpPr>
              <a:spLocks noChangeArrowheads="1"/>
            </p:cNvSpPr>
            <p:nvPr/>
          </p:nvSpPr>
          <p:spPr bwMode="auto">
            <a:xfrm>
              <a:off x="1629" y="342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81" name="Rectangle 241"/>
            <p:cNvSpPr>
              <a:spLocks noChangeArrowheads="1"/>
            </p:cNvSpPr>
            <p:nvPr/>
          </p:nvSpPr>
          <p:spPr bwMode="auto">
            <a:xfrm>
              <a:off x="1792" y="342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82" name="Rectangle 242"/>
            <p:cNvSpPr>
              <a:spLocks noChangeArrowheads="1"/>
            </p:cNvSpPr>
            <p:nvPr/>
          </p:nvSpPr>
          <p:spPr bwMode="auto">
            <a:xfrm>
              <a:off x="1949" y="342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83" name="Rectangle 243"/>
            <p:cNvSpPr>
              <a:spLocks noChangeArrowheads="1"/>
            </p:cNvSpPr>
            <p:nvPr/>
          </p:nvSpPr>
          <p:spPr bwMode="auto">
            <a:xfrm>
              <a:off x="2112" y="342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84" name="Rectangle 244"/>
            <p:cNvSpPr>
              <a:spLocks noChangeArrowheads="1"/>
            </p:cNvSpPr>
            <p:nvPr/>
          </p:nvSpPr>
          <p:spPr bwMode="auto">
            <a:xfrm>
              <a:off x="2269" y="342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85" name="Rectangle 245"/>
            <p:cNvSpPr>
              <a:spLocks noChangeArrowheads="1"/>
            </p:cNvSpPr>
            <p:nvPr/>
          </p:nvSpPr>
          <p:spPr bwMode="auto">
            <a:xfrm>
              <a:off x="2432" y="342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86" name="Rectangle 246"/>
            <p:cNvSpPr>
              <a:spLocks noChangeArrowheads="1"/>
            </p:cNvSpPr>
            <p:nvPr/>
          </p:nvSpPr>
          <p:spPr bwMode="auto">
            <a:xfrm>
              <a:off x="2592" y="342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87" name="Rectangle 247"/>
            <p:cNvSpPr>
              <a:spLocks noChangeArrowheads="1"/>
            </p:cNvSpPr>
            <p:nvPr/>
          </p:nvSpPr>
          <p:spPr bwMode="auto">
            <a:xfrm>
              <a:off x="1469" y="3581"/>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88" name="Rectangle 248"/>
            <p:cNvSpPr>
              <a:spLocks noChangeArrowheads="1"/>
            </p:cNvSpPr>
            <p:nvPr/>
          </p:nvSpPr>
          <p:spPr bwMode="auto">
            <a:xfrm>
              <a:off x="1632" y="3581"/>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89" name="Rectangle 249"/>
            <p:cNvSpPr>
              <a:spLocks noChangeArrowheads="1"/>
            </p:cNvSpPr>
            <p:nvPr/>
          </p:nvSpPr>
          <p:spPr bwMode="auto">
            <a:xfrm>
              <a:off x="1789" y="3581"/>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90" name="Rectangle 250"/>
            <p:cNvSpPr>
              <a:spLocks noChangeArrowheads="1"/>
            </p:cNvSpPr>
            <p:nvPr/>
          </p:nvSpPr>
          <p:spPr bwMode="auto">
            <a:xfrm>
              <a:off x="1952" y="3581"/>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91" name="Rectangle 251"/>
            <p:cNvSpPr>
              <a:spLocks noChangeArrowheads="1"/>
            </p:cNvSpPr>
            <p:nvPr/>
          </p:nvSpPr>
          <p:spPr bwMode="auto">
            <a:xfrm>
              <a:off x="2109" y="3581"/>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92" name="Rectangle 252"/>
            <p:cNvSpPr>
              <a:spLocks noChangeArrowheads="1"/>
            </p:cNvSpPr>
            <p:nvPr/>
          </p:nvSpPr>
          <p:spPr bwMode="auto">
            <a:xfrm>
              <a:off x="2272" y="3581"/>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93" name="Rectangle 253"/>
            <p:cNvSpPr>
              <a:spLocks noChangeArrowheads="1"/>
            </p:cNvSpPr>
            <p:nvPr/>
          </p:nvSpPr>
          <p:spPr bwMode="auto">
            <a:xfrm>
              <a:off x="2429" y="3581"/>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94" name="Rectangle 254"/>
            <p:cNvSpPr>
              <a:spLocks noChangeArrowheads="1"/>
            </p:cNvSpPr>
            <p:nvPr/>
          </p:nvSpPr>
          <p:spPr bwMode="auto">
            <a:xfrm>
              <a:off x="2592" y="3581"/>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95" name="Rectangle 255"/>
            <p:cNvSpPr>
              <a:spLocks noChangeArrowheads="1"/>
            </p:cNvSpPr>
            <p:nvPr/>
          </p:nvSpPr>
          <p:spPr bwMode="auto">
            <a:xfrm>
              <a:off x="1472" y="37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96" name="Rectangle 256"/>
            <p:cNvSpPr>
              <a:spLocks noChangeArrowheads="1"/>
            </p:cNvSpPr>
            <p:nvPr/>
          </p:nvSpPr>
          <p:spPr bwMode="auto">
            <a:xfrm>
              <a:off x="1629" y="37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97" name="Rectangle 257"/>
            <p:cNvSpPr>
              <a:spLocks noChangeArrowheads="1"/>
            </p:cNvSpPr>
            <p:nvPr/>
          </p:nvSpPr>
          <p:spPr bwMode="auto">
            <a:xfrm>
              <a:off x="1792" y="37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98" name="Rectangle 258"/>
            <p:cNvSpPr>
              <a:spLocks noChangeArrowheads="1"/>
            </p:cNvSpPr>
            <p:nvPr/>
          </p:nvSpPr>
          <p:spPr bwMode="auto">
            <a:xfrm>
              <a:off x="1949" y="37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99" name="Rectangle 259"/>
            <p:cNvSpPr>
              <a:spLocks noChangeArrowheads="1"/>
            </p:cNvSpPr>
            <p:nvPr/>
          </p:nvSpPr>
          <p:spPr bwMode="auto">
            <a:xfrm>
              <a:off x="2112" y="37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00" name="Rectangle 260"/>
            <p:cNvSpPr>
              <a:spLocks noChangeArrowheads="1"/>
            </p:cNvSpPr>
            <p:nvPr/>
          </p:nvSpPr>
          <p:spPr bwMode="auto">
            <a:xfrm>
              <a:off x="2269" y="37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01" name="Rectangle 261"/>
            <p:cNvSpPr>
              <a:spLocks noChangeArrowheads="1"/>
            </p:cNvSpPr>
            <p:nvPr/>
          </p:nvSpPr>
          <p:spPr bwMode="auto">
            <a:xfrm>
              <a:off x="2432" y="37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02" name="Rectangle 262"/>
            <p:cNvSpPr>
              <a:spLocks noChangeArrowheads="1"/>
            </p:cNvSpPr>
            <p:nvPr/>
          </p:nvSpPr>
          <p:spPr bwMode="auto">
            <a:xfrm>
              <a:off x="2592" y="37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03" name="Rectangle 263"/>
            <p:cNvSpPr>
              <a:spLocks noChangeArrowheads="1"/>
            </p:cNvSpPr>
            <p:nvPr/>
          </p:nvSpPr>
          <p:spPr bwMode="auto">
            <a:xfrm>
              <a:off x="1469" y="390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04" name="Rectangle 264"/>
            <p:cNvSpPr>
              <a:spLocks noChangeArrowheads="1"/>
            </p:cNvSpPr>
            <p:nvPr/>
          </p:nvSpPr>
          <p:spPr bwMode="auto">
            <a:xfrm>
              <a:off x="1632" y="390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05" name="Rectangle 265"/>
            <p:cNvSpPr>
              <a:spLocks noChangeArrowheads="1"/>
            </p:cNvSpPr>
            <p:nvPr/>
          </p:nvSpPr>
          <p:spPr bwMode="auto">
            <a:xfrm>
              <a:off x="1789" y="390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06" name="Rectangle 266"/>
            <p:cNvSpPr>
              <a:spLocks noChangeArrowheads="1"/>
            </p:cNvSpPr>
            <p:nvPr/>
          </p:nvSpPr>
          <p:spPr bwMode="auto">
            <a:xfrm>
              <a:off x="1952" y="390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07" name="Rectangle 267"/>
            <p:cNvSpPr>
              <a:spLocks noChangeArrowheads="1"/>
            </p:cNvSpPr>
            <p:nvPr/>
          </p:nvSpPr>
          <p:spPr bwMode="auto">
            <a:xfrm>
              <a:off x="2109" y="390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08" name="Rectangle 268"/>
            <p:cNvSpPr>
              <a:spLocks noChangeArrowheads="1"/>
            </p:cNvSpPr>
            <p:nvPr/>
          </p:nvSpPr>
          <p:spPr bwMode="auto">
            <a:xfrm>
              <a:off x="2272" y="390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09" name="Rectangle 269"/>
            <p:cNvSpPr>
              <a:spLocks noChangeArrowheads="1"/>
            </p:cNvSpPr>
            <p:nvPr/>
          </p:nvSpPr>
          <p:spPr bwMode="auto">
            <a:xfrm>
              <a:off x="2429" y="390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10" name="Rectangle 270"/>
            <p:cNvSpPr>
              <a:spLocks noChangeArrowheads="1"/>
            </p:cNvSpPr>
            <p:nvPr/>
          </p:nvSpPr>
          <p:spPr bwMode="auto">
            <a:xfrm>
              <a:off x="2592" y="390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11" name="Rectangle 271"/>
            <p:cNvSpPr>
              <a:spLocks noChangeArrowheads="1"/>
            </p:cNvSpPr>
            <p:nvPr/>
          </p:nvSpPr>
          <p:spPr bwMode="auto">
            <a:xfrm>
              <a:off x="1472" y="4059"/>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12" name="Rectangle 272"/>
            <p:cNvSpPr>
              <a:spLocks noChangeArrowheads="1"/>
            </p:cNvSpPr>
            <p:nvPr/>
          </p:nvSpPr>
          <p:spPr bwMode="auto">
            <a:xfrm>
              <a:off x="1629" y="4059"/>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13" name="Rectangle 273"/>
            <p:cNvSpPr>
              <a:spLocks noChangeArrowheads="1"/>
            </p:cNvSpPr>
            <p:nvPr/>
          </p:nvSpPr>
          <p:spPr bwMode="auto">
            <a:xfrm>
              <a:off x="1792" y="4059"/>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14" name="Rectangle 274"/>
            <p:cNvSpPr>
              <a:spLocks noChangeArrowheads="1"/>
            </p:cNvSpPr>
            <p:nvPr/>
          </p:nvSpPr>
          <p:spPr bwMode="auto">
            <a:xfrm>
              <a:off x="1949" y="4059"/>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15" name="Rectangle 275"/>
            <p:cNvSpPr>
              <a:spLocks noChangeArrowheads="1"/>
            </p:cNvSpPr>
            <p:nvPr/>
          </p:nvSpPr>
          <p:spPr bwMode="auto">
            <a:xfrm>
              <a:off x="2112" y="4059"/>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16" name="Rectangle 276"/>
            <p:cNvSpPr>
              <a:spLocks noChangeArrowheads="1"/>
            </p:cNvSpPr>
            <p:nvPr/>
          </p:nvSpPr>
          <p:spPr bwMode="auto">
            <a:xfrm>
              <a:off x="2269" y="4059"/>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17" name="Rectangle 277"/>
            <p:cNvSpPr>
              <a:spLocks noChangeArrowheads="1"/>
            </p:cNvSpPr>
            <p:nvPr/>
          </p:nvSpPr>
          <p:spPr bwMode="auto">
            <a:xfrm>
              <a:off x="2432" y="4059"/>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118" name="Rectangle 278"/>
            <p:cNvSpPr>
              <a:spLocks noChangeArrowheads="1"/>
            </p:cNvSpPr>
            <p:nvPr/>
          </p:nvSpPr>
          <p:spPr bwMode="auto">
            <a:xfrm>
              <a:off x="2592" y="4059"/>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sp>
        <p:nvSpPr>
          <p:cNvPr id="2" name="Rechteck 1"/>
          <p:cNvSpPr/>
          <p:nvPr/>
        </p:nvSpPr>
        <p:spPr bwMode="auto">
          <a:xfrm>
            <a:off x="762000" y="-381000"/>
            <a:ext cx="7620000" cy="935855"/>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charset="0"/>
              <a:ea typeface="ＭＳ Ｐゴシック"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a:xfrm>
            <a:off x="0" y="76200"/>
            <a:ext cx="9144000" cy="1143000"/>
          </a:xfrm>
          <a:noFill/>
          <a:ln/>
        </p:spPr>
        <p:txBody>
          <a:bodyPr/>
          <a:lstStyle/>
          <a:p>
            <a:r>
              <a:rPr lang="en-US" altLang="de-DE" sz="4000">
                <a:solidFill>
                  <a:srgbClr val="FF0000"/>
                </a:solidFill>
                <a:latin typeface="Times New Roman" charset="0"/>
              </a:rPr>
              <a:t>Nested </a:t>
            </a:r>
            <a:r>
              <a:rPr lang="en-US" altLang="de-DE" sz="4000" b="1">
                <a:solidFill>
                  <a:srgbClr val="FF0000"/>
                </a:solidFill>
                <a:latin typeface="Courier New" charset="0"/>
              </a:rPr>
              <a:t>for</a:t>
            </a:r>
            <a:r>
              <a:rPr lang="en-US" altLang="de-DE" sz="4000">
                <a:solidFill>
                  <a:srgbClr val="FF0000"/>
                </a:solidFill>
                <a:latin typeface="Times New Roman" charset="0"/>
              </a:rPr>
              <a:t> Statements</a:t>
            </a:r>
            <a:endParaRPr lang="en-US" altLang="de-DE">
              <a:solidFill>
                <a:schemeClr val="tx1"/>
              </a:solidFill>
            </a:endParaRPr>
          </a:p>
        </p:txBody>
      </p:sp>
      <p:sp>
        <p:nvSpPr>
          <p:cNvPr id="470019" name="Rectangle 3"/>
          <p:cNvSpPr>
            <a:spLocks noChangeArrowheads="1"/>
          </p:cNvSpPr>
          <p:nvPr/>
        </p:nvSpPr>
        <p:spPr bwMode="auto">
          <a:xfrm>
            <a:off x="482600" y="11557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lgn="l">
              <a:spcBef>
                <a:spcPct val="20000"/>
              </a:spcBef>
              <a:buChar char="•"/>
              <a:defRPr sz="3200">
                <a:solidFill>
                  <a:schemeClr val="tx1"/>
                </a:solidFill>
                <a:latin typeface="Times" charset="0"/>
              </a:defRPr>
            </a:lvl1pPr>
            <a:lvl2pPr marL="742950" indent="-285750" algn="l">
              <a:spcBef>
                <a:spcPct val="20000"/>
              </a:spcBef>
              <a:buChar char="–"/>
              <a:defRPr sz="2800">
                <a:solidFill>
                  <a:schemeClr val="tx1"/>
                </a:solidFill>
                <a:latin typeface="Times" charset="0"/>
              </a:defRPr>
            </a:lvl2pPr>
            <a:lvl3pPr marL="1143000" indent="-228600" algn="l">
              <a:spcBef>
                <a:spcPct val="20000"/>
              </a:spcBef>
              <a:buChar char="•"/>
              <a:defRPr sz="2400">
                <a:solidFill>
                  <a:schemeClr val="tx1"/>
                </a:solidFill>
                <a:latin typeface="Times" charset="0"/>
              </a:defRPr>
            </a:lvl3pPr>
            <a:lvl4pPr marL="1600200" indent="-228600" algn="l">
              <a:spcBef>
                <a:spcPct val="20000"/>
              </a:spcBef>
              <a:buChar char="–"/>
              <a:defRPr sz="2000">
                <a:solidFill>
                  <a:schemeClr val="tx1"/>
                </a:solidFill>
                <a:latin typeface="Times" charset="0"/>
              </a:defRPr>
            </a:lvl4pPr>
            <a:lvl5pPr marL="2057400" indent="-228600" algn="l">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body of a control statement can contain other statements.  Such statements are said to be </a:t>
            </a:r>
            <a:r>
              <a:rPr lang="en-US" altLang="de-DE" sz="2400" b="1">
                <a:latin typeface="Times New Roman" charset="0"/>
              </a:rPr>
              <a:t>nested</a:t>
            </a:r>
            <a:r>
              <a:rPr lang="en-US" altLang="de-DE" sz="2400">
                <a:latin typeface="Times New Roman" charset="0"/>
              </a:rPr>
              <a:t>.</a:t>
            </a:r>
          </a:p>
        </p:txBody>
      </p:sp>
      <p:sp>
        <p:nvSpPr>
          <p:cNvPr id="470020" name="Rectangle 4"/>
          <p:cNvSpPr>
            <a:spLocks noChangeArrowheads="1"/>
          </p:cNvSpPr>
          <p:nvPr/>
        </p:nvSpPr>
        <p:spPr bwMode="auto">
          <a:xfrm>
            <a:off x="492125" y="1968500"/>
            <a:ext cx="8128000" cy="146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lgn="l">
              <a:spcBef>
                <a:spcPct val="20000"/>
              </a:spcBef>
              <a:buChar char="•"/>
              <a:defRPr sz="3200">
                <a:solidFill>
                  <a:schemeClr val="tx1"/>
                </a:solidFill>
                <a:latin typeface="Times" charset="0"/>
              </a:defRPr>
            </a:lvl1pPr>
            <a:lvl2pPr marL="742950" indent="-285750" algn="l">
              <a:spcBef>
                <a:spcPct val="20000"/>
              </a:spcBef>
              <a:buChar char="–"/>
              <a:defRPr sz="2800">
                <a:solidFill>
                  <a:schemeClr val="tx1"/>
                </a:solidFill>
                <a:latin typeface="Times" charset="0"/>
              </a:defRPr>
            </a:lvl2pPr>
            <a:lvl3pPr marL="1143000" indent="-228600" algn="l">
              <a:spcBef>
                <a:spcPct val="20000"/>
              </a:spcBef>
              <a:buChar char="•"/>
              <a:defRPr sz="2400">
                <a:solidFill>
                  <a:schemeClr val="tx1"/>
                </a:solidFill>
                <a:latin typeface="Times" charset="0"/>
              </a:defRPr>
            </a:lvl3pPr>
            <a:lvl4pPr marL="1600200" indent="-228600" algn="l">
              <a:spcBef>
                <a:spcPct val="20000"/>
              </a:spcBef>
              <a:buChar char="–"/>
              <a:defRPr sz="2000">
                <a:solidFill>
                  <a:schemeClr val="tx1"/>
                </a:solidFill>
                <a:latin typeface="Times" charset="0"/>
              </a:defRPr>
            </a:lvl4pPr>
            <a:lvl5pPr marL="2057400" indent="-228600" algn="l">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Many applications require nested </a:t>
            </a:r>
            <a:r>
              <a:rPr lang="en-US" altLang="de-DE" sz="2200" b="1">
                <a:latin typeface="Courier New" charset="0"/>
              </a:rPr>
              <a:t>for</a:t>
            </a:r>
            <a:r>
              <a:rPr lang="en-US" altLang="de-DE" sz="2400">
                <a:latin typeface="Times New Roman" charset="0"/>
              </a:rPr>
              <a:t> statements.  The next slide, for example, shows a program to display a standard checkerboard in which the number of rows and number of columns are given by the constants </a:t>
            </a:r>
            <a:r>
              <a:rPr lang="en-US" altLang="de-DE" sz="2200" b="1">
                <a:latin typeface="Courier New" charset="0"/>
              </a:rPr>
              <a:t>N_ROWS</a:t>
            </a:r>
            <a:r>
              <a:rPr lang="en-US" altLang="de-DE" sz="2400">
                <a:latin typeface="Times New Roman" charset="0"/>
              </a:rPr>
              <a:t> and </a:t>
            </a:r>
            <a:r>
              <a:rPr lang="en-US" altLang="de-DE" sz="2200" b="1">
                <a:latin typeface="Courier New" charset="0"/>
              </a:rPr>
              <a:t>N_COLUMNS</a:t>
            </a:r>
            <a:r>
              <a:rPr lang="en-US" altLang="de-DE" sz="2400">
                <a:latin typeface="Times New Roman" charset="0"/>
              </a:rPr>
              <a:t>.</a:t>
            </a:r>
          </a:p>
          <a:p>
            <a:pPr algn="just">
              <a:lnSpc>
                <a:spcPct val="85000"/>
              </a:lnSpc>
              <a:spcBef>
                <a:spcPct val="0"/>
              </a:spcBef>
              <a:spcAft>
                <a:spcPct val="20000"/>
              </a:spcAft>
              <a:buFontTx/>
              <a:buNone/>
            </a:pPr>
            <a:endParaRPr lang="en-US" altLang="de-DE" sz="2400">
              <a:latin typeface="Times New Roman" charset="0"/>
            </a:endParaRPr>
          </a:p>
        </p:txBody>
      </p:sp>
      <p:grpSp>
        <p:nvGrpSpPr>
          <p:cNvPr id="470027" name="Group 11"/>
          <p:cNvGrpSpPr>
            <a:grpSpLocks/>
          </p:cNvGrpSpPr>
          <p:nvPr/>
        </p:nvGrpSpPr>
        <p:grpSpPr bwMode="auto">
          <a:xfrm>
            <a:off x="482600" y="3390900"/>
            <a:ext cx="8128000" cy="2081213"/>
            <a:chOff x="304" y="2136"/>
            <a:chExt cx="5120" cy="1311"/>
          </a:xfrm>
        </p:grpSpPr>
        <p:sp>
          <p:nvSpPr>
            <p:cNvPr id="470021" name="Rectangle 5"/>
            <p:cNvSpPr>
              <a:spLocks noChangeArrowheads="1"/>
            </p:cNvSpPr>
            <p:nvPr/>
          </p:nvSpPr>
          <p:spPr bwMode="auto">
            <a:xfrm>
              <a:off x="304" y="2136"/>
              <a:ext cx="5120" cy="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lgn="l">
                <a:spcBef>
                  <a:spcPct val="20000"/>
                </a:spcBef>
                <a:buChar char="•"/>
                <a:defRPr sz="3200">
                  <a:solidFill>
                    <a:schemeClr val="tx1"/>
                  </a:solidFill>
                  <a:latin typeface="Times" charset="0"/>
                </a:defRPr>
              </a:lvl1pPr>
              <a:lvl2pPr marL="742950" indent="-285750" algn="l">
                <a:spcBef>
                  <a:spcPct val="20000"/>
                </a:spcBef>
                <a:buChar char="–"/>
                <a:defRPr sz="2800">
                  <a:solidFill>
                    <a:schemeClr val="tx1"/>
                  </a:solidFill>
                  <a:latin typeface="Times" charset="0"/>
                </a:defRPr>
              </a:lvl2pPr>
              <a:lvl3pPr marL="1143000" indent="-228600" algn="l">
                <a:spcBef>
                  <a:spcPct val="20000"/>
                </a:spcBef>
                <a:buChar char="•"/>
                <a:defRPr sz="2400">
                  <a:solidFill>
                    <a:schemeClr val="tx1"/>
                  </a:solidFill>
                  <a:latin typeface="Times" charset="0"/>
                </a:defRPr>
              </a:lvl3pPr>
              <a:lvl4pPr marL="1600200" indent="-228600" algn="l">
                <a:spcBef>
                  <a:spcPct val="20000"/>
                </a:spcBef>
                <a:buChar char="–"/>
                <a:defRPr sz="2000">
                  <a:solidFill>
                    <a:schemeClr val="tx1"/>
                  </a:solidFill>
                  <a:latin typeface="Times" charset="0"/>
                </a:defRPr>
              </a:lvl4pPr>
              <a:lvl5pPr marL="2057400" indent="-228600" algn="l">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a:t>
              </a:r>
              <a:r>
                <a:rPr lang="en-US" altLang="de-DE" sz="2200" b="1">
                  <a:latin typeface="Courier New" charset="0"/>
                </a:rPr>
                <a:t>for</a:t>
              </a:r>
              <a:r>
                <a:rPr lang="en-US" altLang="de-DE" sz="2400">
                  <a:latin typeface="Times New Roman" charset="0"/>
                </a:rPr>
                <a:t> loops in the </a:t>
              </a:r>
              <a:r>
                <a:rPr lang="en-US" altLang="de-DE" sz="2200" b="1">
                  <a:latin typeface="Courier New" charset="0"/>
                </a:rPr>
                <a:t>Checkerboard</a:t>
              </a:r>
              <a:r>
                <a:rPr lang="en-US" altLang="de-DE" sz="2400">
                  <a:latin typeface="Times New Roman" charset="0"/>
                </a:rPr>
                <a:t> program look like this:</a:t>
              </a:r>
            </a:p>
            <a:p>
              <a:pPr algn="just">
                <a:lnSpc>
                  <a:spcPct val="85000"/>
                </a:lnSpc>
                <a:spcBef>
                  <a:spcPct val="0"/>
                </a:spcBef>
                <a:spcAft>
                  <a:spcPct val="20000"/>
                </a:spcAft>
                <a:buFontTx/>
                <a:buNone/>
              </a:pPr>
              <a:endParaRPr lang="en-US" altLang="de-DE" sz="2400">
                <a:latin typeface="Times New Roman" charset="0"/>
              </a:endParaRPr>
            </a:p>
          </p:txBody>
        </p:sp>
        <p:sp>
          <p:nvSpPr>
            <p:cNvPr id="470026" name="Rectangle 10"/>
            <p:cNvSpPr>
              <a:spLocks noChangeArrowheads="1"/>
            </p:cNvSpPr>
            <p:nvPr/>
          </p:nvSpPr>
          <p:spPr bwMode="auto">
            <a:xfrm>
              <a:off x="912" y="2408"/>
              <a:ext cx="4128" cy="10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70022" name="Rectangle 6"/>
            <p:cNvSpPr>
              <a:spLocks noChangeArrowheads="1"/>
            </p:cNvSpPr>
            <p:nvPr/>
          </p:nvSpPr>
          <p:spPr bwMode="auto">
            <a:xfrm>
              <a:off x="960" y="2429"/>
              <a:ext cx="4053"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altLang="de-DE" sz="2000" b="1" noProof="1">
                  <a:latin typeface="Courier New" charset="0"/>
                </a:rPr>
                <a:t>for (int i = 0; i &lt; N_ROWS; i++) {</a:t>
              </a:r>
            </a:p>
            <a:p>
              <a:pPr algn="l"/>
              <a:r>
                <a:rPr altLang="de-DE" sz="2000" b="1" noProof="1">
                  <a:latin typeface="Courier New" charset="0"/>
                </a:rPr>
                <a:t>    for (int j = 0; j &lt; N_COLUMNS; j++) {</a:t>
              </a:r>
            </a:p>
            <a:p>
              <a:pPr algn="l"/>
              <a:r>
                <a:rPr altLang="de-DE" sz="2000" b="1" noProof="1">
                  <a:latin typeface="Courier New" charset="0"/>
                </a:rPr>
                <a:t>       </a:t>
              </a:r>
              <a:r>
                <a:rPr altLang="de-DE" sz="2000" i="1" noProof="1">
                  <a:latin typeface="Times New Roman" charset="0"/>
                </a:rPr>
                <a:t>Display the square at row </a:t>
              </a:r>
              <a:r>
                <a:rPr altLang="de-DE" sz="1800" b="1" noProof="1">
                  <a:latin typeface="Courier New" charset="0"/>
                </a:rPr>
                <a:t>i</a:t>
              </a:r>
              <a:r>
                <a:rPr altLang="de-DE" sz="2000" i="1" noProof="1">
                  <a:latin typeface="Times New Roman" charset="0"/>
                </a:rPr>
                <a:t> and column </a:t>
              </a:r>
              <a:r>
                <a:rPr altLang="de-DE" sz="1800" b="1" noProof="1">
                  <a:latin typeface="Courier New" charset="0"/>
                </a:rPr>
                <a:t>j</a:t>
              </a:r>
              <a:r>
                <a:rPr altLang="de-DE" sz="2000" i="1" noProof="1">
                  <a:latin typeface="Times New Roman" charset="0"/>
                </a:rPr>
                <a:t>.</a:t>
              </a:r>
              <a:endParaRPr altLang="de-DE" sz="2000" b="1" noProof="1">
                <a:latin typeface="Courier New" charset="0"/>
              </a:endParaRPr>
            </a:p>
            <a:p>
              <a:pPr algn="l"/>
              <a:r>
                <a:rPr altLang="de-DE" sz="2000" b="1" noProof="1">
                  <a:latin typeface="Courier New" charset="0"/>
                </a:rPr>
                <a:t>    }</a:t>
              </a:r>
            </a:p>
            <a:p>
              <a:pPr algn="l"/>
              <a:r>
                <a:rPr altLang="de-DE" sz="2000" b="1" noProof="1">
                  <a:latin typeface="Courier New" charset="0"/>
                </a:rPr>
                <a:t>}</a:t>
              </a:r>
            </a:p>
          </p:txBody>
        </p:sp>
      </p:grpSp>
      <p:sp>
        <p:nvSpPr>
          <p:cNvPr id="470024" name="Rectangle 8"/>
          <p:cNvSpPr>
            <a:spLocks noChangeArrowheads="1"/>
          </p:cNvSpPr>
          <p:nvPr/>
        </p:nvSpPr>
        <p:spPr bwMode="auto">
          <a:xfrm>
            <a:off x="482600" y="5702300"/>
            <a:ext cx="812800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lgn="l">
              <a:spcBef>
                <a:spcPct val="20000"/>
              </a:spcBef>
              <a:buChar char="•"/>
              <a:defRPr sz="3200">
                <a:solidFill>
                  <a:schemeClr val="tx1"/>
                </a:solidFill>
                <a:latin typeface="Times" charset="0"/>
              </a:defRPr>
            </a:lvl1pPr>
            <a:lvl2pPr marL="742950" indent="-285750" algn="l">
              <a:spcBef>
                <a:spcPct val="20000"/>
              </a:spcBef>
              <a:buChar char="–"/>
              <a:defRPr sz="2800">
                <a:solidFill>
                  <a:schemeClr val="tx1"/>
                </a:solidFill>
                <a:latin typeface="Times" charset="0"/>
              </a:defRPr>
            </a:lvl2pPr>
            <a:lvl3pPr marL="1143000" indent="-228600" algn="l">
              <a:spcBef>
                <a:spcPct val="20000"/>
              </a:spcBef>
              <a:buChar char="•"/>
              <a:defRPr sz="2400">
                <a:solidFill>
                  <a:schemeClr val="tx1"/>
                </a:solidFill>
                <a:latin typeface="Times" charset="0"/>
              </a:defRPr>
            </a:lvl3pPr>
            <a:lvl4pPr marL="1600200" indent="-228600" algn="l">
              <a:spcBef>
                <a:spcPct val="20000"/>
              </a:spcBef>
              <a:buChar char="–"/>
              <a:defRPr sz="2000">
                <a:solidFill>
                  <a:schemeClr val="tx1"/>
                </a:solidFill>
                <a:latin typeface="Times" charset="0"/>
              </a:defRPr>
            </a:lvl4pPr>
            <a:lvl5pPr marL="2057400" indent="-228600" algn="l">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Because the entire inner loop runs for each cycle of the outer loop, the program displays </a:t>
            </a:r>
            <a:r>
              <a:rPr lang="en-US" altLang="de-DE" sz="2200" b="1">
                <a:latin typeface="Courier New" charset="0"/>
              </a:rPr>
              <a:t>N_ROWS</a:t>
            </a:r>
            <a:r>
              <a:rPr lang="en-US" altLang="de-DE" sz="1000">
                <a:latin typeface="Times New Roman" charset="0"/>
              </a:rPr>
              <a:t> </a:t>
            </a:r>
            <a:r>
              <a:rPr lang="en-US" altLang="de-DE" sz="2000" baseline="15000">
                <a:latin typeface="Helvetica" charset="0"/>
              </a:rPr>
              <a:t>x</a:t>
            </a:r>
            <a:r>
              <a:rPr lang="en-US" altLang="de-DE" sz="1000">
                <a:latin typeface="Times New Roman" charset="0"/>
              </a:rPr>
              <a:t> </a:t>
            </a:r>
            <a:r>
              <a:rPr lang="en-US" altLang="de-DE" sz="2200" b="1">
                <a:latin typeface="Courier New" charset="0"/>
              </a:rPr>
              <a:t>N_COLUMNS</a:t>
            </a:r>
            <a:r>
              <a:rPr lang="en-US" altLang="de-DE" sz="2400">
                <a:latin typeface="Times New Roman" charset="0"/>
              </a:rPr>
              <a:t> squares.</a:t>
            </a:r>
          </a:p>
        </p:txBody>
      </p:sp>
    </p:spTree>
    <p:extLst>
      <p:ext uri="{BB962C8B-B14F-4D97-AF65-F5344CB8AC3E}">
        <p14:creationId xmlns:p14="http://schemas.microsoft.com/office/powerpoint/2010/main" val="20213435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002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7002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7002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0020" grpId="0" build="p" bldLvl="2" autoUpdateAnimBg="0"/>
      <p:bldP spid="470024" grpId="0" build="p" bldLvl="2"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
            <a:ext cx="7772400" cy="685800"/>
          </a:xfrm>
        </p:spPr>
        <p:txBody>
          <a:bodyPr/>
          <a:lstStyle/>
          <a:p>
            <a:pPr>
              <a:defRPr/>
            </a:pPr>
            <a:r>
              <a:rPr lang="en-US" dirty="0"/>
              <a:t>Statement Types</a:t>
            </a:r>
          </a:p>
        </p:txBody>
      </p:sp>
      <p:sp>
        <p:nvSpPr>
          <p:cNvPr id="3" name="Inhaltsplatzhalter 2"/>
          <p:cNvSpPr>
            <a:spLocks noGrp="1"/>
          </p:cNvSpPr>
          <p:nvPr>
            <p:ph idx="1"/>
          </p:nvPr>
        </p:nvSpPr>
        <p:spPr>
          <a:xfrm>
            <a:off x="669073" y="990600"/>
            <a:ext cx="8305800" cy="4114800"/>
          </a:xfrm>
        </p:spPr>
        <p:txBody>
          <a:bodyPr/>
          <a:lstStyle/>
          <a:p>
            <a:pPr marL="0" indent="0">
              <a:buNone/>
              <a:defRPr/>
            </a:pPr>
            <a:r>
              <a:rPr lang="en-US" b="1" dirty="0"/>
              <a:t>Recall:</a:t>
            </a:r>
            <a:r>
              <a:rPr lang="en-US" dirty="0"/>
              <a:t> Expressions, have type, are interested in </a:t>
            </a:r>
            <a:r>
              <a:rPr lang="en-US" i="1" dirty="0"/>
              <a:t>value</a:t>
            </a:r>
          </a:p>
          <a:p>
            <a:pPr marL="0" indent="0">
              <a:buFontTx/>
              <a:buNone/>
              <a:defRPr/>
            </a:pPr>
            <a:r>
              <a:rPr lang="en-US" b="1" dirty="0"/>
              <a:t>Recall:</a:t>
            </a:r>
            <a:r>
              <a:rPr lang="en-US" dirty="0"/>
              <a:t> Classes, Methods, Statements</a:t>
            </a:r>
          </a:p>
          <a:p>
            <a:pPr marL="0" indent="0">
              <a:buFontTx/>
              <a:buNone/>
              <a:defRPr/>
            </a:pPr>
            <a:r>
              <a:rPr lang="en-US" i="1" dirty="0">
                <a:solidFill>
                  <a:srgbClr val="FF0000"/>
                </a:solidFill>
              </a:rPr>
              <a:t>Statements</a:t>
            </a:r>
            <a:r>
              <a:rPr lang="en-US" dirty="0"/>
              <a:t>: units of run-time execution, </a:t>
            </a:r>
            <a:br>
              <a:rPr lang="en-US" dirty="0"/>
            </a:br>
            <a:r>
              <a:rPr lang="en-US" dirty="0"/>
              <a:t>are interested in </a:t>
            </a:r>
            <a:r>
              <a:rPr lang="en-US" i="1" dirty="0">
                <a:solidFill>
                  <a:srgbClr val="FF0000"/>
                </a:solidFill>
              </a:rPr>
              <a:t>side effect</a:t>
            </a:r>
          </a:p>
          <a:p>
            <a:pPr marL="0" indent="0">
              <a:buFontTx/>
              <a:buNone/>
              <a:defRPr/>
            </a:pPr>
            <a:r>
              <a:rPr lang="en-US" dirty="0"/>
              <a:t>Distinguish</a:t>
            </a:r>
          </a:p>
          <a:p>
            <a:pPr>
              <a:defRPr/>
            </a:pPr>
            <a:r>
              <a:rPr lang="en-US" dirty="0"/>
              <a:t>Expression statements</a:t>
            </a:r>
          </a:p>
          <a:p>
            <a:pPr>
              <a:defRPr/>
            </a:pPr>
            <a:r>
              <a:rPr lang="en-US" dirty="0"/>
              <a:t>Declaration statements</a:t>
            </a:r>
          </a:p>
          <a:p>
            <a:pPr>
              <a:defRPr/>
            </a:pPr>
            <a:r>
              <a:rPr lang="en-US" dirty="0"/>
              <a:t>Control flow statements</a:t>
            </a:r>
          </a:p>
          <a:p>
            <a:pPr>
              <a:defRPr/>
            </a:pPr>
            <a:r>
              <a:rPr lang="en-US" dirty="0"/>
              <a:t>Compound statements (blocks)</a:t>
            </a:r>
          </a:p>
        </p:txBody>
      </p:sp>
      <p:sp>
        <p:nvSpPr>
          <p:cNvPr id="4"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9352AC86-D343-CC4B-B9F3-161A5BE31C0C}" type="slidenum">
              <a:rPr lang="en-US" altLang="de-DE" sz="1400">
                <a:latin typeface="Arial" charset="0"/>
              </a:rPr>
              <a:pPr/>
              <a:t>5</a:t>
            </a:fld>
            <a:endParaRPr lang="en-US" altLang="de-DE"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a:xfrm>
            <a:off x="0" y="76200"/>
            <a:ext cx="9144000" cy="1143000"/>
          </a:xfrm>
        </p:spPr>
        <p:txBody>
          <a:bodyPr/>
          <a:lstStyle/>
          <a:p>
            <a:pPr>
              <a:defRPr/>
            </a:pPr>
            <a:r>
              <a:rPr lang="en-US" sz="4000" dirty="0">
                <a:solidFill>
                  <a:srgbClr val="000000"/>
                </a:solidFill>
              </a:rPr>
              <a:t>Nested</a:t>
            </a:r>
            <a:r>
              <a:rPr lang="en-US" sz="4000" dirty="0">
                <a:solidFill>
                  <a:srgbClr val="000000"/>
                </a:solidFill>
                <a:latin typeface="Times New Roman" charset="0"/>
              </a:rPr>
              <a:t> </a:t>
            </a:r>
            <a:r>
              <a:rPr lang="en-US" sz="4000" b="1" dirty="0">
                <a:solidFill>
                  <a:srgbClr val="000000"/>
                </a:solidFill>
                <a:latin typeface="Courier New" charset="0"/>
              </a:rPr>
              <a:t>for</a:t>
            </a:r>
            <a:endParaRPr lang="en-US" dirty="0">
              <a:solidFill>
                <a:srgbClr val="000000"/>
              </a:solidFill>
            </a:endParaRPr>
          </a:p>
        </p:txBody>
      </p:sp>
      <p:grpSp>
        <p:nvGrpSpPr>
          <p:cNvPr id="470027" name="Group 11"/>
          <p:cNvGrpSpPr>
            <a:grpSpLocks/>
          </p:cNvGrpSpPr>
          <p:nvPr/>
        </p:nvGrpSpPr>
        <p:grpSpPr bwMode="auto">
          <a:xfrm>
            <a:off x="76200" y="2514600"/>
            <a:ext cx="9018588" cy="2246313"/>
            <a:chOff x="48" y="1584"/>
            <a:chExt cx="5681" cy="1415"/>
          </a:xfrm>
        </p:grpSpPr>
        <p:sp>
          <p:nvSpPr>
            <p:cNvPr id="470021" name="Rectangle 5"/>
            <p:cNvSpPr>
              <a:spLocks noChangeArrowheads="1"/>
            </p:cNvSpPr>
            <p:nvPr/>
          </p:nvSpPr>
          <p:spPr bwMode="auto">
            <a:xfrm>
              <a:off x="304" y="2136"/>
              <a:ext cx="5120" cy="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0000"/>
                </a:spcAft>
                <a:defRPr/>
              </a:pPr>
              <a:endParaRPr lang="en-US" dirty="0">
                <a:latin typeface="Times New Roman" charset="0"/>
                <a:ea typeface="ＭＳ Ｐゴシック" charset="0"/>
                <a:cs typeface="ＭＳ Ｐゴシック" charset="0"/>
              </a:endParaRPr>
            </a:p>
          </p:txBody>
        </p:sp>
        <p:sp>
          <p:nvSpPr>
            <p:cNvPr id="470022" name="Rectangle 6"/>
            <p:cNvSpPr>
              <a:spLocks noChangeArrowheads="1"/>
            </p:cNvSpPr>
            <p:nvPr/>
          </p:nvSpPr>
          <p:spPr bwMode="auto">
            <a:xfrm>
              <a:off x="48" y="1584"/>
              <a:ext cx="5681" cy="14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sz="2800" b="1" noProof="1">
                  <a:latin typeface="Courier New" charset="0"/>
                  <a:ea typeface="ＭＳ Ｐゴシック" charset="0"/>
                  <a:cs typeface="ＭＳ Ｐゴシック" charset="0"/>
                </a:rPr>
                <a:t>for (int i = 0; i &lt; N_ROWS; i++) {</a:t>
              </a:r>
            </a:p>
            <a:p>
              <a:pPr>
                <a:defRPr/>
              </a:pPr>
              <a:r>
                <a:rPr sz="2800" b="1" noProof="1">
                  <a:latin typeface="Courier New" charset="0"/>
                  <a:ea typeface="ＭＳ Ｐゴシック" charset="0"/>
                  <a:cs typeface="ＭＳ Ｐゴシック" charset="0"/>
                </a:rPr>
                <a:t>    for (int j = 0; j &lt; N_COLUMNS; j++) {</a:t>
              </a:r>
            </a:p>
            <a:p>
              <a:pPr>
                <a:defRPr/>
              </a:pPr>
              <a:r>
                <a:rPr sz="2800" b="1" noProof="1">
                  <a:latin typeface="Courier New" charset="0"/>
                  <a:ea typeface="ＭＳ Ｐゴシック" charset="0"/>
                  <a:cs typeface="ＭＳ Ｐゴシック" charset="0"/>
                </a:rPr>
                <a:t>       </a:t>
              </a:r>
              <a:r>
                <a:rPr sz="2800" i="1" noProof="1">
                  <a:latin typeface="Times New Roman" charset="0"/>
                  <a:ea typeface="ＭＳ Ｐゴシック" charset="0"/>
                  <a:cs typeface="ＭＳ Ｐゴシック" charset="0"/>
                </a:rPr>
                <a:t>Display the square at row </a:t>
              </a:r>
              <a:r>
                <a:rPr sz="2800" b="1" noProof="1">
                  <a:latin typeface="Courier New" charset="0"/>
                  <a:ea typeface="ＭＳ Ｐゴシック" charset="0"/>
                  <a:cs typeface="ＭＳ Ｐゴシック" charset="0"/>
                </a:rPr>
                <a:t>i</a:t>
              </a:r>
              <a:r>
                <a:rPr sz="2800" i="1" noProof="1">
                  <a:latin typeface="Times New Roman" charset="0"/>
                  <a:ea typeface="ＭＳ Ｐゴシック" charset="0"/>
                  <a:cs typeface="ＭＳ Ｐゴシック" charset="0"/>
                </a:rPr>
                <a:t> and column </a:t>
              </a:r>
              <a:r>
                <a:rPr sz="2800" b="1" noProof="1">
                  <a:latin typeface="Courier New" charset="0"/>
                  <a:ea typeface="ＭＳ Ｐゴシック" charset="0"/>
                  <a:cs typeface="ＭＳ Ｐゴシック" charset="0"/>
                </a:rPr>
                <a:t>j</a:t>
              </a:r>
              <a:r>
                <a:rPr sz="2800" i="1" noProof="1">
                  <a:latin typeface="Times New Roman" charset="0"/>
                  <a:ea typeface="ＭＳ Ｐゴシック" charset="0"/>
                  <a:cs typeface="ＭＳ Ｐゴシック" charset="0"/>
                </a:rPr>
                <a:t>.</a:t>
              </a:r>
              <a:endParaRPr sz="2800" b="1" noProof="1">
                <a:latin typeface="Courier New" charset="0"/>
                <a:ea typeface="ＭＳ Ｐゴシック" charset="0"/>
                <a:cs typeface="ＭＳ Ｐゴシック" charset="0"/>
              </a:endParaRPr>
            </a:p>
            <a:p>
              <a:pPr>
                <a:defRPr/>
              </a:pPr>
              <a:r>
                <a:rPr sz="2800" b="1" noProof="1">
                  <a:latin typeface="Courier New" charset="0"/>
                  <a:ea typeface="ＭＳ Ｐゴシック" charset="0"/>
                  <a:cs typeface="ＭＳ Ｐゴシック" charset="0"/>
                </a:rPr>
                <a:t>    }</a:t>
              </a:r>
            </a:p>
            <a:p>
              <a:pPr>
                <a:defRPr/>
              </a:pPr>
              <a:r>
                <a:rPr sz="2800" b="1" noProof="1">
                  <a:latin typeface="Courier New" charset="0"/>
                  <a:ea typeface="ＭＳ Ｐゴシック" charset="0"/>
                  <a:cs typeface="ＭＳ Ｐゴシック" charset="0"/>
                </a:rPr>
                <a:t>}</a:t>
              </a:r>
            </a:p>
          </p:txBody>
        </p:sp>
      </p:grpSp>
      <p:sp>
        <p:nvSpPr>
          <p:cNvPr id="6"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E510F24C-7530-0242-8C82-6122A4B96F56}" type="slidenum">
              <a:rPr lang="en-US" altLang="de-DE" sz="1400">
                <a:latin typeface="Arial" charset="0"/>
              </a:rPr>
              <a:pPr/>
              <a:t>50</a:t>
            </a:fld>
            <a:endParaRPr lang="en-US" altLang="de-DE"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70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Rectangle 2"/>
          <p:cNvSpPr>
            <a:spLocks noGrp="1" noChangeArrowheads="1"/>
          </p:cNvSpPr>
          <p:nvPr>
            <p:ph type="title"/>
          </p:nvPr>
        </p:nvSpPr>
        <p:spPr>
          <a:xfrm>
            <a:off x="0" y="76200"/>
            <a:ext cx="9144000" cy="914400"/>
          </a:xfrm>
        </p:spPr>
        <p:txBody>
          <a:bodyPr/>
          <a:lstStyle/>
          <a:p>
            <a:pPr>
              <a:defRPr/>
            </a:pPr>
            <a:r>
              <a:rPr lang="en-US" b="1" dirty="0">
                <a:solidFill>
                  <a:srgbClr val="000000"/>
                </a:solidFill>
                <a:latin typeface="Courier New" charset="0"/>
              </a:rPr>
              <a:t>Checkerboard</a:t>
            </a:r>
            <a:endParaRPr lang="en-US" i="1" dirty="0">
              <a:solidFill>
                <a:srgbClr val="000000"/>
              </a:solidFill>
            </a:endParaRPr>
          </a:p>
        </p:txBody>
      </p:sp>
      <p:sp>
        <p:nvSpPr>
          <p:cNvPr id="476163" name="Rectangle 3"/>
          <p:cNvSpPr>
            <a:spLocks noChangeArrowheads="1"/>
          </p:cNvSpPr>
          <p:nvPr/>
        </p:nvSpPr>
        <p:spPr bwMode="auto">
          <a:xfrm>
            <a:off x="539750" y="1057275"/>
            <a:ext cx="8039100" cy="3302000"/>
          </a:xfrm>
          <a:prstGeom prst="rect">
            <a:avLst/>
          </a:prstGeom>
          <a:solidFill>
            <a:schemeClr val="bg1"/>
          </a:solidFill>
          <a:ln w="1905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164" name="Text Box 4"/>
          <p:cNvSpPr txBox="1">
            <a:spLocks noChangeArrowheads="1"/>
          </p:cNvSpPr>
          <p:nvPr/>
        </p:nvSpPr>
        <p:spPr bwMode="auto">
          <a:xfrm>
            <a:off x="635000" y="1130300"/>
            <a:ext cx="7962900" cy="3025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void run() {</a:t>
            </a:r>
          </a:p>
          <a:p>
            <a:pPr>
              <a:defRPr/>
            </a:pPr>
            <a:r>
              <a:rPr sz="1600" b="1" noProof="1">
                <a:latin typeface="Courier New" charset="0"/>
                <a:ea typeface="ＭＳ Ｐゴシック" charset="0"/>
                <a:cs typeface="ＭＳ Ｐゴシック" charset="0"/>
              </a:rPr>
              <a:t>   double sqSize = (double) getHeight() / N_ROWS;</a:t>
            </a:r>
          </a:p>
          <a:p>
            <a:pPr>
              <a:defRPr/>
            </a:pPr>
            <a:r>
              <a:rPr sz="1600" b="1" noProof="1">
                <a:latin typeface="Courier New" charset="0"/>
                <a:ea typeface="ＭＳ Ｐゴシック" charset="0"/>
                <a:cs typeface="ＭＳ Ｐゴシック" charset="0"/>
              </a:rPr>
              <a:t>   for (int i = 0; i &lt; N_ROWS; i++) {</a:t>
            </a:r>
          </a:p>
          <a:p>
            <a:pPr>
              <a:defRPr/>
            </a:pPr>
            <a:r>
              <a:rPr sz="1600" b="1" noProof="1">
                <a:latin typeface="Courier New" charset="0"/>
                <a:ea typeface="ＭＳ Ｐゴシック" charset="0"/>
                <a:cs typeface="ＭＳ Ｐゴシック" charset="0"/>
              </a:rPr>
              <a:t>      for (int j = 0; j &lt; N_COLUMNS; j++) {</a:t>
            </a:r>
          </a:p>
          <a:p>
            <a:pPr>
              <a:defRPr/>
            </a:pPr>
            <a:r>
              <a:rPr sz="1600" b="1" noProof="1">
                <a:latin typeface="Courier New" charset="0"/>
                <a:ea typeface="ＭＳ Ｐゴシック" charset="0"/>
                <a:cs typeface="ＭＳ Ｐゴシック" charset="0"/>
              </a:rPr>
              <a:t>         double x = j * sqSize;</a:t>
            </a:r>
          </a:p>
          <a:p>
            <a:pPr>
              <a:defRPr/>
            </a:pPr>
            <a:r>
              <a:rPr sz="1600" b="1" noProof="1">
                <a:latin typeface="Courier New" charset="0"/>
                <a:ea typeface="ＭＳ Ｐゴシック" charset="0"/>
                <a:cs typeface="ＭＳ Ｐゴシック" charset="0"/>
              </a:rPr>
              <a:t>         double y = i * sqSize;</a:t>
            </a:r>
          </a:p>
          <a:p>
            <a:pPr>
              <a:defRPr/>
            </a:pPr>
            <a:r>
              <a:rPr sz="1600" b="1" noProof="1">
                <a:latin typeface="Courier New" charset="0"/>
                <a:ea typeface="ＭＳ Ｐゴシック" charset="0"/>
                <a:cs typeface="ＭＳ Ｐゴシック" charset="0"/>
              </a:rPr>
              <a:t>         GRect sq = new GRect(x, y, sqSize, sqSize);</a:t>
            </a:r>
          </a:p>
          <a:p>
            <a:pPr>
              <a:defRPr/>
            </a:pPr>
            <a:r>
              <a:rPr sz="1600" b="1" noProof="1">
                <a:latin typeface="Courier New" charset="0"/>
                <a:ea typeface="ＭＳ Ｐゴシック" charset="0"/>
                <a:cs typeface="ＭＳ Ｐゴシック" charset="0"/>
              </a:rPr>
              <a:t>         sq.setFilled((i + j) % 2 != 0);</a:t>
            </a:r>
          </a:p>
          <a:p>
            <a:pPr>
              <a:defRPr/>
            </a:pPr>
            <a:r>
              <a:rPr sz="1600" b="1" noProof="1">
                <a:latin typeface="Courier New" charset="0"/>
                <a:ea typeface="ＭＳ Ｐゴシック" charset="0"/>
                <a:cs typeface="ＭＳ Ｐゴシック" charset="0"/>
              </a:rPr>
              <a:t>         add(sq);</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a:t>
            </a:r>
          </a:p>
        </p:txBody>
      </p:sp>
      <p:grpSp>
        <p:nvGrpSpPr>
          <p:cNvPr id="74756" name="Group 8"/>
          <p:cNvGrpSpPr>
            <a:grpSpLocks/>
          </p:cNvGrpSpPr>
          <p:nvPr/>
        </p:nvGrpSpPr>
        <p:grpSpPr bwMode="auto">
          <a:xfrm>
            <a:off x="2844800" y="3568700"/>
            <a:ext cx="5676900" cy="666750"/>
            <a:chOff x="1800" y="2208"/>
            <a:chExt cx="3576" cy="420"/>
          </a:xfrm>
        </p:grpSpPr>
        <p:sp>
          <p:nvSpPr>
            <p:cNvPr id="476169" name="Text Box 9"/>
            <p:cNvSpPr txBox="1">
              <a:spLocks noChangeArrowheads="1"/>
            </p:cNvSpPr>
            <p:nvPr/>
          </p:nvSpPr>
          <p:spPr bwMode="auto">
            <a:xfrm>
              <a:off x="4728" y="220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sq</a:t>
              </a:r>
            </a:p>
          </p:txBody>
        </p:sp>
        <p:sp>
          <p:nvSpPr>
            <p:cNvPr id="476170" name="Rectangle 10"/>
            <p:cNvSpPr>
              <a:spLocks noChangeArrowheads="1"/>
            </p:cNvSpPr>
            <p:nvPr/>
          </p:nvSpPr>
          <p:spPr bwMode="auto">
            <a:xfrm>
              <a:off x="4751" y="239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171" name="Text Box 11"/>
            <p:cNvSpPr txBox="1">
              <a:spLocks noChangeArrowheads="1"/>
            </p:cNvSpPr>
            <p:nvPr/>
          </p:nvSpPr>
          <p:spPr bwMode="auto">
            <a:xfrm>
              <a:off x="4152" y="220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y</a:t>
              </a:r>
            </a:p>
          </p:txBody>
        </p:sp>
        <p:sp>
          <p:nvSpPr>
            <p:cNvPr id="476172" name="Rectangle 12"/>
            <p:cNvSpPr>
              <a:spLocks noChangeArrowheads="1"/>
            </p:cNvSpPr>
            <p:nvPr/>
          </p:nvSpPr>
          <p:spPr bwMode="auto">
            <a:xfrm>
              <a:off x="4175" y="239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173" name="Text Box 13"/>
            <p:cNvSpPr txBox="1">
              <a:spLocks noChangeArrowheads="1"/>
            </p:cNvSpPr>
            <p:nvPr/>
          </p:nvSpPr>
          <p:spPr bwMode="auto">
            <a:xfrm>
              <a:off x="3576" y="220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x</a:t>
              </a:r>
            </a:p>
          </p:txBody>
        </p:sp>
        <p:sp>
          <p:nvSpPr>
            <p:cNvPr id="476174" name="Rectangle 14"/>
            <p:cNvSpPr>
              <a:spLocks noChangeArrowheads="1"/>
            </p:cNvSpPr>
            <p:nvPr/>
          </p:nvSpPr>
          <p:spPr bwMode="auto">
            <a:xfrm>
              <a:off x="3599" y="239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175" name="Text Box 15"/>
            <p:cNvSpPr txBox="1">
              <a:spLocks noChangeArrowheads="1"/>
            </p:cNvSpPr>
            <p:nvPr/>
          </p:nvSpPr>
          <p:spPr bwMode="auto">
            <a:xfrm>
              <a:off x="3000" y="220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j</a:t>
              </a:r>
            </a:p>
          </p:txBody>
        </p:sp>
        <p:sp>
          <p:nvSpPr>
            <p:cNvPr id="476176" name="Rectangle 16"/>
            <p:cNvSpPr>
              <a:spLocks noChangeArrowheads="1"/>
            </p:cNvSpPr>
            <p:nvPr/>
          </p:nvSpPr>
          <p:spPr bwMode="auto">
            <a:xfrm>
              <a:off x="3023" y="239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177" name="Text Box 17"/>
            <p:cNvSpPr txBox="1">
              <a:spLocks noChangeArrowheads="1"/>
            </p:cNvSpPr>
            <p:nvPr/>
          </p:nvSpPr>
          <p:spPr bwMode="auto">
            <a:xfrm>
              <a:off x="2424" y="220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i</a:t>
              </a:r>
            </a:p>
          </p:txBody>
        </p:sp>
        <p:sp>
          <p:nvSpPr>
            <p:cNvPr id="476178" name="Rectangle 18"/>
            <p:cNvSpPr>
              <a:spLocks noChangeArrowheads="1"/>
            </p:cNvSpPr>
            <p:nvPr/>
          </p:nvSpPr>
          <p:spPr bwMode="auto">
            <a:xfrm>
              <a:off x="2447" y="239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179" name="Text Box 19"/>
            <p:cNvSpPr txBox="1">
              <a:spLocks noChangeArrowheads="1"/>
            </p:cNvSpPr>
            <p:nvPr/>
          </p:nvSpPr>
          <p:spPr bwMode="auto">
            <a:xfrm>
              <a:off x="1800" y="220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sqSize</a:t>
              </a:r>
            </a:p>
          </p:txBody>
        </p:sp>
        <p:sp>
          <p:nvSpPr>
            <p:cNvPr id="476180" name="Rectangle 20"/>
            <p:cNvSpPr>
              <a:spLocks noChangeArrowheads="1"/>
            </p:cNvSpPr>
            <p:nvPr/>
          </p:nvSpPr>
          <p:spPr bwMode="auto">
            <a:xfrm>
              <a:off x="1871" y="239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grpSp>
        <p:nvGrpSpPr>
          <p:cNvPr id="476181" name="Group 21"/>
          <p:cNvGrpSpPr>
            <a:grpSpLocks/>
          </p:cNvGrpSpPr>
          <p:nvPr/>
        </p:nvGrpSpPr>
        <p:grpSpPr bwMode="auto">
          <a:xfrm>
            <a:off x="2959100" y="3886200"/>
            <a:ext cx="723900" cy="336550"/>
            <a:chOff x="1872" y="2408"/>
            <a:chExt cx="456" cy="212"/>
          </a:xfrm>
        </p:grpSpPr>
        <p:sp>
          <p:nvSpPr>
            <p:cNvPr id="476182" name="Rectangle 22"/>
            <p:cNvSpPr>
              <a:spLocks noChangeArrowheads="1"/>
            </p:cNvSpPr>
            <p:nvPr/>
          </p:nvSpPr>
          <p:spPr bwMode="auto">
            <a:xfrm>
              <a:off x="1896"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183" name="Text Box 23"/>
            <p:cNvSpPr txBox="1">
              <a:spLocks noChangeArrowheads="1"/>
            </p:cNvSpPr>
            <p:nvPr/>
          </p:nvSpPr>
          <p:spPr bwMode="auto">
            <a:xfrm>
              <a:off x="1872"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30.0</a:t>
              </a:r>
            </a:p>
          </p:txBody>
        </p:sp>
      </p:grpSp>
      <p:grpSp>
        <p:nvGrpSpPr>
          <p:cNvPr id="476184" name="Group 24"/>
          <p:cNvGrpSpPr>
            <a:grpSpLocks/>
          </p:cNvGrpSpPr>
          <p:nvPr/>
        </p:nvGrpSpPr>
        <p:grpSpPr bwMode="auto">
          <a:xfrm>
            <a:off x="3873500" y="3886200"/>
            <a:ext cx="723900" cy="336550"/>
            <a:chOff x="2448" y="2408"/>
            <a:chExt cx="456" cy="212"/>
          </a:xfrm>
        </p:grpSpPr>
        <p:sp>
          <p:nvSpPr>
            <p:cNvPr id="476185" name="Rectangle 25"/>
            <p:cNvSpPr>
              <a:spLocks noChangeArrowheads="1"/>
            </p:cNvSpPr>
            <p:nvPr/>
          </p:nvSpPr>
          <p:spPr bwMode="auto">
            <a:xfrm>
              <a:off x="2472"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186" name="Text Box 26"/>
            <p:cNvSpPr txBox="1">
              <a:spLocks noChangeArrowheads="1"/>
            </p:cNvSpPr>
            <p:nvPr/>
          </p:nvSpPr>
          <p:spPr bwMode="auto">
            <a:xfrm>
              <a:off x="2448"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0</a:t>
              </a:r>
            </a:p>
          </p:txBody>
        </p:sp>
      </p:grpSp>
      <p:grpSp>
        <p:nvGrpSpPr>
          <p:cNvPr id="476187" name="Group 27"/>
          <p:cNvGrpSpPr>
            <a:grpSpLocks/>
          </p:cNvGrpSpPr>
          <p:nvPr/>
        </p:nvGrpSpPr>
        <p:grpSpPr bwMode="auto">
          <a:xfrm>
            <a:off x="4787900" y="3886200"/>
            <a:ext cx="723900" cy="336550"/>
            <a:chOff x="3024" y="2408"/>
            <a:chExt cx="456" cy="212"/>
          </a:xfrm>
        </p:grpSpPr>
        <p:sp>
          <p:nvSpPr>
            <p:cNvPr id="476188" name="Rectangle 28"/>
            <p:cNvSpPr>
              <a:spLocks noChangeArrowheads="1"/>
            </p:cNvSpPr>
            <p:nvPr/>
          </p:nvSpPr>
          <p:spPr bwMode="auto">
            <a:xfrm>
              <a:off x="3048"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189" name="Text Box 29"/>
            <p:cNvSpPr txBox="1">
              <a:spLocks noChangeArrowheads="1"/>
            </p:cNvSpPr>
            <p:nvPr/>
          </p:nvSpPr>
          <p:spPr bwMode="auto">
            <a:xfrm>
              <a:off x="3024"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0</a:t>
              </a:r>
            </a:p>
          </p:txBody>
        </p:sp>
      </p:grpSp>
      <p:grpSp>
        <p:nvGrpSpPr>
          <p:cNvPr id="476190" name="Group 30"/>
          <p:cNvGrpSpPr>
            <a:grpSpLocks/>
          </p:cNvGrpSpPr>
          <p:nvPr/>
        </p:nvGrpSpPr>
        <p:grpSpPr bwMode="auto">
          <a:xfrm>
            <a:off x="5702300" y="3886200"/>
            <a:ext cx="723900" cy="336550"/>
            <a:chOff x="3600" y="2408"/>
            <a:chExt cx="456" cy="212"/>
          </a:xfrm>
        </p:grpSpPr>
        <p:sp>
          <p:nvSpPr>
            <p:cNvPr id="476191" name="Rectangle 31"/>
            <p:cNvSpPr>
              <a:spLocks noChangeArrowheads="1"/>
            </p:cNvSpPr>
            <p:nvPr/>
          </p:nvSpPr>
          <p:spPr bwMode="auto">
            <a:xfrm>
              <a:off x="3624"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192" name="Text Box 32"/>
            <p:cNvSpPr txBox="1">
              <a:spLocks noChangeArrowheads="1"/>
            </p:cNvSpPr>
            <p:nvPr/>
          </p:nvSpPr>
          <p:spPr bwMode="auto">
            <a:xfrm>
              <a:off x="3600"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0.0</a:t>
              </a:r>
            </a:p>
          </p:txBody>
        </p:sp>
      </p:grpSp>
      <p:grpSp>
        <p:nvGrpSpPr>
          <p:cNvPr id="476193" name="Group 33"/>
          <p:cNvGrpSpPr>
            <a:grpSpLocks/>
          </p:cNvGrpSpPr>
          <p:nvPr/>
        </p:nvGrpSpPr>
        <p:grpSpPr bwMode="auto">
          <a:xfrm>
            <a:off x="6616700" y="3886200"/>
            <a:ext cx="723900" cy="336550"/>
            <a:chOff x="4176" y="2408"/>
            <a:chExt cx="456" cy="212"/>
          </a:xfrm>
        </p:grpSpPr>
        <p:sp>
          <p:nvSpPr>
            <p:cNvPr id="476194" name="Rectangle 34"/>
            <p:cNvSpPr>
              <a:spLocks noChangeArrowheads="1"/>
            </p:cNvSpPr>
            <p:nvPr/>
          </p:nvSpPr>
          <p:spPr bwMode="auto">
            <a:xfrm>
              <a:off x="4200"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195" name="Text Box 35"/>
            <p:cNvSpPr txBox="1">
              <a:spLocks noChangeArrowheads="1"/>
            </p:cNvSpPr>
            <p:nvPr/>
          </p:nvSpPr>
          <p:spPr bwMode="auto">
            <a:xfrm>
              <a:off x="4176"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0.0</a:t>
              </a:r>
            </a:p>
          </p:txBody>
        </p:sp>
      </p:grpSp>
      <p:sp>
        <p:nvSpPr>
          <p:cNvPr id="476197" name="Rectangle 37"/>
          <p:cNvSpPr>
            <a:spLocks noChangeArrowheads="1"/>
          </p:cNvSpPr>
          <p:nvPr/>
        </p:nvSpPr>
        <p:spPr bwMode="auto">
          <a:xfrm>
            <a:off x="1027113" y="1422400"/>
            <a:ext cx="5738812" cy="252413"/>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198" name="Rectangle 38"/>
          <p:cNvSpPr>
            <a:spLocks noChangeArrowheads="1"/>
          </p:cNvSpPr>
          <p:nvPr/>
        </p:nvSpPr>
        <p:spPr bwMode="auto">
          <a:xfrm>
            <a:off x="1028700" y="1663700"/>
            <a:ext cx="4251325" cy="252413"/>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199" name="Rectangle 39"/>
          <p:cNvSpPr>
            <a:spLocks noChangeArrowheads="1"/>
          </p:cNvSpPr>
          <p:nvPr/>
        </p:nvSpPr>
        <p:spPr bwMode="auto">
          <a:xfrm>
            <a:off x="1371600" y="1905000"/>
            <a:ext cx="4687888" cy="263525"/>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00" name="Rectangle 40"/>
          <p:cNvSpPr>
            <a:spLocks noChangeArrowheads="1"/>
          </p:cNvSpPr>
          <p:nvPr/>
        </p:nvSpPr>
        <p:spPr bwMode="auto">
          <a:xfrm>
            <a:off x="1714500" y="2146300"/>
            <a:ext cx="2859088" cy="255588"/>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01" name="Rectangle 41"/>
          <p:cNvSpPr>
            <a:spLocks noChangeArrowheads="1"/>
          </p:cNvSpPr>
          <p:nvPr/>
        </p:nvSpPr>
        <p:spPr bwMode="auto">
          <a:xfrm>
            <a:off x="1712913" y="2387600"/>
            <a:ext cx="2859087" cy="255588"/>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02" name="Rectangle 42"/>
          <p:cNvSpPr>
            <a:spLocks noChangeArrowheads="1"/>
          </p:cNvSpPr>
          <p:nvPr/>
        </p:nvSpPr>
        <p:spPr bwMode="auto">
          <a:xfrm>
            <a:off x="1711325" y="2641600"/>
            <a:ext cx="5422900" cy="258763"/>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03" name="Rectangle 43"/>
          <p:cNvSpPr>
            <a:spLocks noChangeArrowheads="1"/>
          </p:cNvSpPr>
          <p:nvPr/>
        </p:nvSpPr>
        <p:spPr bwMode="auto">
          <a:xfrm>
            <a:off x="1722438" y="2882900"/>
            <a:ext cx="3959225" cy="258763"/>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04" name="Rectangle 44"/>
          <p:cNvSpPr>
            <a:spLocks noChangeArrowheads="1"/>
          </p:cNvSpPr>
          <p:nvPr/>
        </p:nvSpPr>
        <p:spPr bwMode="auto">
          <a:xfrm>
            <a:off x="1714500" y="3124200"/>
            <a:ext cx="1165225" cy="258763"/>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05" name="Rectangle 45"/>
          <p:cNvSpPr>
            <a:spLocks noChangeArrowheads="1"/>
          </p:cNvSpPr>
          <p:nvPr/>
        </p:nvSpPr>
        <p:spPr bwMode="auto">
          <a:xfrm>
            <a:off x="7759700" y="3937000"/>
            <a:ext cx="228600" cy="22860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06" name="Rectangle 46"/>
          <p:cNvSpPr>
            <a:spLocks noChangeArrowheads="1"/>
          </p:cNvSpPr>
          <p:nvPr/>
        </p:nvSpPr>
        <p:spPr bwMode="auto">
          <a:xfrm>
            <a:off x="7759700" y="3937000"/>
            <a:ext cx="228600" cy="228600"/>
          </a:xfrm>
          <a:prstGeom prst="rect">
            <a:avLst/>
          </a:prstGeom>
          <a:solidFill>
            <a:schemeClr val="tx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476213" name="Group 53"/>
          <p:cNvGrpSpPr>
            <a:grpSpLocks/>
          </p:cNvGrpSpPr>
          <p:nvPr/>
        </p:nvGrpSpPr>
        <p:grpSpPr bwMode="auto">
          <a:xfrm>
            <a:off x="5702300" y="3886200"/>
            <a:ext cx="723900" cy="336550"/>
            <a:chOff x="3600" y="2408"/>
            <a:chExt cx="456" cy="212"/>
          </a:xfrm>
        </p:grpSpPr>
        <p:sp>
          <p:nvSpPr>
            <p:cNvPr id="476214" name="Rectangle 54"/>
            <p:cNvSpPr>
              <a:spLocks noChangeArrowheads="1"/>
            </p:cNvSpPr>
            <p:nvPr/>
          </p:nvSpPr>
          <p:spPr bwMode="auto">
            <a:xfrm>
              <a:off x="3624"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15" name="Text Box 55"/>
            <p:cNvSpPr txBox="1">
              <a:spLocks noChangeArrowheads="1"/>
            </p:cNvSpPr>
            <p:nvPr/>
          </p:nvSpPr>
          <p:spPr bwMode="auto">
            <a:xfrm>
              <a:off x="3600"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30.0</a:t>
              </a:r>
            </a:p>
          </p:txBody>
        </p:sp>
      </p:grpSp>
      <p:grpSp>
        <p:nvGrpSpPr>
          <p:cNvPr id="476216" name="Group 56"/>
          <p:cNvGrpSpPr>
            <a:grpSpLocks/>
          </p:cNvGrpSpPr>
          <p:nvPr/>
        </p:nvGrpSpPr>
        <p:grpSpPr bwMode="auto">
          <a:xfrm>
            <a:off x="4787900" y="3886200"/>
            <a:ext cx="723900" cy="336550"/>
            <a:chOff x="3024" y="2408"/>
            <a:chExt cx="456" cy="212"/>
          </a:xfrm>
        </p:grpSpPr>
        <p:sp>
          <p:nvSpPr>
            <p:cNvPr id="476217" name="Rectangle 57"/>
            <p:cNvSpPr>
              <a:spLocks noChangeArrowheads="1"/>
            </p:cNvSpPr>
            <p:nvPr/>
          </p:nvSpPr>
          <p:spPr bwMode="auto">
            <a:xfrm>
              <a:off x="3048"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18" name="Text Box 58"/>
            <p:cNvSpPr txBox="1">
              <a:spLocks noChangeArrowheads="1"/>
            </p:cNvSpPr>
            <p:nvPr/>
          </p:nvSpPr>
          <p:spPr bwMode="auto">
            <a:xfrm>
              <a:off x="3024"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a:t>
              </a:r>
            </a:p>
          </p:txBody>
        </p:sp>
      </p:grpSp>
      <p:grpSp>
        <p:nvGrpSpPr>
          <p:cNvPr id="476219" name="Group 59"/>
          <p:cNvGrpSpPr>
            <a:grpSpLocks/>
          </p:cNvGrpSpPr>
          <p:nvPr/>
        </p:nvGrpSpPr>
        <p:grpSpPr bwMode="auto">
          <a:xfrm>
            <a:off x="3873500" y="3886200"/>
            <a:ext cx="723900" cy="336550"/>
            <a:chOff x="2448" y="2408"/>
            <a:chExt cx="456" cy="212"/>
          </a:xfrm>
        </p:grpSpPr>
        <p:sp>
          <p:nvSpPr>
            <p:cNvPr id="476220" name="Rectangle 60"/>
            <p:cNvSpPr>
              <a:spLocks noChangeArrowheads="1"/>
            </p:cNvSpPr>
            <p:nvPr/>
          </p:nvSpPr>
          <p:spPr bwMode="auto">
            <a:xfrm>
              <a:off x="2472"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21" name="Text Box 61"/>
            <p:cNvSpPr txBox="1">
              <a:spLocks noChangeArrowheads="1"/>
            </p:cNvSpPr>
            <p:nvPr/>
          </p:nvSpPr>
          <p:spPr bwMode="auto">
            <a:xfrm>
              <a:off x="2448"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a:t>
              </a:r>
            </a:p>
          </p:txBody>
        </p:sp>
      </p:grpSp>
      <p:grpSp>
        <p:nvGrpSpPr>
          <p:cNvPr id="476275" name="Group 115"/>
          <p:cNvGrpSpPr>
            <a:grpSpLocks/>
          </p:cNvGrpSpPr>
          <p:nvPr/>
        </p:nvGrpSpPr>
        <p:grpSpPr bwMode="auto">
          <a:xfrm>
            <a:off x="5702300" y="3886200"/>
            <a:ext cx="723900" cy="336550"/>
            <a:chOff x="3600" y="2408"/>
            <a:chExt cx="456" cy="212"/>
          </a:xfrm>
        </p:grpSpPr>
        <p:sp>
          <p:nvSpPr>
            <p:cNvPr id="476276" name="Rectangle 116"/>
            <p:cNvSpPr>
              <a:spLocks noChangeArrowheads="1"/>
            </p:cNvSpPr>
            <p:nvPr/>
          </p:nvSpPr>
          <p:spPr bwMode="auto">
            <a:xfrm>
              <a:off x="3624"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77" name="Text Box 117"/>
            <p:cNvSpPr txBox="1">
              <a:spLocks noChangeArrowheads="1"/>
            </p:cNvSpPr>
            <p:nvPr/>
          </p:nvSpPr>
          <p:spPr bwMode="auto">
            <a:xfrm>
              <a:off x="3600"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60.0</a:t>
              </a:r>
            </a:p>
          </p:txBody>
        </p:sp>
      </p:grpSp>
      <p:grpSp>
        <p:nvGrpSpPr>
          <p:cNvPr id="476278" name="Group 118"/>
          <p:cNvGrpSpPr>
            <a:grpSpLocks/>
          </p:cNvGrpSpPr>
          <p:nvPr/>
        </p:nvGrpSpPr>
        <p:grpSpPr bwMode="auto">
          <a:xfrm>
            <a:off x="4787900" y="3886200"/>
            <a:ext cx="723900" cy="336550"/>
            <a:chOff x="3024" y="2408"/>
            <a:chExt cx="456" cy="212"/>
          </a:xfrm>
        </p:grpSpPr>
        <p:sp>
          <p:nvSpPr>
            <p:cNvPr id="476279" name="Rectangle 119"/>
            <p:cNvSpPr>
              <a:spLocks noChangeArrowheads="1"/>
            </p:cNvSpPr>
            <p:nvPr/>
          </p:nvSpPr>
          <p:spPr bwMode="auto">
            <a:xfrm>
              <a:off x="3048"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80" name="Text Box 120"/>
            <p:cNvSpPr txBox="1">
              <a:spLocks noChangeArrowheads="1"/>
            </p:cNvSpPr>
            <p:nvPr/>
          </p:nvSpPr>
          <p:spPr bwMode="auto">
            <a:xfrm>
              <a:off x="3024"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2</a:t>
              </a:r>
            </a:p>
          </p:txBody>
        </p:sp>
      </p:grpSp>
      <p:grpSp>
        <p:nvGrpSpPr>
          <p:cNvPr id="476252" name="Group 92"/>
          <p:cNvGrpSpPr>
            <a:grpSpLocks/>
          </p:cNvGrpSpPr>
          <p:nvPr/>
        </p:nvGrpSpPr>
        <p:grpSpPr bwMode="auto">
          <a:xfrm>
            <a:off x="5702300" y="3886200"/>
            <a:ext cx="723900" cy="336550"/>
            <a:chOff x="3600" y="2408"/>
            <a:chExt cx="456" cy="212"/>
          </a:xfrm>
        </p:grpSpPr>
        <p:sp>
          <p:nvSpPr>
            <p:cNvPr id="476253" name="Rectangle 93"/>
            <p:cNvSpPr>
              <a:spLocks noChangeArrowheads="1"/>
            </p:cNvSpPr>
            <p:nvPr/>
          </p:nvSpPr>
          <p:spPr bwMode="auto">
            <a:xfrm>
              <a:off x="3624"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54" name="Text Box 94"/>
            <p:cNvSpPr txBox="1">
              <a:spLocks noChangeArrowheads="1"/>
            </p:cNvSpPr>
            <p:nvPr/>
          </p:nvSpPr>
          <p:spPr bwMode="auto">
            <a:xfrm>
              <a:off x="3600"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210.0</a:t>
              </a:r>
            </a:p>
          </p:txBody>
        </p:sp>
      </p:grpSp>
      <p:grpSp>
        <p:nvGrpSpPr>
          <p:cNvPr id="476255" name="Group 95"/>
          <p:cNvGrpSpPr>
            <a:grpSpLocks/>
          </p:cNvGrpSpPr>
          <p:nvPr/>
        </p:nvGrpSpPr>
        <p:grpSpPr bwMode="auto">
          <a:xfrm>
            <a:off x="4787900" y="3886200"/>
            <a:ext cx="723900" cy="336550"/>
            <a:chOff x="3024" y="2408"/>
            <a:chExt cx="456" cy="212"/>
          </a:xfrm>
        </p:grpSpPr>
        <p:sp>
          <p:nvSpPr>
            <p:cNvPr id="476256" name="Rectangle 96"/>
            <p:cNvSpPr>
              <a:spLocks noChangeArrowheads="1"/>
            </p:cNvSpPr>
            <p:nvPr/>
          </p:nvSpPr>
          <p:spPr bwMode="auto">
            <a:xfrm>
              <a:off x="3048"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57" name="Text Box 97"/>
            <p:cNvSpPr txBox="1">
              <a:spLocks noChangeArrowheads="1"/>
            </p:cNvSpPr>
            <p:nvPr/>
          </p:nvSpPr>
          <p:spPr bwMode="auto">
            <a:xfrm>
              <a:off x="3024"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8</a:t>
              </a:r>
            </a:p>
          </p:txBody>
        </p:sp>
      </p:grpSp>
      <p:grpSp>
        <p:nvGrpSpPr>
          <p:cNvPr id="476266" name="Group 106"/>
          <p:cNvGrpSpPr>
            <a:grpSpLocks/>
          </p:cNvGrpSpPr>
          <p:nvPr/>
        </p:nvGrpSpPr>
        <p:grpSpPr bwMode="auto">
          <a:xfrm>
            <a:off x="3873500" y="3898900"/>
            <a:ext cx="723900" cy="336550"/>
            <a:chOff x="2448" y="2408"/>
            <a:chExt cx="456" cy="212"/>
          </a:xfrm>
        </p:grpSpPr>
        <p:sp>
          <p:nvSpPr>
            <p:cNvPr id="476267" name="Rectangle 107"/>
            <p:cNvSpPr>
              <a:spLocks noChangeArrowheads="1"/>
            </p:cNvSpPr>
            <p:nvPr/>
          </p:nvSpPr>
          <p:spPr bwMode="auto">
            <a:xfrm>
              <a:off x="2472"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68" name="Text Box 108"/>
            <p:cNvSpPr txBox="1">
              <a:spLocks noChangeArrowheads="1"/>
            </p:cNvSpPr>
            <p:nvPr/>
          </p:nvSpPr>
          <p:spPr bwMode="auto">
            <a:xfrm>
              <a:off x="2448"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8</a:t>
              </a:r>
            </a:p>
          </p:txBody>
        </p:sp>
      </p:grpSp>
      <p:grpSp>
        <p:nvGrpSpPr>
          <p:cNvPr id="476269" name="Group 109"/>
          <p:cNvGrpSpPr>
            <a:grpSpLocks/>
          </p:cNvGrpSpPr>
          <p:nvPr/>
        </p:nvGrpSpPr>
        <p:grpSpPr bwMode="auto">
          <a:xfrm>
            <a:off x="6629400" y="3886200"/>
            <a:ext cx="723900" cy="336550"/>
            <a:chOff x="3600" y="2408"/>
            <a:chExt cx="456" cy="212"/>
          </a:xfrm>
        </p:grpSpPr>
        <p:sp>
          <p:nvSpPr>
            <p:cNvPr id="476270" name="Rectangle 110"/>
            <p:cNvSpPr>
              <a:spLocks noChangeArrowheads="1"/>
            </p:cNvSpPr>
            <p:nvPr/>
          </p:nvSpPr>
          <p:spPr bwMode="auto">
            <a:xfrm>
              <a:off x="3624"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271" name="Text Box 111"/>
            <p:cNvSpPr txBox="1">
              <a:spLocks noChangeArrowheads="1"/>
            </p:cNvSpPr>
            <p:nvPr/>
          </p:nvSpPr>
          <p:spPr bwMode="auto">
            <a:xfrm>
              <a:off x="3600"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210.0</a:t>
              </a:r>
            </a:p>
          </p:txBody>
        </p:sp>
      </p:grpSp>
      <p:grpSp>
        <p:nvGrpSpPr>
          <p:cNvPr id="476350" name="Group 190"/>
          <p:cNvGrpSpPr>
            <a:grpSpLocks/>
          </p:cNvGrpSpPr>
          <p:nvPr/>
        </p:nvGrpSpPr>
        <p:grpSpPr bwMode="auto">
          <a:xfrm>
            <a:off x="1371600" y="1905000"/>
            <a:ext cx="7023100" cy="1714500"/>
            <a:chOff x="864" y="1224"/>
            <a:chExt cx="4424" cy="1080"/>
          </a:xfrm>
        </p:grpSpPr>
        <p:sp>
          <p:nvSpPr>
            <p:cNvPr id="476348" name="Rectangle 188"/>
            <p:cNvSpPr>
              <a:spLocks noChangeArrowheads="1"/>
            </p:cNvSpPr>
            <p:nvPr/>
          </p:nvSpPr>
          <p:spPr bwMode="auto">
            <a:xfrm>
              <a:off x="864" y="1224"/>
              <a:ext cx="3648" cy="1080"/>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49" name="Text Box 189"/>
            <p:cNvSpPr txBox="1">
              <a:spLocks noChangeArrowheads="1"/>
            </p:cNvSpPr>
            <p:nvPr/>
          </p:nvSpPr>
          <p:spPr bwMode="auto">
            <a:xfrm>
              <a:off x="4522" y="1434"/>
              <a:ext cx="766" cy="6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400" i="1">
                  <a:latin typeface="Times New Roman" charset="0"/>
                  <a:ea typeface="ＭＳ Ｐゴシック" charset="0"/>
                  <a:cs typeface="ＭＳ Ｐゴシック" charset="0"/>
                </a:rPr>
                <a:t>Execute the inner loop seven times to complete the checkerboard.</a:t>
              </a:r>
            </a:p>
          </p:txBody>
        </p:sp>
      </p:grpSp>
      <p:grpSp>
        <p:nvGrpSpPr>
          <p:cNvPr id="476346" name="Group 186"/>
          <p:cNvGrpSpPr>
            <a:grpSpLocks/>
          </p:cNvGrpSpPr>
          <p:nvPr/>
        </p:nvGrpSpPr>
        <p:grpSpPr bwMode="auto">
          <a:xfrm>
            <a:off x="1751013" y="2146300"/>
            <a:ext cx="6630987" cy="1244600"/>
            <a:chOff x="1103" y="1376"/>
            <a:chExt cx="4177" cy="784"/>
          </a:xfrm>
        </p:grpSpPr>
        <p:sp>
          <p:nvSpPr>
            <p:cNvPr id="476344" name="Rectangle 184"/>
            <p:cNvSpPr>
              <a:spLocks noChangeArrowheads="1"/>
            </p:cNvSpPr>
            <p:nvPr/>
          </p:nvSpPr>
          <p:spPr bwMode="auto">
            <a:xfrm>
              <a:off x="1103" y="1376"/>
              <a:ext cx="3409" cy="784"/>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45" name="Text Box 185"/>
            <p:cNvSpPr txBox="1">
              <a:spLocks noChangeArrowheads="1"/>
            </p:cNvSpPr>
            <p:nvPr/>
          </p:nvSpPr>
          <p:spPr bwMode="auto">
            <a:xfrm>
              <a:off x="4522" y="1440"/>
              <a:ext cx="758" cy="6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400" i="1">
                  <a:latin typeface="Times New Roman" charset="0"/>
                  <a:ea typeface="ＭＳ Ｐゴシック" charset="0"/>
                  <a:cs typeface="ＭＳ Ｐゴシック" charset="0"/>
                </a:rPr>
                <a:t>Execute these statements six more times to complete the row.</a:t>
              </a:r>
            </a:p>
          </p:txBody>
        </p:sp>
      </p:grpSp>
      <p:grpSp>
        <p:nvGrpSpPr>
          <p:cNvPr id="476353" name="Group 193"/>
          <p:cNvGrpSpPr>
            <a:grpSpLocks/>
          </p:cNvGrpSpPr>
          <p:nvPr/>
        </p:nvGrpSpPr>
        <p:grpSpPr bwMode="auto">
          <a:xfrm>
            <a:off x="539750" y="1057275"/>
            <a:ext cx="8058150" cy="3300413"/>
            <a:chOff x="340" y="666"/>
            <a:chExt cx="5076" cy="2079"/>
          </a:xfrm>
        </p:grpSpPr>
        <p:sp>
          <p:nvSpPr>
            <p:cNvPr id="476311" name="Rectangle 151"/>
            <p:cNvSpPr>
              <a:spLocks noChangeArrowheads="1"/>
            </p:cNvSpPr>
            <p:nvPr/>
          </p:nvSpPr>
          <p:spPr bwMode="auto">
            <a:xfrm>
              <a:off x="340" y="666"/>
              <a:ext cx="5064" cy="2079"/>
            </a:xfrm>
            <a:prstGeom prst="rect">
              <a:avLst/>
            </a:prstGeom>
            <a:solidFill>
              <a:schemeClr val="bg1"/>
            </a:solidFill>
            <a:ln w="1905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12" name="Text Box 152"/>
            <p:cNvSpPr txBox="1">
              <a:spLocks noChangeArrowheads="1"/>
            </p:cNvSpPr>
            <p:nvPr/>
          </p:nvSpPr>
          <p:spPr bwMode="auto">
            <a:xfrm>
              <a:off x="400" y="712"/>
              <a:ext cx="5016" cy="19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void run() {</a:t>
              </a:r>
            </a:p>
            <a:p>
              <a:pPr>
                <a:defRPr/>
              </a:pPr>
              <a:r>
                <a:rPr sz="1600" b="1" noProof="1">
                  <a:latin typeface="Courier New" charset="0"/>
                  <a:ea typeface="ＭＳ Ｐゴシック" charset="0"/>
                  <a:cs typeface="ＭＳ Ｐゴシック" charset="0"/>
                </a:rPr>
                <a:t>   double sqSize = (double) getHeight() / N_ROWS;</a:t>
              </a:r>
            </a:p>
            <a:p>
              <a:pPr>
                <a:defRPr/>
              </a:pPr>
              <a:r>
                <a:rPr sz="1600" b="1" noProof="1">
                  <a:latin typeface="Courier New" charset="0"/>
                  <a:ea typeface="ＭＳ Ｐゴシック" charset="0"/>
                  <a:cs typeface="ＭＳ Ｐゴシック" charset="0"/>
                </a:rPr>
                <a:t>   for (int i = 0; i &lt; N_ROWS; i++) {</a:t>
              </a:r>
            </a:p>
            <a:p>
              <a:pPr>
                <a:defRPr/>
              </a:pPr>
              <a:r>
                <a:rPr sz="1600" b="1" noProof="1">
                  <a:latin typeface="Courier New" charset="0"/>
                  <a:ea typeface="ＭＳ Ｐゴシック" charset="0"/>
                  <a:cs typeface="ＭＳ Ｐゴシック" charset="0"/>
                </a:rPr>
                <a:t>      for (int j = 0; j &lt; N_COLUMNS; j++) {</a:t>
              </a:r>
            </a:p>
            <a:p>
              <a:pPr>
                <a:defRPr/>
              </a:pPr>
              <a:r>
                <a:rPr sz="1600" b="1" noProof="1">
                  <a:latin typeface="Courier New" charset="0"/>
                  <a:ea typeface="ＭＳ Ｐゴシック" charset="0"/>
                  <a:cs typeface="ＭＳ Ｐゴシック" charset="0"/>
                </a:rPr>
                <a:t>         double x = j * sqSize;</a:t>
              </a:r>
            </a:p>
            <a:p>
              <a:pPr>
                <a:defRPr/>
              </a:pPr>
              <a:r>
                <a:rPr sz="1600" b="1" noProof="1">
                  <a:latin typeface="Courier New" charset="0"/>
                  <a:ea typeface="ＭＳ Ｐゴシック" charset="0"/>
                  <a:cs typeface="ＭＳ Ｐゴシック" charset="0"/>
                </a:rPr>
                <a:t>         double y = i * sqSize;</a:t>
              </a:r>
            </a:p>
            <a:p>
              <a:pPr>
                <a:defRPr/>
              </a:pPr>
              <a:r>
                <a:rPr sz="1600" b="1" noProof="1">
                  <a:latin typeface="Courier New" charset="0"/>
                  <a:ea typeface="ＭＳ Ｐゴシック" charset="0"/>
                  <a:cs typeface="ＭＳ Ｐゴシック" charset="0"/>
                </a:rPr>
                <a:t>         GRect sq = new GRect(x, y, sqSize, sqSize);</a:t>
              </a:r>
            </a:p>
            <a:p>
              <a:pPr>
                <a:defRPr/>
              </a:pPr>
              <a:r>
                <a:rPr sz="1600" b="1" noProof="1">
                  <a:latin typeface="Courier New" charset="0"/>
                  <a:ea typeface="ＭＳ Ｐゴシック" charset="0"/>
                  <a:cs typeface="ＭＳ Ｐゴシック" charset="0"/>
                </a:rPr>
                <a:t>         sq.setFilled((i + j) % 2 != 0);</a:t>
              </a:r>
            </a:p>
            <a:p>
              <a:pPr>
                <a:defRPr/>
              </a:pPr>
              <a:r>
                <a:rPr sz="1600" b="1" noProof="1">
                  <a:latin typeface="Courier New" charset="0"/>
                  <a:ea typeface="ＭＳ Ｐゴシック" charset="0"/>
                  <a:cs typeface="ＭＳ Ｐゴシック" charset="0"/>
                </a:rPr>
                <a:t>         add(sq);</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a:t>
              </a:r>
            </a:p>
          </p:txBody>
        </p:sp>
        <p:grpSp>
          <p:nvGrpSpPr>
            <p:cNvPr id="74856" name="Group 153"/>
            <p:cNvGrpSpPr>
              <a:grpSpLocks/>
            </p:cNvGrpSpPr>
            <p:nvPr/>
          </p:nvGrpSpPr>
          <p:grpSpPr bwMode="auto">
            <a:xfrm>
              <a:off x="1792" y="2248"/>
              <a:ext cx="3576" cy="420"/>
              <a:chOff x="1800" y="2208"/>
              <a:chExt cx="3576" cy="420"/>
            </a:xfrm>
          </p:grpSpPr>
          <p:sp>
            <p:nvSpPr>
              <p:cNvPr id="476314" name="Text Box 154"/>
              <p:cNvSpPr txBox="1">
                <a:spLocks noChangeArrowheads="1"/>
              </p:cNvSpPr>
              <p:nvPr/>
            </p:nvSpPr>
            <p:spPr bwMode="auto">
              <a:xfrm>
                <a:off x="4728" y="220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sq</a:t>
                </a:r>
              </a:p>
            </p:txBody>
          </p:sp>
          <p:sp>
            <p:nvSpPr>
              <p:cNvPr id="476315" name="Rectangle 155"/>
              <p:cNvSpPr>
                <a:spLocks noChangeArrowheads="1"/>
              </p:cNvSpPr>
              <p:nvPr/>
            </p:nvSpPr>
            <p:spPr bwMode="auto">
              <a:xfrm>
                <a:off x="4751" y="239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16" name="Text Box 156"/>
              <p:cNvSpPr txBox="1">
                <a:spLocks noChangeArrowheads="1"/>
              </p:cNvSpPr>
              <p:nvPr/>
            </p:nvSpPr>
            <p:spPr bwMode="auto">
              <a:xfrm>
                <a:off x="4152" y="220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y</a:t>
                </a:r>
              </a:p>
            </p:txBody>
          </p:sp>
          <p:sp>
            <p:nvSpPr>
              <p:cNvPr id="476317" name="Rectangle 157"/>
              <p:cNvSpPr>
                <a:spLocks noChangeArrowheads="1"/>
              </p:cNvSpPr>
              <p:nvPr/>
            </p:nvSpPr>
            <p:spPr bwMode="auto">
              <a:xfrm>
                <a:off x="4175" y="239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18" name="Text Box 158"/>
              <p:cNvSpPr txBox="1">
                <a:spLocks noChangeArrowheads="1"/>
              </p:cNvSpPr>
              <p:nvPr/>
            </p:nvSpPr>
            <p:spPr bwMode="auto">
              <a:xfrm>
                <a:off x="3576" y="220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x</a:t>
                </a:r>
              </a:p>
            </p:txBody>
          </p:sp>
          <p:sp>
            <p:nvSpPr>
              <p:cNvPr id="476319" name="Rectangle 159"/>
              <p:cNvSpPr>
                <a:spLocks noChangeArrowheads="1"/>
              </p:cNvSpPr>
              <p:nvPr/>
            </p:nvSpPr>
            <p:spPr bwMode="auto">
              <a:xfrm>
                <a:off x="3599" y="239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20" name="Text Box 160"/>
              <p:cNvSpPr txBox="1">
                <a:spLocks noChangeArrowheads="1"/>
              </p:cNvSpPr>
              <p:nvPr/>
            </p:nvSpPr>
            <p:spPr bwMode="auto">
              <a:xfrm>
                <a:off x="3000" y="220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j</a:t>
                </a:r>
              </a:p>
            </p:txBody>
          </p:sp>
          <p:sp>
            <p:nvSpPr>
              <p:cNvPr id="476321" name="Rectangle 161"/>
              <p:cNvSpPr>
                <a:spLocks noChangeArrowheads="1"/>
              </p:cNvSpPr>
              <p:nvPr/>
            </p:nvSpPr>
            <p:spPr bwMode="auto">
              <a:xfrm>
                <a:off x="3023" y="239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22" name="Text Box 162"/>
              <p:cNvSpPr txBox="1">
                <a:spLocks noChangeArrowheads="1"/>
              </p:cNvSpPr>
              <p:nvPr/>
            </p:nvSpPr>
            <p:spPr bwMode="auto">
              <a:xfrm>
                <a:off x="2424" y="220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i</a:t>
                </a:r>
              </a:p>
            </p:txBody>
          </p:sp>
          <p:sp>
            <p:nvSpPr>
              <p:cNvPr id="476323" name="Rectangle 163"/>
              <p:cNvSpPr>
                <a:spLocks noChangeArrowheads="1"/>
              </p:cNvSpPr>
              <p:nvPr/>
            </p:nvSpPr>
            <p:spPr bwMode="auto">
              <a:xfrm>
                <a:off x="2447" y="239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24" name="Text Box 164"/>
              <p:cNvSpPr txBox="1">
                <a:spLocks noChangeArrowheads="1"/>
              </p:cNvSpPr>
              <p:nvPr/>
            </p:nvSpPr>
            <p:spPr bwMode="auto">
              <a:xfrm>
                <a:off x="1800" y="220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sqSize</a:t>
                </a:r>
              </a:p>
            </p:txBody>
          </p:sp>
          <p:sp>
            <p:nvSpPr>
              <p:cNvPr id="476325" name="Rectangle 165"/>
              <p:cNvSpPr>
                <a:spLocks noChangeArrowheads="1"/>
              </p:cNvSpPr>
              <p:nvPr/>
            </p:nvSpPr>
            <p:spPr bwMode="auto">
              <a:xfrm>
                <a:off x="1871" y="239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grpSp>
          <p:nvGrpSpPr>
            <p:cNvPr id="74857" name="Group 166"/>
            <p:cNvGrpSpPr>
              <a:grpSpLocks/>
            </p:cNvGrpSpPr>
            <p:nvPr/>
          </p:nvGrpSpPr>
          <p:grpSpPr bwMode="auto">
            <a:xfrm>
              <a:off x="1864" y="2448"/>
              <a:ext cx="456" cy="212"/>
              <a:chOff x="1872" y="2408"/>
              <a:chExt cx="456" cy="212"/>
            </a:xfrm>
          </p:grpSpPr>
          <p:sp>
            <p:nvSpPr>
              <p:cNvPr id="476327" name="Rectangle 167"/>
              <p:cNvSpPr>
                <a:spLocks noChangeArrowheads="1"/>
              </p:cNvSpPr>
              <p:nvPr/>
            </p:nvSpPr>
            <p:spPr bwMode="auto">
              <a:xfrm>
                <a:off x="1896"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28" name="Text Box 168"/>
              <p:cNvSpPr txBox="1">
                <a:spLocks noChangeArrowheads="1"/>
              </p:cNvSpPr>
              <p:nvPr/>
            </p:nvSpPr>
            <p:spPr bwMode="auto">
              <a:xfrm>
                <a:off x="1872"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30.0</a:t>
                </a:r>
              </a:p>
            </p:txBody>
          </p:sp>
        </p:grpSp>
        <p:sp>
          <p:nvSpPr>
            <p:cNvPr id="476329" name="Rectangle 169"/>
            <p:cNvSpPr>
              <a:spLocks noChangeArrowheads="1"/>
            </p:cNvSpPr>
            <p:nvPr/>
          </p:nvSpPr>
          <p:spPr bwMode="auto">
            <a:xfrm>
              <a:off x="4888" y="2480"/>
              <a:ext cx="144" cy="144"/>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74859" name="Group 170"/>
            <p:cNvGrpSpPr>
              <a:grpSpLocks/>
            </p:cNvGrpSpPr>
            <p:nvPr/>
          </p:nvGrpSpPr>
          <p:grpSpPr bwMode="auto">
            <a:xfrm>
              <a:off x="3592" y="2448"/>
              <a:ext cx="456" cy="212"/>
              <a:chOff x="3600" y="2408"/>
              <a:chExt cx="456" cy="212"/>
            </a:xfrm>
          </p:grpSpPr>
          <p:sp>
            <p:nvSpPr>
              <p:cNvPr id="476331" name="Rectangle 171"/>
              <p:cNvSpPr>
                <a:spLocks noChangeArrowheads="1"/>
              </p:cNvSpPr>
              <p:nvPr/>
            </p:nvSpPr>
            <p:spPr bwMode="auto">
              <a:xfrm>
                <a:off x="3624"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32" name="Text Box 172"/>
              <p:cNvSpPr txBox="1">
                <a:spLocks noChangeArrowheads="1"/>
              </p:cNvSpPr>
              <p:nvPr/>
            </p:nvSpPr>
            <p:spPr bwMode="auto">
              <a:xfrm>
                <a:off x="3600"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210.0</a:t>
                </a:r>
              </a:p>
            </p:txBody>
          </p:sp>
        </p:grpSp>
        <p:grpSp>
          <p:nvGrpSpPr>
            <p:cNvPr id="74860" name="Group 173"/>
            <p:cNvGrpSpPr>
              <a:grpSpLocks/>
            </p:cNvGrpSpPr>
            <p:nvPr/>
          </p:nvGrpSpPr>
          <p:grpSpPr bwMode="auto">
            <a:xfrm>
              <a:off x="3016" y="2448"/>
              <a:ext cx="456" cy="212"/>
              <a:chOff x="3024" y="2408"/>
              <a:chExt cx="456" cy="212"/>
            </a:xfrm>
          </p:grpSpPr>
          <p:sp>
            <p:nvSpPr>
              <p:cNvPr id="476334" name="Rectangle 174"/>
              <p:cNvSpPr>
                <a:spLocks noChangeArrowheads="1"/>
              </p:cNvSpPr>
              <p:nvPr/>
            </p:nvSpPr>
            <p:spPr bwMode="auto">
              <a:xfrm>
                <a:off x="3048"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35" name="Text Box 175"/>
              <p:cNvSpPr txBox="1">
                <a:spLocks noChangeArrowheads="1"/>
              </p:cNvSpPr>
              <p:nvPr/>
            </p:nvSpPr>
            <p:spPr bwMode="auto">
              <a:xfrm>
                <a:off x="3024"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8</a:t>
                </a:r>
              </a:p>
            </p:txBody>
          </p:sp>
        </p:grpSp>
        <p:grpSp>
          <p:nvGrpSpPr>
            <p:cNvPr id="74861" name="Group 176"/>
            <p:cNvGrpSpPr>
              <a:grpSpLocks/>
            </p:cNvGrpSpPr>
            <p:nvPr/>
          </p:nvGrpSpPr>
          <p:grpSpPr bwMode="auto">
            <a:xfrm>
              <a:off x="2440" y="2448"/>
              <a:ext cx="456" cy="212"/>
              <a:chOff x="2448" y="2408"/>
              <a:chExt cx="456" cy="212"/>
            </a:xfrm>
          </p:grpSpPr>
          <p:sp>
            <p:nvSpPr>
              <p:cNvPr id="476337" name="Rectangle 177"/>
              <p:cNvSpPr>
                <a:spLocks noChangeArrowheads="1"/>
              </p:cNvSpPr>
              <p:nvPr/>
            </p:nvSpPr>
            <p:spPr bwMode="auto">
              <a:xfrm>
                <a:off x="2472"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38" name="Text Box 178"/>
              <p:cNvSpPr txBox="1">
                <a:spLocks noChangeArrowheads="1"/>
              </p:cNvSpPr>
              <p:nvPr/>
            </p:nvSpPr>
            <p:spPr bwMode="auto">
              <a:xfrm>
                <a:off x="2448"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8</a:t>
                </a:r>
              </a:p>
            </p:txBody>
          </p:sp>
        </p:grpSp>
        <p:grpSp>
          <p:nvGrpSpPr>
            <p:cNvPr id="74862" name="Group 179"/>
            <p:cNvGrpSpPr>
              <a:grpSpLocks/>
            </p:cNvGrpSpPr>
            <p:nvPr/>
          </p:nvGrpSpPr>
          <p:grpSpPr bwMode="auto">
            <a:xfrm>
              <a:off x="4176" y="2448"/>
              <a:ext cx="456" cy="212"/>
              <a:chOff x="3600" y="2408"/>
              <a:chExt cx="456" cy="212"/>
            </a:xfrm>
          </p:grpSpPr>
          <p:sp>
            <p:nvSpPr>
              <p:cNvPr id="476340" name="Rectangle 180"/>
              <p:cNvSpPr>
                <a:spLocks noChangeArrowheads="1"/>
              </p:cNvSpPr>
              <p:nvPr/>
            </p:nvSpPr>
            <p:spPr bwMode="auto">
              <a:xfrm>
                <a:off x="3624"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41" name="Text Box 181"/>
              <p:cNvSpPr txBox="1">
                <a:spLocks noChangeArrowheads="1"/>
              </p:cNvSpPr>
              <p:nvPr/>
            </p:nvSpPr>
            <p:spPr bwMode="auto">
              <a:xfrm>
                <a:off x="3600"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210.0</a:t>
                </a:r>
              </a:p>
            </p:txBody>
          </p:sp>
        </p:grpSp>
      </p:grpSp>
      <p:sp>
        <p:nvSpPr>
          <p:cNvPr id="476355" name="Text Box 195">
            <a:hlinkClick r:id="" action="ppaction://hlinkshowjump?jump=nextslide"/>
          </p:cNvPr>
          <p:cNvSpPr txBox="1">
            <a:spLocks noChangeArrowheads="1"/>
          </p:cNvSpPr>
          <p:nvPr/>
        </p:nvSpPr>
        <p:spPr bwMode="auto">
          <a:xfrm>
            <a:off x="7848600" y="6400800"/>
            <a:ext cx="11430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000" i="1">
                <a:latin typeface="Times New Roman" charset="0"/>
                <a:ea typeface="ＭＳ Ｐゴシック" charset="0"/>
                <a:cs typeface="ＭＳ Ｐゴシック" charset="0"/>
              </a:rPr>
              <a:t>skip simulation</a:t>
            </a:r>
          </a:p>
        </p:txBody>
      </p:sp>
      <p:pic>
        <p:nvPicPr>
          <p:cNvPr id="74785" name="Picture 280" descr="Graphics (Checkerbo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2513" y="4470400"/>
            <a:ext cx="4524375" cy="224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6209" name="Text Box 49"/>
          <p:cNvSpPr txBox="1">
            <a:spLocks noChangeArrowheads="1"/>
          </p:cNvSpPr>
          <p:nvPr/>
        </p:nvSpPr>
        <p:spPr bwMode="auto">
          <a:xfrm>
            <a:off x="2335213" y="4445000"/>
            <a:ext cx="4479925"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n-US" sz="1000" dirty="0">
              <a:solidFill>
                <a:srgbClr val="333333"/>
              </a:solidFill>
              <a:latin typeface="Charcoal CY" charset="0"/>
              <a:ea typeface="ＭＳ Ｐゴシック" charset="0"/>
              <a:cs typeface="ＭＳ Ｐゴシック" charset="0"/>
            </a:endParaRPr>
          </a:p>
        </p:txBody>
      </p:sp>
      <p:sp>
        <p:nvSpPr>
          <p:cNvPr id="476367" name="Rectangle 207"/>
          <p:cNvSpPr>
            <a:spLocks noChangeArrowheads="1"/>
          </p:cNvSpPr>
          <p:nvPr/>
        </p:nvSpPr>
        <p:spPr bwMode="auto">
          <a:xfrm>
            <a:off x="2332038" y="4670425"/>
            <a:ext cx="254000" cy="25400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68" name="Rectangle 208"/>
          <p:cNvSpPr>
            <a:spLocks noChangeArrowheads="1"/>
          </p:cNvSpPr>
          <p:nvPr/>
        </p:nvSpPr>
        <p:spPr bwMode="auto">
          <a:xfrm>
            <a:off x="2590800" y="4670425"/>
            <a:ext cx="254000" cy="25400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476442" name="Group 282"/>
          <p:cNvGrpSpPr>
            <a:grpSpLocks/>
          </p:cNvGrpSpPr>
          <p:nvPr/>
        </p:nvGrpSpPr>
        <p:grpSpPr bwMode="auto">
          <a:xfrm>
            <a:off x="2840038" y="4670425"/>
            <a:ext cx="1528762" cy="254000"/>
            <a:chOff x="1789" y="2942"/>
            <a:chExt cx="963" cy="160"/>
          </a:xfrm>
        </p:grpSpPr>
        <p:sp>
          <p:nvSpPr>
            <p:cNvPr id="476369" name="Rectangle 209"/>
            <p:cNvSpPr>
              <a:spLocks noChangeArrowheads="1"/>
            </p:cNvSpPr>
            <p:nvPr/>
          </p:nvSpPr>
          <p:spPr bwMode="auto">
            <a:xfrm>
              <a:off x="1789" y="29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70" name="Rectangle 210"/>
            <p:cNvSpPr>
              <a:spLocks noChangeArrowheads="1"/>
            </p:cNvSpPr>
            <p:nvPr/>
          </p:nvSpPr>
          <p:spPr bwMode="auto">
            <a:xfrm>
              <a:off x="1952" y="29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71" name="Rectangle 211"/>
            <p:cNvSpPr>
              <a:spLocks noChangeArrowheads="1"/>
            </p:cNvSpPr>
            <p:nvPr/>
          </p:nvSpPr>
          <p:spPr bwMode="auto">
            <a:xfrm>
              <a:off x="2109" y="29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72" name="Rectangle 212"/>
            <p:cNvSpPr>
              <a:spLocks noChangeArrowheads="1"/>
            </p:cNvSpPr>
            <p:nvPr/>
          </p:nvSpPr>
          <p:spPr bwMode="auto">
            <a:xfrm>
              <a:off x="2272" y="29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73" name="Rectangle 213"/>
            <p:cNvSpPr>
              <a:spLocks noChangeArrowheads="1"/>
            </p:cNvSpPr>
            <p:nvPr/>
          </p:nvSpPr>
          <p:spPr bwMode="auto">
            <a:xfrm>
              <a:off x="2429" y="29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74" name="Rectangle 214"/>
            <p:cNvSpPr>
              <a:spLocks noChangeArrowheads="1"/>
            </p:cNvSpPr>
            <p:nvPr/>
          </p:nvSpPr>
          <p:spPr bwMode="auto">
            <a:xfrm>
              <a:off x="2592" y="29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grpSp>
        <p:nvGrpSpPr>
          <p:cNvPr id="476441" name="Group 281"/>
          <p:cNvGrpSpPr>
            <a:grpSpLocks/>
          </p:cNvGrpSpPr>
          <p:nvPr/>
        </p:nvGrpSpPr>
        <p:grpSpPr bwMode="auto">
          <a:xfrm>
            <a:off x="2332038" y="4924425"/>
            <a:ext cx="2036762" cy="1773238"/>
            <a:chOff x="1469" y="3102"/>
            <a:chExt cx="1283" cy="1117"/>
          </a:xfrm>
        </p:grpSpPr>
        <p:sp>
          <p:nvSpPr>
            <p:cNvPr id="476376" name="Rectangle 216"/>
            <p:cNvSpPr>
              <a:spLocks noChangeArrowheads="1"/>
            </p:cNvSpPr>
            <p:nvPr/>
          </p:nvSpPr>
          <p:spPr bwMode="auto">
            <a:xfrm>
              <a:off x="1472" y="310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77" name="Rectangle 217"/>
            <p:cNvSpPr>
              <a:spLocks noChangeArrowheads="1"/>
            </p:cNvSpPr>
            <p:nvPr/>
          </p:nvSpPr>
          <p:spPr bwMode="auto">
            <a:xfrm>
              <a:off x="1629" y="310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78" name="Rectangle 218"/>
            <p:cNvSpPr>
              <a:spLocks noChangeArrowheads="1"/>
            </p:cNvSpPr>
            <p:nvPr/>
          </p:nvSpPr>
          <p:spPr bwMode="auto">
            <a:xfrm>
              <a:off x="1792" y="310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79" name="Rectangle 219"/>
            <p:cNvSpPr>
              <a:spLocks noChangeArrowheads="1"/>
            </p:cNvSpPr>
            <p:nvPr/>
          </p:nvSpPr>
          <p:spPr bwMode="auto">
            <a:xfrm>
              <a:off x="1949" y="310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80" name="Rectangle 220"/>
            <p:cNvSpPr>
              <a:spLocks noChangeArrowheads="1"/>
            </p:cNvSpPr>
            <p:nvPr/>
          </p:nvSpPr>
          <p:spPr bwMode="auto">
            <a:xfrm>
              <a:off x="2112" y="310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81" name="Rectangle 221"/>
            <p:cNvSpPr>
              <a:spLocks noChangeArrowheads="1"/>
            </p:cNvSpPr>
            <p:nvPr/>
          </p:nvSpPr>
          <p:spPr bwMode="auto">
            <a:xfrm>
              <a:off x="2269" y="310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82" name="Rectangle 222"/>
            <p:cNvSpPr>
              <a:spLocks noChangeArrowheads="1"/>
            </p:cNvSpPr>
            <p:nvPr/>
          </p:nvSpPr>
          <p:spPr bwMode="auto">
            <a:xfrm>
              <a:off x="2432" y="310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75" name="Rectangle 215"/>
            <p:cNvSpPr>
              <a:spLocks noChangeArrowheads="1"/>
            </p:cNvSpPr>
            <p:nvPr/>
          </p:nvSpPr>
          <p:spPr bwMode="auto">
            <a:xfrm>
              <a:off x="2592" y="310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91" name="Rectangle 231"/>
            <p:cNvSpPr>
              <a:spLocks noChangeArrowheads="1"/>
            </p:cNvSpPr>
            <p:nvPr/>
          </p:nvSpPr>
          <p:spPr bwMode="auto">
            <a:xfrm>
              <a:off x="1469" y="326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92" name="Rectangle 232"/>
            <p:cNvSpPr>
              <a:spLocks noChangeArrowheads="1"/>
            </p:cNvSpPr>
            <p:nvPr/>
          </p:nvSpPr>
          <p:spPr bwMode="auto">
            <a:xfrm>
              <a:off x="1632" y="326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93" name="Rectangle 233"/>
            <p:cNvSpPr>
              <a:spLocks noChangeArrowheads="1"/>
            </p:cNvSpPr>
            <p:nvPr/>
          </p:nvSpPr>
          <p:spPr bwMode="auto">
            <a:xfrm>
              <a:off x="1789" y="326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94" name="Rectangle 234"/>
            <p:cNvSpPr>
              <a:spLocks noChangeArrowheads="1"/>
            </p:cNvSpPr>
            <p:nvPr/>
          </p:nvSpPr>
          <p:spPr bwMode="auto">
            <a:xfrm>
              <a:off x="1952" y="326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95" name="Rectangle 235"/>
            <p:cNvSpPr>
              <a:spLocks noChangeArrowheads="1"/>
            </p:cNvSpPr>
            <p:nvPr/>
          </p:nvSpPr>
          <p:spPr bwMode="auto">
            <a:xfrm>
              <a:off x="2109" y="326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96" name="Rectangle 236"/>
            <p:cNvSpPr>
              <a:spLocks noChangeArrowheads="1"/>
            </p:cNvSpPr>
            <p:nvPr/>
          </p:nvSpPr>
          <p:spPr bwMode="auto">
            <a:xfrm>
              <a:off x="2272" y="326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97" name="Rectangle 237"/>
            <p:cNvSpPr>
              <a:spLocks noChangeArrowheads="1"/>
            </p:cNvSpPr>
            <p:nvPr/>
          </p:nvSpPr>
          <p:spPr bwMode="auto">
            <a:xfrm>
              <a:off x="2429" y="326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98" name="Rectangle 238"/>
            <p:cNvSpPr>
              <a:spLocks noChangeArrowheads="1"/>
            </p:cNvSpPr>
            <p:nvPr/>
          </p:nvSpPr>
          <p:spPr bwMode="auto">
            <a:xfrm>
              <a:off x="2592" y="326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399" name="Rectangle 239"/>
            <p:cNvSpPr>
              <a:spLocks noChangeArrowheads="1"/>
            </p:cNvSpPr>
            <p:nvPr/>
          </p:nvSpPr>
          <p:spPr bwMode="auto">
            <a:xfrm>
              <a:off x="1472" y="342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00" name="Rectangle 240"/>
            <p:cNvSpPr>
              <a:spLocks noChangeArrowheads="1"/>
            </p:cNvSpPr>
            <p:nvPr/>
          </p:nvSpPr>
          <p:spPr bwMode="auto">
            <a:xfrm>
              <a:off x="1629" y="342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01" name="Rectangle 241"/>
            <p:cNvSpPr>
              <a:spLocks noChangeArrowheads="1"/>
            </p:cNvSpPr>
            <p:nvPr/>
          </p:nvSpPr>
          <p:spPr bwMode="auto">
            <a:xfrm>
              <a:off x="1792" y="342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02" name="Rectangle 242"/>
            <p:cNvSpPr>
              <a:spLocks noChangeArrowheads="1"/>
            </p:cNvSpPr>
            <p:nvPr/>
          </p:nvSpPr>
          <p:spPr bwMode="auto">
            <a:xfrm>
              <a:off x="1949" y="342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03" name="Rectangle 243"/>
            <p:cNvSpPr>
              <a:spLocks noChangeArrowheads="1"/>
            </p:cNvSpPr>
            <p:nvPr/>
          </p:nvSpPr>
          <p:spPr bwMode="auto">
            <a:xfrm>
              <a:off x="2112" y="342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04" name="Rectangle 244"/>
            <p:cNvSpPr>
              <a:spLocks noChangeArrowheads="1"/>
            </p:cNvSpPr>
            <p:nvPr/>
          </p:nvSpPr>
          <p:spPr bwMode="auto">
            <a:xfrm>
              <a:off x="2269" y="342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05" name="Rectangle 245"/>
            <p:cNvSpPr>
              <a:spLocks noChangeArrowheads="1"/>
            </p:cNvSpPr>
            <p:nvPr/>
          </p:nvSpPr>
          <p:spPr bwMode="auto">
            <a:xfrm>
              <a:off x="2432" y="342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06" name="Rectangle 246"/>
            <p:cNvSpPr>
              <a:spLocks noChangeArrowheads="1"/>
            </p:cNvSpPr>
            <p:nvPr/>
          </p:nvSpPr>
          <p:spPr bwMode="auto">
            <a:xfrm>
              <a:off x="2592" y="342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07" name="Rectangle 247"/>
            <p:cNvSpPr>
              <a:spLocks noChangeArrowheads="1"/>
            </p:cNvSpPr>
            <p:nvPr/>
          </p:nvSpPr>
          <p:spPr bwMode="auto">
            <a:xfrm>
              <a:off x="1469" y="3581"/>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08" name="Rectangle 248"/>
            <p:cNvSpPr>
              <a:spLocks noChangeArrowheads="1"/>
            </p:cNvSpPr>
            <p:nvPr/>
          </p:nvSpPr>
          <p:spPr bwMode="auto">
            <a:xfrm>
              <a:off x="1632" y="3581"/>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09" name="Rectangle 249"/>
            <p:cNvSpPr>
              <a:spLocks noChangeArrowheads="1"/>
            </p:cNvSpPr>
            <p:nvPr/>
          </p:nvSpPr>
          <p:spPr bwMode="auto">
            <a:xfrm>
              <a:off x="1789" y="3581"/>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10" name="Rectangle 250"/>
            <p:cNvSpPr>
              <a:spLocks noChangeArrowheads="1"/>
            </p:cNvSpPr>
            <p:nvPr/>
          </p:nvSpPr>
          <p:spPr bwMode="auto">
            <a:xfrm>
              <a:off x="1952" y="3581"/>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11" name="Rectangle 251"/>
            <p:cNvSpPr>
              <a:spLocks noChangeArrowheads="1"/>
            </p:cNvSpPr>
            <p:nvPr/>
          </p:nvSpPr>
          <p:spPr bwMode="auto">
            <a:xfrm>
              <a:off x="2109" y="3581"/>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12" name="Rectangle 252"/>
            <p:cNvSpPr>
              <a:spLocks noChangeArrowheads="1"/>
            </p:cNvSpPr>
            <p:nvPr/>
          </p:nvSpPr>
          <p:spPr bwMode="auto">
            <a:xfrm>
              <a:off x="2272" y="3581"/>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13" name="Rectangle 253"/>
            <p:cNvSpPr>
              <a:spLocks noChangeArrowheads="1"/>
            </p:cNvSpPr>
            <p:nvPr/>
          </p:nvSpPr>
          <p:spPr bwMode="auto">
            <a:xfrm>
              <a:off x="2429" y="3581"/>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14" name="Rectangle 254"/>
            <p:cNvSpPr>
              <a:spLocks noChangeArrowheads="1"/>
            </p:cNvSpPr>
            <p:nvPr/>
          </p:nvSpPr>
          <p:spPr bwMode="auto">
            <a:xfrm>
              <a:off x="2592" y="3581"/>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15" name="Rectangle 255"/>
            <p:cNvSpPr>
              <a:spLocks noChangeArrowheads="1"/>
            </p:cNvSpPr>
            <p:nvPr/>
          </p:nvSpPr>
          <p:spPr bwMode="auto">
            <a:xfrm>
              <a:off x="1472" y="37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16" name="Rectangle 256"/>
            <p:cNvSpPr>
              <a:spLocks noChangeArrowheads="1"/>
            </p:cNvSpPr>
            <p:nvPr/>
          </p:nvSpPr>
          <p:spPr bwMode="auto">
            <a:xfrm>
              <a:off x="1629" y="37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17" name="Rectangle 257"/>
            <p:cNvSpPr>
              <a:spLocks noChangeArrowheads="1"/>
            </p:cNvSpPr>
            <p:nvPr/>
          </p:nvSpPr>
          <p:spPr bwMode="auto">
            <a:xfrm>
              <a:off x="1792" y="37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18" name="Rectangle 258"/>
            <p:cNvSpPr>
              <a:spLocks noChangeArrowheads="1"/>
            </p:cNvSpPr>
            <p:nvPr/>
          </p:nvSpPr>
          <p:spPr bwMode="auto">
            <a:xfrm>
              <a:off x="1949" y="37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19" name="Rectangle 259"/>
            <p:cNvSpPr>
              <a:spLocks noChangeArrowheads="1"/>
            </p:cNvSpPr>
            <p:nvPr/>
          </p:nvSpPr>
          <p:spPr bwMode="auto">
            <a:xfrm>
              <a:off x="2112" y="37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20" name="Rectangle 260"/>
            <p:cNvSpPr>
              <a:spLocks noChangeArrowheads="1"/>
            </p:cNvSpPr>
            <p:nvPr/>
          </p:nvSpPr>
          <p:spPr bwMode="auto">
            <a:xfrm>
              <a:off x="2269" y="37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21" name="Rectangle 261"/>
            <p:cNvSpPr>
              <a:spLocks noChangeArrowheads="1"/>
            </p:cNvSpPr>
            <p:nvPr/>
          </p:nvSpPr>
          <p:spPr bwMode="auto">
            <a:xfrm>
              <a:off x="2432" y="3742"/>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22" name="Rectangle 262"/>
            <p:cNvSpPr>
              <a:spLocks noChangeArrowheads="1"/>
            </p:cNvSpPr>
            <p:nvPr/>
          </p:nvSpPr>
          <p:spPr bwMode="auto">
            <a:xfrm>
              <a:off x="2592" y="3742"/>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23" name="Rectangle 263"/>
            <p:cNvSpPr>
              <a:spLocks noChangeArrowheads="1"/>
            </p:cNvSpPr>
            <p:nvPr/>
          </p:nvSpPr>
          <p:spPr bwMode="auto">
            <a:xfrm>
              <a:off x="1469" y="390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24" name="Rectangle 264"/>
            <p:cNvSpPr>
              <a:spLocks noChangeArrowheads="1"/>
            </p:cNvSpPr>
            <p:nvPr/>
          </p:nvSpPr>
          <p:spPr bwMode="auto">
            <a:xfrm>
              <a:off x="1632" y="390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25" name="Rectangle 265"/>
            <p:cNvSpPr>
              <a:spLocks noChangeArrowheads="1"/>
            </p:cNvSpPr>
            <p:nvPr/>
          </p:nvSpPr>
          <p:spPr bwMode="auto">
            <a:xfrm>
              <a:off x="1789" y="390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26" name="Rectangle 266"/>
            <p:cNvSpPr>
              <a:spLocks noChangeArrowheads="1"/>
            </p:cNvSpPr>
            <p:nvPr/>
          </p:nvSpPr>
          <p:spPr bwMode="auto">
            <a:xfrm>
              <a:off x="1952" y="390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27" name="Rectangle 267"/>
            <p:cNvSpPr>
              <a:spLocks noChangeArrowheads="1"/>
            </p:cNvSpPr>
            <p:nvPr/>
          </p:nvSpPr>
          <p:spPr bwMode="auto">
            <a:xfrm>
              <a:off x="2109" y="390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28" name="Rectangle 268"/>
            <p:cNvSpPr>
              <a:spLocks noChangeArrowheads="1"/>
            </p:cNvSpPr>
            <p:nvPr/>
          </p:nvSpPr>
          <p:spPr bwMode="auto">
            <a:xfrm>
              <a:off x="2272" y="390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29" name="Rectangle 269"/>
            <p:cNvSpPr>
              <a:spLocks noChangeArrowheads="1"/>
            </p:cNvSpPr>
            <p:nvPr/>
          </p:nvSpPr>
          <p:spPr bwMode="auto">
            <a:xfrm>
              <a:off x="2429" y="3904"/>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30" name="Rectangle 270"/>
            <p:cNvSpPr>
              <a:spLocks noChangeArrowheads="1"/>
            </p:cNvSpPr>
            <p:nvPr/>
          </p:nvSpPr>
          <p:spPr bwMode="auto">
            <a:xfrm>
              <a:off x="2592" y="3904"/>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31" name="Rectangle 271"/>
            <p:cNvSpPr>
              <a:spLocks noChangeArrowheads="1"/>
            </p:cNvSpPr>
            <p:nvPr/>
          </p:nvSpPr>
          <p:spPr bwMode="auto">
            <a:xfrm>
              <a:off x="1472" y="4059"/>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32" name="Rectangle 272"/>
            <p:cNvSpPr>
              <a:spLocks noChangeArrowheads="1"/>
            </p:cNvSpPr>
            <p:nvPr/>
          </p:nvSpPr>
          <p:spPr bwMode="auto">
            <a:xfrm>
              <a:off x="1629" y="4059"/>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33" name="Rectangle 273"/>
            <p:cNvSpPr>
              <a:spLocks noChangeArrowheads="1"/>
            </p:cNvSpPr>
            <p:nvPr/>
          </p:nvSpPr>
          <p:spPr bwMode="auto">
            <a:xfrm>
              <a:off x="1792" y="4059"/>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34" name="Rectangle 274"/>
            <p:cNvSpPr>
              <a:spLocks noChangeArrowheads="1"/>
            </p:cNvSpPr>
            <p:nvPr/>
          </p:nvSpPr>
          <p:spPr bwMode="auto">
            <a:xfrm>
              <a:off x="1949" y="4059"/>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35" name="Rectangle 275"/>
            <p:cNvSpPr>
              <a:spLocks noChangeArrowheads="1"/>
            </p:cNvSpPr>
            <p:nvPr/>
          </p:nvSpPr>
          <p:spPr bwMode="auto">
            <a:xfrm>
              <a:off x="2112" y="4059"/>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36" name="Rectangle 276"/>
            <p:cNvSpPr>
              <a:spLocks noChangeArrowheads="1"/>
            </p:cNvSpPr>
            <p:nvPr/>
          </p:nvSpPr>
          <p:spPr bwMode="auto">
            <a:xfrm>
              <a:off x="2269" y="4059"/>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37" name="Rectangle 277"/>
            <p:cNvSpPr>
              <a:spLocks noChangeArrowheads="1"/>
            </p:cNvSpPr>
            <p:nvPr/>
          </p:nvSpPr>
          <p:spPr bwMode="auto">
            <a:xfrm>
              <a:off x="2432" y="4059"/>
              <a:ext cx="160" cy="160"/>
            </a:xfrm>
            <a:prstGeom prst="rect">
              <a:avLst/>
            </a:prstGeom>
            <a:solidFill>
              <a:srgbClr val="0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76438" name="Rectangle 278"/>
            <p:cNvSpPr>
              <a:spLocks noChangeArrowheads="1"/>
            </p:cNvSpPr>
            <p:nvPr/>
          </p:nvSpPr>
          <p:spPr bwMode="auto">
            <a:xfrm>
              <a:off x="2592" y="4059"/>
              <a:ext cx="160" cy="16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sp>
        <p:nvSpPr>
          <p:cNvPr id="177" name="Foliennummernplatzhalter 3"/>
          <p:cNvSpPr>
            <a:spLocks noGrp="1"/>
          </p:cNvSpPr>
          <p:nvPr>
            <p:ph type="sldNum" sz="quarter" idx="12"/>
          </p:nvPr>
        </p:nvSpPr>
        <p:spPr>
          <a:xfrm>
            <a:off x="6553200" y="6096000"/>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6005BAF3-C2E8-5540-9318-AC5635B5F7EC}" type="slidenum">
              <a:rPr lang="en-US" altLang="de-DE" sz="1400">
                <a:latin typeface="Arial" charset="0"/>
              </a:rPr>
              <a:pPr/>
              <a:t>51</a:t>
            </a:fld>
            <a:endParaRPr lang="en-US" altLang="de-DE"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76197"/>
                                        </p:tgtEl>
                                        <p:attrNameLst>
                                          <p:attrName>style.visibility</p:attrName>
                                        </p:attrNameLst>
                                      </p:cBhvr>
                                      <p:to>
                                        <p:strVal val="visible"/>
                                      </p:to>
                                    </p:set>
                                  </p:childTnLst>
                                  <p:subTnLst>
                                    <p:set>
                                      <p:cBhvr override="childStyle">
                                        <p:cTn dur="1" fill="hold" display="0" masterRel="nextClick" afterEffect="1"/>
                                        <p:tgtEl>
                                          <p:spTgt spid="476197"/>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7618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76198"/>
                                        </p:tgtEl>
                                        <p:attrNameLst>
                                          <p:attrName>style.visibility</p:attrName>
                                        </p:attrNameLst>
                                      </p:cBhvr>
                                      <p:to>
                                        <p:strVal val="visible"/>
                                      </p:to>
                                    </p:set>
                                  </p:childTnLst>
                                  <p:subTnLst>
                                    <p:set>
                                      <p:cBhvr override="childStyle">
                                        <p:cTn dur="1" fill="hold" display="0" masterRel="nextClick" afterEffect="1"/>
                                        <p:tgtEl>
                                          <p:spTgt spid="476198"/>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47618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76199"/>
                                        </p:tgtEl>
                                        <p:attrNameLst>
                                          <p:attrName>style.visibility</p:attrName>
                                        </p:attrNameLst>
                                      </p:cBhvr>
                                      <p:to>
                                        <p:strVal val="visible"/>
                                      </p:to>
                                    </p:set>
                                  </p:childTnLst>
                                  <p:subTnLst>
                                    <p:set>
                                      <p:cBhvr override="childStyle">
                                        <p:cTn dur="1" fill="hold" display="0" masterRel="nextClick" afterEffect="1"/>
                                        <p:tgtEl>
                                          <p:spTgt spid="476199"/>
                                        </p:tgtEl>
                                        <p:attrNameLst>
                                          <p:attrName>style.visibility</p:attrName>
                                        </p:attrNameLst>
                                      </p:cBhvr>
                                      <p:to>
                                        <p:strVal val="hidden"/>
                                      </p:to>
                                    </p:set>
                                  </p:sub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7618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476200"/>
                                        </p:tgtEl>
                                        <p:attrNameLst>
                                          <p:attrName>style.visibility</p:attrName>
                                        </p:attrNameLst>
                                      </p:cBhvr>
                                      <p:to>
                                        <p:strVal val="visible"/>
                                      </p:to>
                                    </p:set>
                                  </p:childTnLst>
                                  <p:subTnLst>
                                    <p:set>
                                      <p:cBhvr override="childStyle">
                                        <p:cTn dur="1" fill="hold" display="0" masterRel="nextClick" afterEffect="1"/>
                                        <p:tgtEl>
                                          <p:spTgt spid="476200"/>
                                        </p:tgtEl>
                                        <p:attrNameLst>
                                          <p:attrName>style.visibility</p:attrName>
                                        </p:attrNameLst>
                                      </p:cBhvr>
                                      <p:to>
                                        <p:strVal val="hidden"/>
                                      </p:to>
                                    </p:set>
                                  </p:sub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47619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476201"/>
                                        </p:tgtEl>
                                        <p:attrNameLst>
                                          <p:attrName>style.visibility</p:attrName>
                                        </p:attrNameLst>
                                      </p:cBhvr>
                                      <p:to>
                                        <p:strVal val="visible"/>
                                      </p:to>
                                    </p:set>
                                  </p:childTnLst>
                                  <p:subTnLst>
                                    <p:set>
                                      <p:cBhvr override="childStyle">
                                        <p:cTn dur="1" fill="hold" display="0" masterRel="nextClick" afterEffect="1"/>
                                        <p:tgtEl>
                                          <p:spTgt spid="476201"/>
                                        </p:tgtEl>
                                        <p:attrNameLst>
                                          <p:attrName>style.visibility</p:attrName>
                                        </p:attrNameLst>
                                      </p:cBhvr>
                                      <p:to>
                                        <p:strVal val="hidden"/>
                                      </p:to>
                                    </p:set>
                                  </p:sub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47619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476202"/>
                                        </p:tgtEl>
                                        <p:attrNameLst>
                                          <p:attrName>style.visibility</p:attrName>
                                        </p:attrNameLst>
                                      </p:cBhvr>
                                      <p:to>
                                        <p:strVal val="visible"/>
                                      </p:to>
                                    </p:set>
                                  </p:childTnLst>
                                  <p:subTnLst>
                                    <p:set>
                                      <p:cBhvr override="childStyle">
                                        <p:cTn dur="1" fill="hold" display="0" masterRel="nextClick" afterEffect="1"/>
                                        <p:tgtEl>
                                          <p:spTgt spid="476202"/>
                                        </p:tgtEl>
                                        <p:attrNameLst>
                                          <p:attrName>style.visibility</p:attrName>
                                        </p:attrNameLst>
                                      </p:cBhvr>
                                      <p:to>
                                        <p:strVal val="hidden"/>
                                      </p:to>
                                    </p:set>
                                  </p:sub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7620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499"/>
                                          </p:stCondLst>
                                        </p:cTn>
                                        <p:tgtEl>
                                          <p:spTgt spid="476203"/>
                                        </p:tgtEl>
                                        <p:attrNameLst>
                                          <p:attrName>style.visibility</p:attrName>
                                        </p:attrNameLst>
                                      </p:cBhvr>
                                      <p:to>
                                        <p:strVal val="visible"/>
                                      </p:to>
                                    </p:set>
                                  </p:childTnLst>
                                  <p:subTnLst>
                                    <p:set>
                                      <p:cBhvr override="childStyle">
                                        <p:cTn dur="1" fill="hold" display="0" masterRel="nextClick" afterEffect="1"/>
                                        <p:tgtEl>
                                          <p:spTgt spid="476203"/>
                                        </p:tgtEl>
                                        <p:attrNameLst>
                                          <p:attrName>style.visibility</p:attrName>
                                        </p:attrNameLst>
                                      </p:cBhvr>
                                      <p:to>
                                        <p:strVal val="hidden"/>
                                      </p:to>
                                    </p:set>
                                  </p:sub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476204"/>
                                        </p:tgtEl>
                                        <p:attrNameLst>
                                          <p:attrName>style.visibility</p:attrName>
                                        </p:attrNameLst>
                                      </p:cBhvr>
                                      <p:to>
                                        <p:strVal val="visible"/>
                                      </p:to>
                                    </p:set>
                                  </p:childTnLst>
                                  <p:subTnLst>
                                    <p:set>
                                      <p:cBhvr override="childStyle">
                                        <p:cTn dur="1" fill="hold" display="0" masterRel="nextClick" afterEffect="1"/>
                                        <p:tgtEl>
                                          <p:spTgt spid="476204"/>
                                        </p:tgtEl>
                                        <p:attrNameLst>
                                          <p:attrName>style.visibility</p:attrName>
                                        </p:attrNameLst>
                                      </p:cBhvr>
                                      <p:to>
                                        <p:strVal val="hidden"/>
                                      </p:to>
                                    </p:set>
                                  </p:sub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7636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76216"/>
                                        </p:tgtEl>
                                        <p:attrNameLst>
                                          <p:attrName>style.visibility</p:attrName>
                                        </p:attrNameLst>
                                      </p:cBhvr>
                                      <p:to>
                                        <p:strVal val="visible"/>
                                      </p:to>
                                    </p:set>
                                  </p:childTnLst>
                                </p:cTn>
                              </p:par>
                              <p:par>
                                <p:cTn id="53" presetID="1" presetClass="entr" presetSubtype="0" fill="hold" grpId="1" nodeType="withEffect">
                                  <p:stCondLst>
                                    <p:cond delay="0"/>
                                  </p:stCondLst>
                                  <p:childTnLst>
                                    <p:set>
                                      <p:cBhvr>
                                        <p:cTn id="54" dur="1" fill="hold">
                                          <p:stCondLst>
                                            <p:cond delay="0"/>
                                          </p:stCondLst>
                                        </p:cTn>
                                        <p:tgtEl>
                                          <p:spTgt spid="476199"/>
                                        </p:tgtEl>
                                        <p:attrNameLst>
                                          <p:attrName>style.visibility</p:attrName>
                                        </p:attrNameLst>
                                      </p:cBhvr>
                                      <p:to>
                                        <p:strVal val="visible"/>
                                      </p:to>
                                    </p:set>
                                  </p:childTnLst>
                                  <p:subTnLst>
                                    <p:set>
                                      <p:cBhvr override="childStyle">
                                        <p:cTn dur="1" fill="hold" display="0" masterRel="nextClick" afterEffect="1"/>
                                        <p:tgtEl>
                                          <p:spTgt spid="476199"/>
                                        </p:tgtEl>
                                        <p:attrNameLst>
                                          <p:attrName>style.visibility</p:attrName>
                                        </p:attrNameLst>
                                      </p:cBhvr>
                                      <p:to>
                                        <p:strVal val="hidden"/>
                                      </p:to>
                                    </p:set>
                                  </p:sub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grpId="1" nodeType="clickEffect">
                                  <p:stCondLst>
                                    <p:cond delay="0"/>
                                  </p:stCondLst>
                                  <p:childTnLst>
                                    <p:set>
                                      <p:cBhvr>
                                        <p:cTn id="58" dur="1" fill="hold">
                                          <p:stCondLst>
                                            <p:cond delay="0"/>
                                          </p:stCondLst>
                                        </p:cTn>
                                        <p:tgtEl>
                                          <p:spTgt spid="476200"/>
                                        </p:tgtEl>
                                        <p:attrNameLst>
                                          <p:attrName>style.visibility</p:attrName>
                                        </p:attrNameLst>
                                      </p:cBhvr>
                                      <p:to>
                                        <p:strVal val="visible"/>
                                      </p:to>
                                    </p:set>
                                  </p:childTnLst>
                                  <p:subTnLst>
                                    <p:set>
                                      <p:cBhvr override="childStyle">
                                        <p:cTn dur="1" fill="hold" display="0" masterRel="nextClick" afterEffect="1"/>
                                        <p:tgtEl>
                                          <p:spTgt spid="476200"/>
                                        </p:tgtEl>
                                        <p:attrNameLst>
                                          <p:attrName>style.visibility</p:attrName>
                                        </p:attrNameLst>
                                      </p:cBhvr>
                                      <p:to>
                                        <p:strVal val="hidden"/>
                                      </p:to>
                                    </p:set>
                                  </p:sub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nodeType="clickEffect">
                                  <p:stCondLst>
                                    <p:cond delay="0"/>
                                  </p:stCondLst>
                                  <p:childTnLst>
                                    <p:set>
                                      <p:cBhvr>
                                        <p:cTn id="62" dur="1" fill="hold">
                                          <p:stCondLst>
                                            <p:cond delay="0"/>
                                          </p:stCondLst>
                                        </p:cTn>
                                        <p:tgtEl>
                                          <p:spTgt spid="476213"/>
                                        </p:tgtEl>
                                        <p:attrNameLst>
                                          <p:attrName>style.visibility</p:attrName>
                                        </p:attrNameLst>
                                      </p:cBhvr>
                                      <p:to>
                                        <p:strVal val="visible"/>
                                      </p:to>
                                    </p:set>
                                  </p:childTnLst>
                                </p:cTn>
                              </p:par>
                              <p:par>
                                <p:cTn id="63" presetID="1" presetClass="entr" presetSubtype="0" fill="hold" grpId="1" nodeType="withEffect">
                                  <p:stCondLst>
                                    <p:cond delay="0"/>
                                  </p:stCondLst>
                                  <p:childTnLst>
                                    <p:set>
                                      <p:cBhvr>
                                        <p:cTn id="64" dur="1" fill="hold">
                                          <p:stCondLst>
                                            <p:cond delay="0"/>
                                          </p:stCondLst>
                                        </p:cTn>
                                        <p:tgtEl>
                                          <p:spTgt spid="476201"/>
                                        </p:tgtEl>
                                        <p:attrNameLst>
                                          <p:attrName>style.visibility</p:attrName>
                                        </p:attrNameLst>
                                      </p:cBhvr>
                                      <p:to>
                                        <p:strVal val="visible"/>
                                      </p:to>
                                    </p:set>
                                  </p:childTnLst>
                                  <p:subTnLst>
                                    <p:set>
                                      <p:cBhvr override="childStyle">
                                        <p:cTn dur="1" fill="hold" display="0" masterRel="nextClick" afterEffect="1"/>
                                        <p:tgtEl>
                                          <p:spTgt spid="476201"/>
                                        </p:tgtEl>
                                        <p:attrNameLst>
                                          <p:attrName>style.visibility</p:attrName>
                                        </p:attrNameLst>
                                      </p:cBhvr>
                                      <p:to>
                                        <p:strVal val="hidden"/>
                                      </p:to>
                                    </p:set>
                                  </p:sub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ntr" presetSubtype="0" fill="hold" grpId="1" nodeType="clickEffect">
                                  <p:stCondLst>
                                    <p:cond delay="0"/>
                                  </p:stCondLst>
                                  <p:childTnLst>
                                    <p:set>
                                      <p:cBhvr>
                                        <p:cTn id="68" dur="1" fill="hold">
                                          <p:stCondLst>
                                            <p:cond delay="0"/>
                                          </p:stCondLst>
                                        </p:cTn>
                                        <p:tgtEl>
                                          <p:spTgt spid="476202"/>
                                        </p:tgtEl>
                                        <p:attrNameLst>
                                          <p:attrName>style.visibility</p:attrName>
                                        </p:attrNameLst>
                                      </p:cBhvr>
                                      <p:to>
                                        <p:strVal val="visible"/>
                                      </p:to>
                                    </p:set>
                                  </p:childTnLst>
                                  <p:subTnLst>
                                    <p:set>
                                      <p:cBhvr override="childStyle">
                                        <p:cTn dur="1" fill="hold" display="0" masterRel="nextClick" afterEffect="1"/>
                                        <p:tgtEl>
                                          <p:spTgt spid="476202"/>
                                        </p:tgtEl>
                                        <p:attrNameLst>
                                          <p:attrName>style.visibility</p:attrName>
                                        </p:attrNameLst>
                                      </p:cBhvr>
                                      <p:to>
                                        <p:strVal val="hidden"/>
                                      </p:to>
                                    </p:set>
                                  </p:subTnLst>
                                </p:cTn>
                              </p:par>
                            </p:childTnLst>
                          </p:cTn>
                        </p:par>
                      </p:childTnLst>
                    </p:cTn>
                  </p:par>
                  <p:par>
                    <p:cTn id="69" fill="hold" nodeType="clickPar">
                      <p:stCondLst>
                        <p:cond delay="indefinite"/>
                      </p:stCondLst>
                      <p:childTnLst>
                        <p:par>
                          <p:cTn id="70" fill="hold" nodeType="withGroup">
                            <p:stCondLst>
                              <p:cond delay="0"/>
                            </p:stCondLst>
                            <p:childTnLst>
                              <p:par>
                                <p:cTn id="71" presetID="1" presetClass="entr" presetSubtype="0" fill="hold" grpId="1" nodeType="clickEffect">
                                  <p:stCondLst>
                                    <p:cond delay="0"/>
                                  </p:stCondLst>
                                  <p:childTnLst>
                                    <p:set>
                                      <p:cBhvr>
                                        <p:cTn id="72" dur="1" fill="hold">
                                          <p:stCondLst>
                                            <p:cond delay="0"/>
                                          </p:stCondLst>
                                        </p:cTn>
                                        <p:tgtEl>
                                          <p:spTgt spid="476205"/>
                                        </p:tgtEl>
                                        <p:attrNameLst>
                                          <p:attrName>style.visibility</p:attrName>
                                        </p:attrNameLst>
                                      </p:cBhvr>
                                      <p:to>
                                        <p:strVal val="visible"/>
                                      </p:to>
                                    </p:set>
                                  </p:childTnLst>
                                </p:cTn>
                              </p:par>
                              <p:par>
                                <p:cTn id="73" presetID="1" presetClass="entr" presetSubtype="0" fill="hold" grpId="1" nodeType="withEffect">
                                  <p:stCondLst>
                                    <p:cond delay="0"/>
                                  </p:stCondLst>
                                  <p:childTnLst>
                                    <p:set>
                                      <p:cBhvr>
                                        <p:cTn id="74" dur="1" fill="hold">
                                          <p:stCondLst>
                                            <p:cond delay="0"/>
                                          </p:stCondLst>
                                        </p:cTn>
                                        <p:tgtEl>
                                          <p:spTgt spid="476203"/>
                                        </p:tgtEl>
                                        <p:attrNameLst>
                                          <p:attrName>style.visibility</p:attrName>
                                        </p:attrNameLst>
                                      </p:cBhvr>
                                      <p:to>
                                        <p:strVal val="visible"/>
                                      </p:to>
                                    </p:set>
                                  </p:childTnLst>
                                  <p:subTnLst>
                                    <p:set>
                                      <p:cBhvr override="childStyle">
                                        <p:cTn dur="1" fill="hold" display="0" masterRel="nextClick" afterEffect="1"/>
                                        <p:tgtEl>
                                          <p:spTgt spid="476203"/>
                                        </p:tgtEl>
                                        <p:attrNameLst>
                                          <p:attrName>style.visibility</p:attrName>
                                        </p:attrNameLst>
                                      </p:cBhvr>
                                      <p:to>
                                        <p:strVal val="hidden"/>
                                      </p:to>
                                    </p:set>
                                  </p:subTnLst>
                                </p:cTn>
                              </p:par>
                            </p:childTnLst>
                          </p:cTn>
                        </p:par>
                      </p:childTnLst>
                    </p:cTn>
                  </p:par>
                  <p:par>
                    <p:cTn id="75" fill="hold" nodeType="clickPar">
                      <p:stCondLst>
                        <p:cond delay="indefinite"/>
                      </p:stCondLst>
                      <p:childTnLst>
                        <p:par>
                          <p:cTn id="76" fill="hold" nodeType="withGroup">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76206"/>
                                        </p:tgtEl>
                                        <p:attrNameLst>
                                          <p:attrName>style.visibility</p:attrName>
                                        </p:attrNameLst>
                                      </p:cBhvr>
                                      <p:to>
                                        <p:strVal val="visible"/>
                                      </p:to>
                                    </p:set>
                                  </p:childTnLst>
                                </p:cTn>
                              </p:par>
                              <p:par>
                                <p:cTn id="79" presetID="1" presetClass="entr" presetSubtype="0" fill="hold" grpId="1" nodeType="withEffect">
                                  <p:stCondLst>
                                    <p:cond delay="0"/>
                                  </p:stCondLst>
                                  <p:childTnLst>
                                    <p:set>
                                      <p:cBhvr>
                                        <p:cTn id="80" dur="1" fill="hold">
                                          <p:stCondLst>
                                            <p:cond delay="0"/>
                                          </p:stCondLst>
                                        </p:cTn>
                                        <p:tgtEl>
                                          <p:spTgt spid="476204"/>
                                        </p:tgtEl>
                                        <p:attrNameLst>
                                          <p:attrName>style.visibility</p:attrName>
                                        </p:attrNameLst>
                                      </p:cBhvr>
                                      <p:to>
                                        <p:strVal val="visible"/>
                                      </p:to>
                                    </p:set>
                                  </p:childTnLst>
                                  <p:subTnLst>
                                    <p:set>
                                      <p:cBhvr override="childStyle">
                                        <p:cTn dur="1" fill="hold" display="0" masterRel="nextClick" afterEffect="1"/>
                                        <p:tgtEl>
                                          <p:spTgt spid="476204"/>
                                        </p:tgtEl>
                                        <p:attrNameLst>
                                          <p:attrName>style.visibility</p:attrName>
                                        </p:attrNameLst>
                                      </p:cBhvr>
                                      <p:to>
                                        <p:strVal val="hidden"/>
                                      </p:to>
                                    </p:set>
                                  </p:subTnLst>
                                </p:cTn>
                              </p:par>
                            </p:childTnLst>
                          </p:cTn>
                        </p:par>
                      </p:childTnLst>
                    </p:cTn>
                  </p:par>
                  <p:par>
                    <p:cTn id="81" fill="hold" nodeType="clickPar">
                      <p:stCondLst>
                        <p:cond delay="indefinite"/>
                      </p:stCondLst>
                      <p:childTnLst>
                        <p:par>
                          <p:cTn id="82" fill="hold" nodeType="withGroup">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476368"/>
                                        </p:tgtEl>
                                        <p:attrNameLst>
                                          <p:attrName>style.visibility</p:attrName>
                                        </p:attrNameLst>
                                      </p:cBhvr>
                                      <p:to>
                                        <p:strVal val="visible"/>
                                      </p:to>
                                    </p:set>
                                  </p:childTnLst>
                                </p:cTn>
                              </p:par>
                            </p:childTnLst>
                          </p:cTn>
                        </p:par>
                        <p:par>
                          <p:cTn id="85" fill="hold" nodeType="afterGroup">
                            <p:stCondLst>
                              <p:cond delay="0"/>
                            </p:stCondLst>
                            <p:childTnLst>
                              <p:par>
                                <p:cTn id="86" presetID="1" presetClass="entr" presetSubtype="0" fill="hold" nodeType="afterEffect">
                                  <p:stCondLst>
                                    <p:cond delay="0"/>
                                  </p:stCondLst>
                                  <p:childTnLst>
                                    <p:set>
                                      <p:cBhvr>
                                        <p:cTn id="87" dur="1" fill="hold">
                                          <p:stCondLst>
                                            <p:cond delay="499"/>
                                          </p:stCondLst>
                                        </p:cTn>
                                        <p:tgtEl>
                                          <p:spTgt spid="476275"/>
                                        </p:tgtEl>
                                        <p:attrNameLst>
                                          <p:attrName>style.visibility</p:attrName>
                                        </p:attrNameLst>
                                      </p:cBhvr>
                                      <p:to>
                                        <p:strVal val="visible"/>
                                      </p:to>
                                    </p:set>
                                  </p:childTnLst>
                                </p:cTn>
                              </p:par>
                              <p:par>
                                <p:cTn id="88" presetID="1" presetClass="entr" presetSubtype="0" fill="hold" nodeType="withEffect">
                                  <p:stCondLst>
                                    <p:cond delay="0"/>
                                  </p:stCondLst>
                                  <p:childTnLst>
                                    <p:set>
                                      <p:cBhvr>
                                        <p:cTn id="89" dur="1" fill="hold">
                                          <p:stCondLst>
                                            <p:cond delay="499"/>
                                          </p:stCondLst>
                                        </p:cTn>
                                        <p:tgtEl>
                                          <p:spTgt spid="476278"/>
                                        </p:tgtEl>
                                        <p:attrNameLst>
                                          <p:attrName>style.visibility</p:attrName>
                                        </p:attrNameLst>
                                      </p:cBhvr>
                                      <p:to>
                                        <p:strVal val="visible"/>
                                      </p:to>
                                    </p:set>
                                  </p:childTnLst>
                                </p:cTn>
                              </p:par>
                              <p:par>
                                <p:cTn id="90" presetID="1" presetClass="entr" presetSubtype="0" fill="hold" nodeType="withEffect">
                                  <p:stCondLst>
                                    <p:cond delay="0"/>
                                  </p:stCondLst>
                                  <p:childTnLst>
                                    <p:set>
                                      <p:cBhvr>
                                        <p:cTn id="91" dur="1" fill="hold">
                                          <p:stCondLst>
                                            <p:cond delay="0"/>
                                          </p:stCondLst>
                                        </p:cTn>
                                        <p:tgtEl>
                                          <p:spTgt spid="476346"/>
                                        </p:tgtEl>
                                        <p:attrNameLst>
                                          <p:attrName>style.visibility</p:attrName>
                                        </p:attrNameLst>
                                      </p:cBhvr>
                                      <p:to>
                                        <p:strVal val="visible"/>
                                      </p:to>
                                    </p:set>
                                  </p:childTnLst>
                                  <p:subTnLst>
                                    <p:set>
                                      <p:cBhvr override="childStyle">
                                        <p:cTn dur="1" fill="hold" display="0" masterRel="nextClick" afterEffect="1"/>
                                        <p:tgtEl>
                                          <p:spTgt spid="476346"/>
                                        </p:tgtEl>
                                        <p:attrNameLst>
                                          <p:attrName>style.visibility</p:attrName>
                                        </p:attrNameLst>
                                      </p:cBhvr>
                                      <p:to>
                                        <p:strVal val="hidden"/>
                                      </p:to>
                                    </p:set>
                                  </p:subTnLst>
                                </p:cTn>
                              </p:par>
                            </p:childTnLst>
                          </p:cTn>
                        </p:par>
                      </p:childTnLst>
                    </p:cTn>
                  </p:par>
                  <p:par>
                    <p:cTn id="92" fill="hold" nodeType="clickPar">
                      <p:stCondLst>
                        <p:cond delay="indefinite"/>
                      </p:stCondLst>
                      <p:childTnLst>
                        <p:par>
                          <p:cTn id="93" fill="hold" nodeType="withGroup">
                            <p:stCondLst>
                              <p:cond delay="0"/>
                            </p:stCondLst>
                            <p:childTnLst>
                              <p:par>
                                <p:cTn id="94" presetID="1" presetClass="entr" presetSubtype="0" fill="hold" nodeType="clickEffect">
                                  <p:stCondLst>
                                    <p:cond delay="0"/>
                                  </p:stCondLst>
                                  <p:childTnLst>
                                    <p:set>
                                      <p:cBhvr>
                                        <p:cTn id="95" dur="1" fill="hold">
                                          <p:stCondLst>
                                            <p:cond delay="0"/>
                                          </p:stCondLst>
                                        </p:cTn>
                                        <p:tgtEl>
                                          <p:spTgt spid="476442"/>
                                        </p:tgtEl>
                                        <p:attrNameLst>
                                          <p:attrName>style.visibility</p:attrName>
                                        </p:attrNameLst>
                                      </p:cBhvr>
                                      <p:to>
                                        <p:strVal val="visible"/>
                                      </p:to>
                                    </p:set>
                                  </p:childTnLst>
                                </p:cTn>
                              </p:par>
                            </p:childTnLst>
                          </p:cTn>
                        </p:par>
                        <p:par>
                          <p:cTn id="96" fill="hold" nodeType="afterGroup">
                            <p:stCondLst>
                              <p:cond delay="0"/>
                            </p:stCondLst>
                            <p:childTnLst>
                              <p:par>
                                <p:cTn id="97" presetID="1" presetClass="entr" presetSubtype="0" fill="hold" nodeType="afterEffect">
                                  <p:stCondLst>
                                    <p:cond delay="0"/>
                                  </p:stCondLst>
                                  <p:childTnLst>
                                    <p:set>
                                      <p:cBhvr>
                                        <p:cTn id="98" dur="1" fill="hold">
                                          <p:stCondLst>
                                            <p:cond delay="499"/>
                                          </p:stCondLst>
                                        </p:cTn>
                                        <p:tgtEl>
                                          <p:spTgt spid="476219"/>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499"/>
                                          </p:stCondLst>
                                        </p:cTn>
                                        <p:tgtEl>
                                          <p:spTgt spid="476255"/>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499"/>
                                          </p:stCondLst>
                                        </p:cTn>
                                        <p:tgtEl>
                                          <p:spTgt spid="476252"/>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476350"/>
                                        </p:tgtEl>
                                        <p:attrNameLst>
                                          <p:attrName>style.visibility</p:attrName>
                                        </p:attrNameLst>
                                      </p:cBhvr>
                                      <p:to>
                                        <p:strVal val="visible"/>
                                      </p:to>
                                    </p:set>
                                  </p:childTnLst>
                                  <p:subTnLst>
                                    <p:set>
                                      <p:cBhvr override="childStyle">
                                        <p:cTn dur="1" fill="hold" display="0" masterRel="nextClick" afterEffect="1"/>
                                        <p:tgtEl>
                                          <p:spTgt spid="476350"/>
                                        </p:tgtEl>
                                        <p:attrNameLst>
                                          <p:attrName>style.visibility</p:attrName>
                                        </p:attrNameLst>
                                      </p:cBhvr>
                                      <p:to>
                                        <p:strVal val="hidden"/>
                                      </p:to>
                                    </p:set>
                                  </p:subTnLst>
                                </p:cTn>
                              </p:par>
                            </p:childTnLst>
                          </p:cTn>
                        </p:par>
                      </p:childTnLst>
                    </p:cTn>
                  </p:par>
                  <p:par>
                    <p:cTn id="105" fill="hold" nodeType="clickPar">
                      <p:stCondLst>
                        <p:cond delay="indefinite"/>
                      </p:stCondLst>
                      <p:childTnLst>
                        <p:par>
                          <p:cTn id="106" fill="hold" nodeType="withGroup">
                            <p:stCondLst>
                              <p:cond delay="0"/>
                            </p:stCondLst>
                            <p:childTnLst>
                              <p:par>
                                <p:cTn id="107" presetID="1" presetClass="entr" presetSubtype="0" fill="hold" nodeType="clickEffect">
                                  <p:stCondLst>
                                    <p:cond delay="0"/>
                                  </p:stCondLst>
                                  <p:childTnLst>
                                    <p:set>
                                      <p:cBhvr>
                                        <p:cTn id="108" dur="1" fill="hold">
                                          <p:stCondLst>
                                            <p:cond delay="499"/>
                                          </p:stCondLst>
                                        </p:cTn>
                                        <p:tgtEl>
                                          <p:spTgt spid="476266"/>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499"/>
                                          </p:stCondLst>
                                        </p:cTn>
                                        <p:tgtEl>
                                          <p:spTgt spid="476269"/>
                                        </p:tgtEl>
                                        <p:attrNameLst>
                                          <p:attrName>style.visibility</p:attrName>
                                        </p:attrNameLst>
                                      </p:cBhvr>
                                      <p:to>
                                        <p:strVal val="visible"/>
                                      </p:to>
                                    </p:se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1" presetClass="entr" presetSubtype="0" fill="hold" nodeType="clickEffect">
                                  <p:stCondLst>
                                    <p:cond delay="0"/>
                                  </p:stCondLst>
                                  <p:childTnLst>
                                    <p:set>
                                      <p:cBhvr>
                                        <p:cTn id="114" dur="1" fill="hold">
                                          <p:stCondLst>
                                            <p:cond delay="0"/>
                                          </p:stCondLst>
                                        </p:cTn>
                                        <p:tgtEl>
                                          <p:spTgt spid="476441"/>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499"/>
                                          </p:stCondLst>
                                        </p:cTn>
                                        <p:tgtEl>
                                          <p:spTgt spid="4763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6197" grpId="0" animBg="1"/>
      <p:bldP spid="476198" grpId="0" animBg="1"/>
      <p:bldP spid="476199" grpId="0" animBg="1"/>
      <p:bldP spid="476199" grpId="1" animBg="1"/>
      <p:bldP spid="476200" grpId="0" animBg="1"/>
      <p:bldP spid="476200" grpId="1" animBg="1"/>
      <p:bldP spid="476201" grpId="0" animBg="1"/>
      <p:bldP spid="476201" grpId="1" animBg="1"/>
      <p:bldP spid="476202" grpId="0" animBg="1"/>
      <p:bldP spid="476202" grpId="1" animBg="1"/>
      <p:bldP spid="476203" grpId="0" animBg="1"/>
      <p:bldP spid="476203" grpId="1" animBg="1"/>
      <p:bldP spid="476204" grpId="0" animBg="1"/>
      <p:bldP spid="476204" grpId="1" animBg="1"/>
      <p:bldP spid="476205" grpId="0" animBg="1"/>
      <p:bldP spid="476205" grpId="1" animBg="1"/>
      <p:bldP spid="476206" grpId="0" animBg="1"/>
      <p:bldP spid="476367" grpId="0" animBg="1"/>
      <p:bldP spid="476368" grpId="0" animBg="1"/>
    </p:bld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8210" name="Rectangle 2"/>
          <p:cNvSpPr>
            <a:spLocks noGrp="1" noChangeArrowheads="1"/>
          </p:cNvSpPr>
          <p:nvPr>
            <p:ph type="title"/>
          </p:nvPr>
        </p:nvSpPr>
        <p:spPr>
          <a:xfrm>
            <a:off x="0" y="76200"/>
            <a:ext cx="9144000" cy="1143000"/>
          </a:xfrm>
          <a:noFill/>
          <a:ln/>
        </p:spPr>
        <p:txBody>
          <a:bodyPr/>
          <a:lstStyle/>
          <a:p>
            <a:r>
              <a:rPr lang="en-US" altLang="de-DE" sz="4000">
                <a:solidFill>
                  <a:srgbClr val="FF0000"/>
                </a:solidFill>
                <a:latin typeface="Times New Roman" charset="0"/>
              </a:rPr>
              <a:t>Exercise: Triangle Number Table</a:t>
            </a:r>
            <a:endParaRPr lang="en-US" altLang="de-DE">
              <a:solidFill>
                <a:schemeClr val="tx1"/>
              </a:solidFill>
            </a:endParaRPr>
          </a:p>
        </p:txBody>
      </p:sp>
      <p:sp>
        <p:nvSpPr>
          <p:cNvPr id="478211" name="Text Box 3"/>
          <p:cNvSpPr txBox="1">
            <a:spLocks noChangeArrowheads="1"/>
          </p:cNvSpPr>
          <p:nvPr/>
        </p:nvSpPr>
        <p:spPr bwMode="auto">
          <a:xfrm>
            <a:off x="457200" y="1143000"/>
            <a:ext cx="8229600" cy="173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Write a program that duplicates the sample run shown at the bottom on this slide, which displays the sum of the first </a:t>
            </a:r>
            <a:r>
              <a:rPr lang="en-US" altLang="de-DE" i="1">
                <a:latin typeface="Times New Roman" charset="0"/>
              </a:rPr>
              <a:t>N</a:t>
            </a:r>
            <a:r>
              <a:rPr lang="en-US" altLang="de-DE">
                <a:latin typeface="Times New Roman" charset="0"/>
              </a:rPr>
              <a:t> integers for each value of </a:t>
            </a:r>
            <a:r>
              <a:rPr lang="en-US" altLang="de-DE" i="1">
                <a:latin typeface="Times New Roman" charset="0"/>
              </a:rPr>
              <a:t>N</a:t>
            </a:r>
            <a:r>
              <a:rPr lang="en-US" altLang="de-DE">
                <a:latin typeface="Times New Roman" charset="0"/>
              </a:rPr>
              <a:t> from 1 to 10.  As the output suggests, these numbers can be arranged to form a triangle and are therefore called </a:t>
            </a:r>
            <a:r>
              <a:rPr lang="en-US" altLang="de-DE" b="1">
                <a:latin typeface="Times New Roman" charset="0"/>
              </a:rPr>
              <a:t>triangle numbers</a:t>
            </a:r>
            <a:r>
              <a:rPr lang="en-US" altLang="de-DE">
                <a:latin typeface="Times New Roman" charset="0"/>
              </a:rPr>
              <a:t>.</a:t>
            </a:r>
          </a:p>
        </p:txBody>
      </p:sp>
      <p:pic>
        <p:nvPicPr>
          <p:cNvPr id="478226" name="Picture 18" descr="Consol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4200" y="3879850"/>
            <a:ext cx="5421313" cy="2597150"/>
          </a:xfrm>
          <a:prstGeom prst="rect">
            <a:avLst/>
          </a:prstGeom>
          <a:noFill/>
          <a:extLst>
            <a:ext uri="{909E8E84-426E-40DD-AFC4-6F175D3DCCD1}">
              <a14:hiddenFill xmlns:a14="http://schemas.microsoft.com/office/drawing/2010/main">
                <a:solidFill>
                  <a:srgbClr val="FFFFFF"/>
                </a:solidFill>
              </a14:hiddenFill>
            </a:ext>
          </a:extLst>
        </p:spPr>
      </p:pic>
      <p:sp>
        <p:nvSpPr>
          <p:cNvPr id="478215" name="Text Box 7"/>
          <p:cNvSpPr txBox="1">
            <a:spLocks noChangeArrowheads="1"/>
          </p:cNvSpPr>
          <p:nvPr/>
        </p:nvSpPr>
        <p:spPr bwMode="auto">
          <a:xfrm>
            <a:off x="1905000" y="3860800"/>
            <a:ext cx="533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1000" b="1">
                <a:solidFill>
                  <a:srgbClr val="333333"/>
                </a:solidFill>
                <a:latin typeface="Helvetica" charset="0"/>
              </a:rPr>
              <a:t>TriangleTable</a:t>
            </a:r>
            <a:endParaRPr lang="en-US" altLang="de-DE" sz="1000">
              <a:solidFill>
                <a:srgbClr val="333333"/>
              </a:solidFill>
              <a:latin typeface="Charcoal CY" charset="0"/>
            </a:endParaRPr>
          </a:p>
        </p:txBody>
      </p:sp>
      <p:sp>
        <p:nvSpPr>
          <p:cNvPr id="478216" name="Text Box 8"/>
          <p:cNvSpPr txBox="1">
            <a:spLocks noChangeArrowheads="1"/>
          </p:cNvSpPr>
          <p:nvPr/>
        </p:nvSpPr>
        <p:spPr bwMode="auto">
          <a:xfrm>
            <a:off x="1885950" y="4076700"/>
            <a:ext cx="5200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altLang="de-DE" sz="1400" b="1">
                <a:latin typeface="Courier New" charset="0"/>
              </a:rPr>
              <a:t>1</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1</a:t>
            </a:r>
          </a:p>
        </p:txBody>
      </p:sp>
      <p:sp>
        <p:nvSpPr>
          <p:cNvPr id="478227" name="Text Box 19"/>
          <p:cNvSpPr txBox="1">
            <a:spLocks noChangeArrowheads="1"/>
          </p:cNvSpPr>
          <p:nvPr/>
        </p:nvSpPr>
        <p:spPr bwMode="auto">
          <a:xfrm>
            <a:off x="1885950" y="4279900"/>
            <a:ext cx="5200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altLang="de-DE" sz="1400" b="1">
                <a:latin typeface="Courier New" charset="0"/>
              </a:rPr>
              <a:t>1</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2</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3</a:t>
            </a:r>
          </a:p>
        </p:txBody>
      </p:sp>
      <p:sp>
        <p:nvSpPr>
          <p:cNvPr id="478236" name="Text Box 28"/>
          <p:cNvSpPr txBox="1">
            <a:spLocks noChangeArrowheads="1"/>
          </p:cNvSpPr>
          <p:nvPr/>
        </p:nvSpPr>
        <p:spPr bwMode="auto">
          <a:xfrm>
            <a:off x="1885950" y="4483100"/>
            <a:ext cx="5200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altLang="de-DE" sz="1400" b="1">
                <a:latin typeface="Courier New" charset="0"/>
              </a:rPr>
              <a:t>1</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2</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3</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6</a:t>
            </a:r>
          </a:p>
        </p:txBody>
      </p:sp>
      <p:sp>
        <p:nvSpPr>
          <p:cNvPr id="478240" name="Text Box 32"/>
          <p:cNvSpPr txBox="1">
            <a:spLocks noChangeArrowheads="1"/>
          </p:cNvSpPr>
          <p:nvPr/>
        </p:nvSpPr>
        <p:spPr bwMode="auto">
          <a:xfrm>
            <a:off x="1885950" y="4686300"/>
            <a:ext cx="5200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altLang="de-DE" sz="1400" b="1">
                <a:latin typeface="Courier New" charset="0"/>
              </a:rPr>
              <a:t>1</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2</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3</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4</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10</a:t>
            </a:r>
          </a:p>
        </p:txBody>
      </p:sp>
      <p:sp>
        <p:nvSpPr>
          <p:cNvPr id="478241" name="Text Box 33"/>
          <p:cNvSpPr txBox="1">
            <a:spLocks noChangeArrowheads="1"/>
          </p:cNvSpPr>
          <p:nvPr/>
        </p:nvSpPr>
        <p:spPr bwMode="auto">
          <a:xfrm>
            <a:off x="1885950" y="4889500"/>
            <a:ext cx="5200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altLang="de-DE" sz="1400" b="1">
                <a:latin typeface="Courier New" charset="0"/>
              </a:rPr>
              <a:t>1</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2</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3</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4</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5</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15</a:t>
            </a:r>
          </a:p>
        </p:txBody>
      </p:sp>
      <p:sp>
        <p:nvSpPr>
          <p:cNvPr id="478242" name="Text Box 34"/>
          <p:cNvSpPr txBox="1">
            <a:spLocks noChangeArrowheads="1"/>
          </p:cNvSpPr>
          <p:nvPr/>
        </p:nvSpPr>
        <p:spPr bwMode="auto">
          <a:xfrm>
            <a:off x="1885950" y="5092700"/>
            <a:ext cx="5200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altLang="de-DE" sz="1400" b="1">
                <a:latin typeface="Courier New" charset="0"/>
              </a:rPr>
              <a:t>1</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2</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3</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4</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5</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6</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21</a:t>
            </a:r>
          </a:p>
        </p:txBody>
      </p:sp>
      <p:sp>
        <p:nvSpPr>
          <p:cNvPr id="478243" name="Text Box 35"/>
          <p:cNvSpPr txBox="1">
            <a:spLocks noChangeArrowheads="1"/>
          </p:cNvSpPr>
          <p:nvPr/>
        </p:nvSpPr>
        <p:spPr bwMode="auto">
          <a:xfrm>
            <a:off x="1885950" y="5295900"/>
            <a:ext cx="5200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altLang="de-DE" sz="1400" b="1">
                <a:latin typeface="Courier New" charset="0"/>
              </a:rPr>
              <a:t>1</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2</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3</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4</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5</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6</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7</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28</a:t>
            </a:r>
          </a:p>
        </p:txBody>
      </p:sp>
      <p:sp>
        <p:nvSpPr>
          <p:cNvPr id="478244" name="Text Box 36"/>
          <p:cNvSpPr txBox="1">
            <a:spLocks noChangeArrowheads="1"/>
          </p:cNvSpPr>
          <p:nvPr/>
        </p:nvSpPr>
        <p:spPr bwMode="auto">
          <a:xfrm>
            <a:off x="1885950" y="5499100"/>
            <a:ext cx="5200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altLang="de-DE" sz="1400" b="1">
                <a:latin typeface="Courier New" charset="0"/>
              </a:rPr>
              <a:t>1</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2</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3</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4</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5</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6</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7</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8</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36</a:t>
            </a:r>
          </a:p>
        </p:txBody>
      </p:sp>
      <p:sp>
        <p:nvSpPr>
          <p:cNvPr id="478245" name="Text Box 37"/>
          <p:cNvSpPr txBox="1">
            <a:spLocks noChangeArrowheads="1"/>
          </p:cNvSpPr>
          <p:nvPr/>
        </p:nvSpPr>
        <p:spPr bwMode="auto">
          <a:xfrm>
            <a:off x="1885950" y="5702300"/>
            <a:ext cx="5200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altLang="de-DE" sz="1400" b="1">
                <a:latin typeface="Courier New" charset="0"/>
              </a:rPr>
              <a:t>1</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2</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3</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4</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5</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6</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7</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8</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9</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45</a:t>
            </a:r>
          </a:p>
        </p:txBody>
      </p:sp>
      <p:sp>
        <p:nvSpPr>
          <p:cNvPr id="478246" name="Text Box 38"/>
          <p:cNvSpPr txBox="1">
            <a:spLocks noChangeArrowheads="1"/>
          </p:cNvSpPr>
          <p:nvPr/>
        </p:nvSpPr>
        <p:spPr bwMode="auto">
          <a:xfrm>
            <a:off x="1885950" y="5905500"/>
            <a:ext cx="5200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altLang="de-DE" sz="1400" b="1">
                <a:latin typeface="Courier New" charset="0"/>
              </a:rPr>
              <a:t>1</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2</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3</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4</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5</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6</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7</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8</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9</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10</a:t>
            </a:r>
            <a:r>
              <a:rPr lang="en-US" altLang="de-DE" sz="900" b="1">
                <a:latin typeface="Courier New" charset="0"/>
              </a:rPr>
              <a:t> </a:t>
            </a:r>
            <a:r>
              <a:rPr lang="en-US" altLang="de-DE" sz="1400" b="1">
                <a:latin typeface="Courier New" charset="0"/>
              </a:rPr>
              <a:t>=</a:t>
            </a:r>
            <a:r>
              <a:rPr lang="en-US" altLang="de-DE" sz="900" b="1">
                <a:latin typeface="Courier New" charset="0"/>
              </a:rPr>
              <a:t> </a:t>
            </a:r>
            <a:r>
              <a:rPr lang="en-US" altLang="de-DE" sz="1400" b="1">
                <a:latin typeface="Courier New" charset="0"/>
              </a:rPr>
              <a:t>55</a:t>
            </a:r>
          </a:p>
        </p:txBody>
      </p:sp>
    </p:spTree>
    <p:extLst>
      <p:ext uri="{BB962C8B-B14F-4D97-AF65-F5344CB8AC3E}">
        <p14:creationId xmlns:p14="http://schemas.microsoft.com/office/powerpoint/2010/main" val="195577630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Rectangle 2"/>
          <p:cNvSpPr>
            <a:spLocks noGrp="1" noChangeArrowheads="1"/>
          </p:cNvSpPr>
          <p:nvPr>
            <p:ph type="title"/>
          </p:nvPr>
        </p:nvSpPr>
        <p:spPr>
          <a:xfrm>
            <a:off x="0" y="76200"/>
            <a:ext cx="9144000" cy="1143000"/>
          </a:xfrm>
        </p:spPr>
        <p:txBody>
          <a:bodyPr/>
          <a:lstStyle/>
          <a:p>
            <a:pPr>
              <a:defRPr/>
            </a:pPr>
            <a:r>
              <a:rPr lang="en-US" sz="4000" dirty="0">
                <a:solidFill>
                  <a:srgbClr val="000000"/>
                </a:solidFill>
              </a:rPr>
              <a:t>Exercise: Triangle Number Table</a:t>
            </a:r>
            <a:endParaRPr lang="en-US" dirty="0">
              <a:solidFill>
                <a:srgbClr val="000000"/>
              </a:solidFill>
            </a:endParaRPr>
          </a:p>
        </p:txBody>
      </p:sp>
      <p:sp>
        <p:nvSpPr>
          <p:cNvPr id="478211" name="Text Box 3"/>
          <p:cNvSpPr txBox="1">
            <a:spLocks noChangeArrowheads="1"/>
          </p:cNvSpPr>
          <p:nvPr/>
        </p:nvSpPr>
        <p:spPr bwMode="auto">
          <a:xfrm>
            <a:off x="457200" y="1143000"/>
            <a:ext cx="8229600" cy="430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endParaRPr lang="en-US" dirty="0">
              <a:latin typeface="Times New Roman" charset="0"/>
              <a:ea typeface="ＭＳ Ｐゴシック" charset="0"/>
              <a:cs typeface="ＭＳ Ｐゴシック" charset="0"/>
            </a:endParaRPr>
          </a:p>
        </p:txBody>
      </p:sp>
      <p:pic>
        <p:nvPicPr>
          <p:cNvPr id="76803" name="Picture 18" descr="Consol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2209800"/>
            <a:ext cx="5421313" cy="259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8216" name="Text Box 8"/>
          <p:cNvSpPr txBox="1">
            <a:spLocks noChangeArrowheads="1"/>
          </p:cNvSpPr>
          <p:nvPr/>
        </p:nvSpPr>
        <p:spPr bwMode="auto">
          <a:xfrm>
            <a:off x="1860550" y="2406650"/>
            <a:ext cx="52006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1</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1</a:t>
            </a:r>
          </a:p>
        </p:txBody>
      </p:sp>
      <p:sp>
        <p:nvSpPr>
          <p:cNvPr id="478227" name="Text Box 19"/>
          <p:cNvSpPr txBox="1">
            <a:spLocks noChangeArrowheads="1"/>
          </p:cNvSpPr>
          <p:nvPr/>
        </p:nvSpPr>
        <p:spPr bwMode="auto">
          <a:xfrm>
            <a:off x="1860550" y="2609850"/>
            <a:ext cx="52006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1</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2</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3</a:t>
            </a:r>
          </a:p>
        </p:txBody>
      </p:sp>
      <p:sp>
        <p:nvSpPr>
          <p:cNvPr id="478236" name="Text Box 28"/>
          <p:cNvSpPr txBox="1">
            <a:spLocks noChangeArrowheads="1"/>
          </p:cNvSpPr>
          <p:nvPr/>
        </p:nvSpPr>
        <p:spPr bwMode="auto">
          <a:xfrm>
            <a:off x="1860550" y="2813050"/>
            <a:ext cx="52006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1</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2</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3</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6</a:t>
            </a:r>
          </a:p>
        </p:txBody>
      </p:sp>
      <p:sp>
        <p:nvSpPr>
          <p:cNvPr id="478240" name="Text Box 32"/>
          <p:cNvSpPr txBox="1">
            <a:spLocks noChangeArrowheads="1"/>
          </p:cNvSpPr>
          <p:nvPr/>
        </p:nvSpPr>
        <p:spPr bwMode="auto">
          <a:xfrm>
            <a:off x="1860550" y="3016250"/>
            <a:ext cx="52006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1</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2</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3</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4</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10</a:t>
            </a:r>
          </a:p>
        </p:txBody>
      </p:sp>
      <p:sp>
        <p:nvSpPr>
          <p:cNvPr id="478241" name="Text Box 33"/>
          <p:cNvSpPr txBox="1">
            <a:spLocks noChangeArrowheads="1"/>
          </p:cNvSpPr>
          <p:nvPr/>
        </p:nvSpPr>
        <p:spPr bwMode="auto">
          <a:xfrm>
            <a:off x="1860550" y="3219450"/>
            <a:ext cx="52006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1</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2</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3</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4</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5</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15</a:t>
            </a:r>
          </a:p>
        </p:txBody>
      </p:sp>
      <p:sp>
        <p:nvSpPr>
          <p:cNvPr id="478242" name="Text Box 34"/>
          <p:cNvSpPr txBox="1">
            <a:spLocks noChangeArrowheads="1"/>
          </p:cNvSpPr>
          <p:nvPr/>
        </p:nvSpPr>
        <p:spPr bwMode="auto">
          <a:xfrm>
            <a:off x="1860550" y="3422650"/>
            <a:ext cx="52006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1</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2</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3</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4</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5</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6</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21</a:t>
            </a:r>
          </a:p>
        </p:txBody>
      </p:sp>
      <p:sp>
        <p:nvSpPr>
          <p:cNvPr id="478243" name="Text Box 35"/>
          <p:cNvSpPr txBox="1">
            <a:spLocks noChangeArrowheads="1"/>
          </p:cNvSpPr>
          <p:nvPr/>
        </p:nvSpPr>
        <p:spPr bwMode="auto">
          <a:xfrm>
            <a:off x="1860550" y="3625850"/>
            <a:ext cx="52006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1</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2</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3</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4</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5</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6</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7</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28</a:t>
            </a:r>
          </a:p>
        </p:txBody>
      </p:sp>
      <p:sp>
        <p:nvSpPr>
          <p:cNvPr id="478244" name="Text Box 36"/>
          <p:cNvSpPr txBox="1">
            <a:spLocks noChangeArrowheads="1"/>
          </p:cNvSpPr>
          <p:nvPr/>
        </p:nvSpPr>
        <p:spPr bwMode="auto">
          <a:xfrm>
            <a:off x="1860550" y="3829050"/>
            <a:ext cx="52006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1</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2</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3</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4</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5</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6</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7</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8</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36</a:t>
            </a:r>
          </a:p>
        </p:txBody>
      </p:sp>
      <p:sp>
        <p:nvSpPr>
          <p:cNvPr id="478245" name="Text Box 37"/>
          <p:cNvSpPr txBox="1">
            <a:spLocks noChangeArrowheads="1"/>
          </p:cNvSpPr>
          <p:nvPr/>
        </p:nvSpPr>
        <p:spPr bwMode="auto">
          <a:xfrm>
            <a:off x="1860550" y="4032250"/>
            <a:ext cx="52006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1</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2</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3</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4</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5</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6</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7</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8</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9</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45</a:t>
            </a:r>
          </a:p>
        </p:txBody>
      </p:sp>
      <p:sp>
        <p:nvSpPr>
          <p:cNvPr id="478246" name="Text Box 38"/>
          <p:cNvSpPr txBox="1">
            <a:spLocks noChangeArrowheads="1"/>
          </p:cNvSpPr>
          <p:nvPr/>
        </p:nvSpPr>
        <p:spPr bwMode="auto">
          <a:xfrm>
            <a:off x="1860550" y="4235450"/>
            <a:ext cx="52006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400" b="1">
                <a:latin typeface="Courier New" charset="0"/>
                <a:ea typeface="ＭＳ Ｐゴシック" charset="0"/>
                <a:cs typeface="ＭＳ Ｐゴシック" charset="0"/>
              </a:rPr>
              <a:t>1</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2</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3</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4</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5</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6</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7</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8</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9</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10</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a:t>
            </a:r>
            <a:r>
              <a:rPr lang="en-US" sz="900" b="1">
                <a:latin typeface="Courier New" charset="0"/>
                <a:ea typeface="ＭＳ Ｐゴシック" charset="0"/>
                <a:cs typeface="ＭＳ Ｐゴシック" charset="0"/>
              </a:rPr>
              <a:t> </a:t>
            </a:r>
            <a:r>
              <a:rPr lang="en-US" sz="1400" b="1">
                <a:latin typeface="Courier New" charset="0"/>
                <a:ea typeface="ＭＳ Ｐゴシック" charset="0"/>
                <a:cs typeface="ＭＳ Ｐゴシック" charset="0"/>
              </a:rPr>
              <a:t>55</a:t>
            </a:r>
          </a:p>
        </p:txBody>
      </p:sp>
      <p:sp>
        <p:nvSpPr>
          <p:cNvPr id="15"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457ECD1E-E925-3B44-B5D6-E5D0210838A7}" type="slidenum">
              <a:rPr lang="en-US" altLang="de-DE" sz="1400">
                <a:latin typeface="Arial" charset="0"/>
              </a:rPr>
              <a:pPr/>
              <a:t>53</a:t>
            </a:fld>
            <a:endParaRPr lang="en-US" altLang="de-DE" sz="1400">
              <a:latin typeface="Arial"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Design Issues: Triangle Number Table </a:t>
            </a:r>
          </a:p>
        </p:txBody>
      </p:sp>
      <p:sp>
        <p:nvSpPr>
          <p:cNvPr id="484356" name="Rectangle 4"/>
          <p:cNvSpPr>
            <a:spLocks noChangeArrowheads="1"/>
          </p:cNvSpPr>
          <p:nvPr/>
        </p:nvSpPr>
        <p:spPr bwMode="auto">
          <a:xfrm>
            <a:off x="533400" y="1968500"/>
            <a:ext cx="8077200" cy="1460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latin typeface="Times New Roman" charset="0"/>
                <a:ea typeface="ＭＳ Ｐゴシック" charset="0"/>
                <a:cs typeface="ＭＳ Ｐゴシック" charset="0"/>
              </a:rPr>
              <a:t>The program involves two nested loops.  The outer loop runs through each of the values of </a:t>
            </a:r>
            <a:r>
              <a:rPr lang="en-US" i="1">
                <a:latin typeface="Times New Roman" charset="0"/>
                <a:ea typeface="ＭＳ Ｐゴシック" charset="0"/>
                <a:cs typeface="ＭＳ Ｐゴシック" charset="0"/>
              </a:rPr>
              <a:t>N</a:t>
            </a:r>
            <a:r>
              <a:rPr lang="en-US">
                <a:latin typeface="Times New Roman" charset="0"/>
                <a:ea typeface="ＭＳ Ｐゴシック" charset="0"/>
                <a:cs typeface="ＭＳ Ｐゴシック" charset="0"/>
              </a:rPr>
              <a:t> from 1 to the maximum; the inner loop prints a series of values on each output line.</a:t>
            </a:r>
          </a:p>
        </p:txBody>
      </p:sp>
      <p:sp>
        <p:nvSpPr>
          <p:cNvPr id="484403" name="Text Box 51"/>
          <p:cNvSpPr txBox="1">
            <a:spLocks noChangeArrowheads="1"/>
          </p:cNvSpPr>
          <p:nvPr/>
        </p:nvSpPr>
        <p:spPr bwMode="auto">
          <a:xfrm>
            <a:off x="533400" y="1143000"/>
            <a:ext cx="8077200" cy="749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latin typeface="Times New Roman" charset="0"/>
                <a:ea typeface="ＭＳ Ｐゴシック" charset="0"/>
                <a:cs typeface="ＭＳ Ｐゴシック" charset="0"/>
              </a:rPr>
              <a:t>As you think about the design of the </a:t>
            </a:r>
            <a:r>
              <a:rPr lang="en-US" sz="2200" b="1">
                <a:latin typeface="Courier New" charset="0"/>
                <a:ea typeface="ＭＳ Ｐゴシック" charset="0"/>
                <a:cs typeface="ＭＳ Ｐゴシック" charset="0"/>
              </a:rPr>
              <a:t>TriangleTable</a:t>
            </a:r>
            <a:r>
              <a:rPr lang="en-US">
                <a:latin typeface="Times New Roman" charset="0"/>
                <a:ea typeface="ＭＳ Ｐゴシック" charset="0"/>
                <a:cs typeface="ＭＳ Ｐゴシック" charset="0"/>
              </a:rPr>
              <a:t> program, it will help to keep the following thoughts in mind:</a:t>
            </a:r>
          </a:p>
        </p:txBody>
      </p:sp>
      <p:sp>
        <p:nvSpPr>
          <p:cNvPr id="484404" name="Rectangle 52"/>
          <p:cNvSpPr>
            <a:spLocks noChangeArrowheads="1"/>
          </p:cNvSpPr>
          <p:nvPr/>
        </p:nvSpPr>
        <p:spPr bwMode="auto">
          <a:xfrm>
            <a:off x="533400" y="3086100"/>
            <a:ext cx="8077200" cy="3314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gn="just">
              <a:lnSpc>
                <a:spcPct val="85000"/>
              </a:lnSpc>
              <a:spcAft>
                <a:spcPct val="50000"/>
              </a:spcAft>
              <a:buFontTx/>
              <a:buChar char="•"/>
            </a:pPr>
            <a:r>
              <a:rPr lang="en-US" altLang="de-DE">
                <a:latin typeface="Times New Roman" charset="0"/>
              </a:rPr>
              <a:t>The individual elements of each output line are easier to display if you call </a:t>
            </a:r>
            <a:r>
              <a:rPr lang="en-US" altLang="de-DE" sz="2200" b="1">
                <a:latin typeface="Courier New" charset="0"/>
              </a:rPr>
              <a:t>print</a:t>
            </a:r>
            <a:r>
              <a:rPr lang="en-US" altLang="de-DE">
                <a:latin typeface="Times New Roman" charset="0"/>
              </a:rPr>
              <a:t> instead of </a:t>
            </a:r>
            <a:r>
              <a:rPr lang="en-US" altLang="de-DE" sz="2200" b="1">
                <a:latin typeface="Courier New" charset="0"/>
              </a:rPr>
              <a:t>println</a:t>
            </a:r>
            <a:r>
              <a:rPr lang="en-US" altLang="de-DE">
                <a:latin typeface="Times New Roman" charset="0"/>
              </a:rPr>
              <a:t>.  The </a:t>
            </a:r>
            <a:r>
              <a:rPr lang="en-US" altLang="de-DE" sz="2200" b="1">
                <a:latin typeface="Courier New" charset="0"/>
              </a:rPr>
              <a:t>print</a:t>
            </a:r>
            <a:r>
              <a:rPr lang="en-US" altLang="de-DE">
                <a:latin typeface="Times New Roman" charset="0"/>
              </a:rPr>
              <a:t> method is similar to </a:t>
            </a:r>
            <a:r>
              <a:rPr lang="en-US" altLang="de-DE" sz="2200" b="1">
                <a:latin typeface="Courier New" charset="0"/>
              </a:rPr>
              <a:t>println</a:t>
            </a:r>
            <a:r>
              <a:rPr lang="en-US" altLang="de-DE">
                <a:latin typeface="Times New Roman" charset="0"/>
              </a:rPr>
              <a:t> but doesn</a:t>
            </a:r>
            <a:r>
              <a:rPr lang="ja-JP" altLang="en-US">
                <a:latin typeface="Times New Roman" charset="0"/>
              </a:rPr>
              <a:t>’</a:t>
            </a:r>
            <a:r>
              <a:rPr lang="en-US" altLang="ja-JP">
                <a:latin typeface="Times New Roman" charset="0"/>
              </a:rPr>
              <a:t>t return the cursor position to the beginning of the next line in the way that </a:t>
            </a:r>
            <a:r>
              <a:rPr lang="en-US" altLang="ja-JP" sz="2200" b="1">
                <a:latin typeface="Courier New" charset="0"/>
              </a:rPr>
              <a:t>println</a:t>
            </a:r>
            <a:r>
              <a:rPr lang="en-US" altLang="ja-JP">
                <a:latin typeface="Times New Roman" charset="0"/>
              </a:rPr>
              <a:t> does.  Using </a:t>
            </a:r>
            <a:r>
              <a:rPr lang="en-US" altLang="ja-JP" sz="2200" b="1">
                <a:latin typeface="Courier New" charset="0"/>
              </a:rPr>
              <a:t>print</a:t>
            </a:r>
            <a:r>
              <a:rPr lang="en-US" altLang="ja-JP">
                <a:latin typeface="Times New Roman" charset="0"/>
              </a:rPr>
              <a:t> therefore makes it possible to string several output values together on the same line.</a:t>
            </a:r>
          </a:p>
          <a:p>
            <a:pPr algn="just">
              <a:lnSpc>
                <a:spcPct val="85000"/>
              </a:lnSpc>
              <a:spcAft>
                <a:spcPct val="50000"/>
              </a:spcAft>
              <a:buFontTx/>
              <a:buChar char="•"/>
            </a:pPr>
            <a:r>
              <a:rPr lang="en-US" altLang="de-DE">
                <a:latin typeface="Times New Roman" charset="0"/>
              </a:rPr>
              <a:t>The </a:t>
            </a:r>
            <a:r>
              <a:rPr lang="en-US" altLang="de-DE" i="1">
                <a:latin typeface="Times New Roman" charset="0"/>
              </a:rPr>
              <a:t>n</a:t>
            </a:r>
            <a:r>
              <a:rPr lang="en-US" altLang="de-DE" baseline="30000">
                <a:latin typeface="Times New Roman" charset="0"/>
              </a:rPr>
              <a:t>th</a:t>
            </a:r>
            <a:r>
              <a:rPr lang="en-US" altLang="de-DE">
                <a:latin typeface="Times New Roman" charset="0"/>
              </a:rPr>
              <a:t> output line contains </a:t>
            </a:r>
            <a:r>
              <a:rPr lang="en-US" altLang="de-DE" i="1">
                <a:latin typeface="Times New Roman" charset="0"/>
              </a:rPr>
              <a:t>n</a:t>
            </a:r>
            <a:r>
              <a:rPr lang="en-US" altLang="de-DE">
                <a:latin typeface="Times New Roman" charset="0"/>
              </a:rPr>
              <a:t> values before the equal sign but only </a:t>
            </a:r>
            <a:r>
              <a:rPr lang="en-US" altLang="de-DE" i="1">
                <a:latin typeface="Times New Roman" charset="0"/>
              </a:rPr>
              <a:t>n</a:t>
            </a:r>
            <a:r>
              <a:rPr lang="en-US" altLang="de-DE" sz="1000" i="1">
                <a:latin typeface="Times New Roman" charset="0"/>
              </a:rPr>
              <a:t> </a:t>
            </a:r>
            <a:r>
              <a:rPr lang="en-US" altLang="de-DE" i="1">
                <a:latin typeface="Times New Roman" charset="0"/>
              </a:rPr>
              <a:t>–</a:t>
            </a:r>
            <a:r>
              <a:rPr lang="en-US" altLang="de-DE" sz="1000" i="1">
                <a:latin typeface="Times New Roman" charset="0"/>
              </a:rPr>
              <a:t> </a:t>
            </a:r>
            <a:r>
              <a:rPr lang="en-US" altLang="de-DE">
                <a:latin typeface="Times New Roman" charset="0"/>
              </a:rPr>
              <a:t>1 plus signs.  Your program therefore cannot print a plus sign on each cycle of the inner loop but must instead skip one cycle.</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844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8440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404" grpId="0"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0" y="76200"/>
            <a:ext cx="9144000" cy="1143000"/>
          </a:xfrm>
        </p:spPr>
        <p:txBody>
          <a:bodyPr/>
          <a:lstStyle/>
          <a:p>
            <a:pPr>
              <a:defRPr/>
            </a:pPr>
            <a:r>
              <a:rPr lang="en-US" b="1" dirty="0" err="1">
                <a:solidFill>
                  <a:srgbClr val="000000"/>
                </a:solidFill>
                <a:latin typeface="Courier New" charset="0"/>
              </a:rPr>
              <a:t>TriangleTable</a:t>
            </a:r>
            <a:endParaRPr lang="en-US" i="1" dirty="0">
              <a:solidFill>
                <a:srgbClr val="000000"/>
              </a:solidFill>
            </a:endParaRPr>
          </a:p>
        </p:txBody>
      </p:sp>
      <p:sp>
        <p:nvSpPr>
          <p:cNvPr id="482308" name="Text Box 4"/>
          <p:cNvSpPr txBox="1">
            <a:spLocks noChangeArrowheads="1"/>
          </p:cNvSpPr>
          <p:nvPr/>
        </p:nvSpPr>
        <p:spPr bwMode="auto">
          <a:xfrm>
            <a:off x="647700" y="1143000"/>
            <a:ext cx="7962900" cy="50167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000" b="1" dirty="0">
                <a:latin typeface="Courier New" charset="0"/>
                <a:ea typeface="ＭＳ Ｐゴシック" charset="0"/>
                <a:cs typeface="ＭＳ Ｐゴシック" charset="0"/>
              </a:rPr>
              <a:t>public class </a:t>
            </a:r>
            <a:r>
              <a:rPr lang="en-US" sz="2000" b="1" dirty="0" err="1">
                <a:latin typeface="Courier New" charset="0"/>
                <a:ea typeface="ＭＳ Ｐゴシック" charset="0"/>
                <a:cs typeface="ＭＳ Ｐゴシック" charset="0"/>
              </a:rPr>
              <a:t>TriangleTable</a:t>
            </a:r>
            <a:r>
              <a:rPr lang="en-US" sz="2000" b="1" dirty="0">
                <a:latin typeface="Courier New" charset="0"/>
                <a:ea typeface="ＭＳ Ｐゴシック" charset="0"/>
                <a:cs typeface="ＭＳ Ｐゴシック" charset="0"/>
              </a:rPr>
              <a:t> extends </a:t>
            </a:r>
            <a:r>
              <a:rPr lang="en-US" sz="2000" b="1" dirty="0" err="1">
                <a:latin typeface="Courier New" charset="0"/>
                <a:ea typeface="ＭＳ Ｐゴシック" charset="0"/>
                <a:cs typeface="ＭＳ Ｐゴシック" charset="0"/>
              </a:rPr>
              <a:t>ConsoleProgram</a:t>
            </a:r>
            <a:r>
              <a:rPr lang="en-US" sz="2000" b="1" dirty="0">
                <a:latin typeface="Courier New" charset="0"/>
                <a:ea typeface="ＭＳ Ｐゴシック" charset="0"/>
                <a:cs typeface="ＭＳ Ｐゴシック" charset="0"/>
              </a:rPr>
              <a:t> {</a:t>
            </a:r>
          </a:p>
          <a:p>
            <a:pPr>
              <a:defRPr/>
            </a:pPr>
            <a:endParaRPr lang="en-US" sz="2000" b="1" dirty="0">
              <a:latin typeface="Courier New" charset="0"/>
              <a:ea typeface="ＭＳ Ｐゴシック" charset="0"/>
              <a:cs typeface="ＭＳ Ｐゴシック" charset="0"/>
            </a:endParaRPr>
          </a:p>
          <a:p>
            <a:pPr>
              <a:defRPr/>
            </a:pPr>
            <a:r>
              <a:rPr lang="en-US" sz="2000" b="1" dirty="0">
                <a:latin typeface="Courier New" charset="0"/>
                <a:ea typeface="ＭＳ Ｐゴシック" charset="0"/>
                <a:cs typeface="ＭＳ Ｐゴシック" charset="0"/>
              </a:rPr>
              <a:t>   private static final </a:t>
            </a:r>
            <a:r>
              <a:rPr lang="en-US" sz="2000" b="1" dirty="0" err="1">
                <a:latin typeface="Courier New" charset="0"/>
                <a:ea typeface="ＭＳ Ｐゴシック" charset="0"/>
                <a:cs typeface="ＭＳ Ｐゴシック" charset="0"/>
              </a:rPr>
              <a:t>int</a:t>
            </a:r>
            <a:r>
              <a:rPr lang="en-US" sz="2000" b="1" dirty="0">
                <a:latin typeface="Courier New" charset="0"/>
                <a:ea typeface="ＭＳ Ｐゴシック" charset="0"/>
                <a:cs typeface="ＭＳ Ｐゴシック" charset="0"/>
              </a:rPr>
              <a:t> MAX_VALUE = 10;</a:t>
            </a:r>
          </a:p>
          <a:p>
            <a:pPr>
              <a:defRPr/>
            </a:pPr>
            <a:endParaRPr lang="en-US" sz="2000" b="1" dirty="0">
              <a:latin typeface="Courier New" charset="0"/>
              <a:ea typeface="ＭＳ Ｐゴシック" charset="0"/>
              <a:cs typeface="ＭＳ Ｐゴシック" charset="0"/>
            </a:endParaRPr>
          </a:p>
          <a:p>
            <a:pPr>
              <a:defRPr/>
            </a:pPr>
            <a:r>
              <a:rPr lang="en-US" sz="2000" b="1" dirty="0">
                <a:latin typeface="Courier New" charset="0"/>
                <a:ea typeface="ＭＳ Ｐゴシック" charset="0"/>
                <a:cs typeface="ＭＳ Ｐゴシック" charset="0"/>
              </a:rPr>
              <a:t>   public void run() {</a:t>
            </a:r>
          </a:p>
          <a:p>
            <a:pPr>
              <a:defRPr/>
            </a:pPr>
            <a:r>
              <a:rPr lang="en-US" sz="2000" b="1" dirty="0">
                <a:latin typeface="Courier New" charset="0"/>
                <a:ea typeface="ＭＳ Ｐゴシック" charset="0"/>
                <a:cs typeface="ＭＳ Ｐゴシック" charset="0"/>
              </a:rPr>
              <a:t>      </a:t>
            </a:r>
            <a:r>
              <a:rPr lang="en-US" sz="2000" b="1" dirty="0">
                <a:solidFill>
                  <a:srgbClr val="FF0000"/>
                </a:solidFill>
                <a:latin typeface="Courier New" charset="0"/>
                <a:ea typeface="ＭＳ Ｐゴシック" charset="0"/>
                <a:cs typeface="ＭＳ Ｐゴシック" charset="0"/>
              </a:rPr>
              <a:t>for (</a:t>
            </a:r>
            <a:r>
              <a:rPr lang="en-US" sz="2000" b="1" dirty="0" err="1">
                <a:solidFill>
                  <a:srgbClr val="FF0000"/>
                </a:solidFill>
                <a:latin typeface="Courier New" charset="0"/>
                <a:ea typeface="ＭＳ Ｐゴシック" charset="0"/>
                <a:cs typeface="ＭＳ Ｐゴシック" charset="0"/>
              </a:rPr>
              <a:t>int</a:t>
            </a:r>
            <a:r>
              <a:rPr lang="en-US" sz="2000" b="1" dirty="0">
                <a:solidFill>
                  <a:srgbClr val="FF0000"/>
                </a:solidFill>
                <a:latin typeface="Courier New" charset="0"/>
                <a:ea typeface="ＭＳ Ｐゴシック" charset="0"/>
                <a:cs typeface="ＭＳ Ｐゴシック" charset="0"/>
              </a:rPr>
              <a:t> n = 1; n &lt;= MAX_VALUE; n++) </a:t>
            </a:r>
            <a:r>
              <a:rPr lang="en-US" sz="2000" b="1" dirty="0">
                <a:latin typeface="Courier New" charset="0"/>
                <a:ea typeface="ＭＳ Ｐゴシック" charset="0"/>
                <a:cs typeface="ＭＳ Ｐゴシック" charset="0"/>
              </a:rPr>
              <a:t>{</a:t>
            </a:r>
          </a:p>
          <a:p>
            <a:pPr>
              <a:defRPr/>
            </a:pPr>
            <a:r>
              <a:rPr lang="en-US" sz="2000" b="1" dirty="0">
                <a:latin typeface="Courier New" charset="0"/>
                <a:ea typeface="ＭＳ Ｐゴシック" charset="0"/>
                <a:cs typeface="ＭＳ Ｐゴシック" charset="0"/>
              </a:rPr>
              <a:t>         </a:t>
            </a:r>
            <a:r>
              <a:rPr lang="en-US" sz="2000" b="1" dirty="0" err="1">
                <a:latin typeface="Courier New" charset="0"/>
                <a:ea typeface="ＭＳ Ｐゴシック" charset="0"/>
                <a:cs typeface="ＭＳ Ｐゴシック" charset="0"/>
              </a:rPr>
              <a:t>int</a:t>
            </a:r>
            <a:r>
              <a:rPr lang="en-US" sz="2000" b="1" dirty="0">
                <a:latin typeface="Courier New" charset="0"/>
                <a:ea typeface="ＭＳ Ｐゴシック" charset="0"/>
                <a:cs typeface="ＭＳ Ｐゴシック" charset="0"/>
              </a:rPr>
              <a:t> total = 0;</a:t>
            </a:r>
          </a:p>
          <a:p>
            <a:pPr>
              <a:defRPr/>
            </a:pPr>
            <a:r>
              <a:rPr lang="en-US" sz="2000" b="1" dirty="0">
                <a:latin typeface="Courier New" charset="0"/>
                <a:ea typeface="ＭＳ Ｐゴシック" charset="0"/>
                <a:cs typeface="ＭＳ Ｐゴシック" charset="0"/>
              </a:rPr>
              <a:t>         </a:t>
            </a:r>
            <a:r>
              <a:rPr lang="en-US" sz="2000" b="1" dirty="0">
                <a:solidFill>
                  <a:srgbClr val="FF0000"/>
                </a:solidFill>
                <a:latin typeface="Courier New" charset="0"/>
                <a:ea typeface="ＭＳ Ｐゴシック" charset="0"/>
                <a:cs typeface="ＭＳ Ｐゴシック" charset="0"/>
              </a:rPr>
              <a:t>for (</a:t>
            </a:r>
            <a:r>
              <a:rPr lang="en-US" sz="2000" b="1" dirty="0" err="1">
                <a:solidFill>
                  <a:srgbClr val="FF0000"/>
                </a:solidFill>
                <a:latin typeface="Courier New" charset="0"/>
                <a:ea typeface="ＭＳ Ｐゴシック" charset="0"/>
                <a:cs typeface="ＭＳ Ｐゴシック" charset="0"/>
              </a:rPr>
              <a:t>int</a:t>
            </a:r>
            <a:r>
              <a:rPr lang="en-US" sz="2000" b="1" dirty="0">
                <a:solidFill>
                  <a:srgbClr val="FF0000"/>
                </a:solidFill>
                <a:latin typeface="Courier New" charset="0"/>
                <a:ea typeface="ＭＳ Ｐゴシック" charset="0"/>
                <a:cs typeface="ＭＳ Ｐゴシック" charset="0"/>
              </a:rPr>
              <a:t> </a:t>
            </a:r>
            <a:r>
              <a:rPr lang="en-US" sz="2000" b="1" dirty="0" err="1">
                <a:solidFill>
                  <a:srgbClr val="FF0000"/>
                </a:solidFill>
                <a:latin typeface="Courier New" charset="0"/>
                <a:ea typeface="ＭＳ Ｐゴシック" charset="0"/>
                <a:cs typeface="ＭＳ Ｐゴシック" charset="0"/>
              </a:rPr>
              <a:t>i</a:t>
            </a:r>
            <a:r>
              <a:rPr lang="en-US" sz="2000" b="1" dirty="0">
                <a:solidFill>
                  <a:srgbClr val="FF0000"/>
                </a:solidFill>
                <a:latin typeface="Courier New" charset="0"/>
                <a:ea typeface="ＭＳ Ｐゴシック" charset="0"/>
                <a:cs typeface="ＭＳ Ｐゴシック" charset="0"/>
              </a:rPr>
              <a:t> = 1; </a:t>
            </a:r>
            <a:r>
              <a:rPr lang="en-US" sz="2000" b="1" dirty="0" err="1">
                <a:solidFill>
                  <a:srgbClr val="FF0000"/>
                </a:solidFill>
                <a:latin typeface="Courier New" charset="0"/>
                <a:ea typeface="ＭＳ Ｐゴシック" charset="0"/>
                <a:cs typeface="ＭＳ Ｐゴシック" charset="0"/>
              </a:rPr>
              <a:t>i</a:t>
            </a:r>
            <a:r>
              <a:rPr lang="en-US" sz="2000" b="1" dirty="0">
                <a:solidFill>
                  <a:srgbClr val="FF0000"/>
                </a:solidFill>
                <a:latin typeface="Courier New" charset="0"/>
                <a:ea typeface="ＭＳ Ｐゴシック" charset="0"/>
                <a:cs typeface="ＭＳ Ｐゴシック" charset="0"/>
              </a:rPr>
              <a:t> &lt;= n; </a:t>
            </a:r>
            <a:r>
              <a:rPr lang="en-US" sz="2000" b="1" dirty="0" err="1">
                <a:solidFill>
                  <a:srgbClr val="FF0000"/>
                </a:solidFill>
                <a:latin typeface="Courier New" charset="0"/>
                <a:ea typeface="ＭＳ Ｐゴシック" charset="0"/>
                <a:cs typeface="ＭＳ Ｐゴシック" charset="0"/>
              </a:rPr>
              <a:t>i</a:t>
            </a:r>
            <a:r>
              <a:rPr lang="en-US" sz="2000" b="1" dirty="0">
                <a:solidFill>
                  <a:srgbClr val="FF0000"/>
                </a:solidFill>
                <a:latin typeface="Courier New" charset="0"/>
                <a:ea typeface="ＭＳ Ｐゴシック" charset="0"/>
                <a:cs typeface="ＭＳ Ｐゴシック" charset="0"/>
              </a:rPr>
              <a:t>++) </a:t>
            </a:r>
            <a:r>
              <a:rPr lang="en-US" sz="2000" b="1" dirty="0">
                <a:latin typeface="Courier New" charset="0"/>
                <a:ea typeface="ＭＳ Ｐゴシック" charset="0"/>
                <a:cs typeface="ＭＳ Ｐゴシック" charset="0"/>
              </a:rPr>
              <a:t>{</a:t>
            </a:r>
          </a:p>
          <a:p>
            <a:pPr>
              <a:defRPr/>
            </a:pPr>
            <a:r>
              <a:rPr lang="en-US" sz="2000" b="1" dirty="0">
                <a:latin typeface="Courier New" charset="0"/>
                <a:ea typeface="ＭＳ Ｐゴシック" charset="0"/>
                <a:cs typeface="ＭＳ Ｐゴシック" charset="0"/>
              </a:rPr>
              <a:t>            if (</a:t>
            </a:r>
            <a:r>
              <a:rPr lang="en-US" sz="2000" b="1" dirty="0" err="1">
                <a:latin typeface="Courier New" charset="0"/>
                <a:ea typeface="ＭＳ Ｐゴシック" charset="0"/>
                <a:cs typeface="ＭＳ Ｐゴシック" charset="0"/>
              </a:rPr>
              <a:t>i</a:t>
            </a:r>
            <a:r>
              <a:rPr lang="en-US" sz="2000" b="1" dirty="0">
                <a:latin typeface="Courier New" charset="0"/>
                <a:ea typeface="ＭＳ Ｐゴシック" charset="0"/>
                <a:cs typeface="ＭＳ Ｐゴシック" charset="0"/>
              </a:rPr>
              <a:t> &gt; 1) print(" + ");</a:t>
            </a:r>
          </a:p>
          <a:p>
            <a:pPr>
              <a:defRPr/>
            </a:pPr>
            <a:r>
              <a:rPr lang="en-US" sz="2000" b="1" dirty="0">
                <a:latin typeface="Courier New" charset="0"/>
                <a:ea typeface="ＭＳ Ｐゴシック" charset="0"/>
                <a:cs typeface="ＭＳ Ｐゴシック" charset="0"/>
              </a:rPr>
              <a:t>            print(</a:t>
            </a:r>
            <a:r>
              <a:rPr lang="en-US" sz="2000" b="1" dirty="0" err="1">
                <a:latin typeface="Courier New" charset="0"/>
                <a:ea typeface="ＭＳ Ｐゴシック" charset="0"/>
                <a:cs typeface="ＭＳ Ｐゴシック" charset="0"/>
              </a:rPr>
              <a:t>i</a:t>
            </a:r>
            <a:r>
              <a:rPr lang="en-US" sz="2000" b="1" dirty="0">
                <a:latin typeface="Courier New" charset="0"/>
                <a:ea typeface="ＭＳ Ｐゴシック" charset="0"/>
                <a:cs typeface="ＭＳ Ｐゴシック" charset="0"/>
              </a:rPr>
              <a:t>);</a:t>
            </a:r>
          </a:p>
          <a:p>
            <a:pPr>
              <a:defRPr/>
            </a:pPr>
            <a:r>
              <a:rPr lang="en-US" sz="2000" b="1" dirty="0">
                <a:latin typeface="Courier New" charset="0"/>
                <a:ea typeface="ＭＳ Ｐゴシック" charset="0"/>
                <a:cs typeface="ＭＳ Ｐゴシック" charset="0"/>
              </a:rPr>
              <a:t>            total += </a:t>
            </a:r>
            <a:r>
              <a:rPr lang="en-US" sz="2000" b="1" dirty="0" err="1">
                <a:latin typeface="Courier New" charset="0"/>
                <a:ea typeface="ＭＳ Ｐゴシック" charset="0"/>
                <a:cs typeface="ＭＳ Ｐゴシック" charset="0"/>
              </a:rPr>
              <a:t>i</a:t>
            </a:r>
            <a:r>
              <a:rPr lang="en-US" sz="2000" b="1" dirty="0">
                <a:latin typeface="Courier New" charset="0"/>
                <a:ea typeface="ＭＳ Ｐゴシック" charset="0"/>
                <a:cs typeface="ＭＳ Ｐゴシック" charset="0"/>
              </a:rPr>
              <a:t>;</a:t>
            </a:r>
          </a:p>
          <a:p>
            <a:pPr>
              <a:defRPr/>
            </a:pPr>
            <a:r>
              <a:rPr lang="en-US" sz="2000" b="1" dirty="0">
                <a:latin typeface="Courier New" charset="0"/>
                <a:ea typeface="ＭＳ Ｐゴシック" charset="0"/>
                <a:cs typeface="ＭＳ Ｐゴシック" charset="0"/>
              </a:rPr>
              <a:t>         }</a:t>
            </a:r>
          </a:p>
          <a:p>
            <a:pPr>
              <a:defRPr/>
            </a:pPr>
            <a:r>
              <a:rPr lang="en-US" sz="2000" b="1" dirty="0">
                <a:latin typeface="Courier New" charset="0"/>
                <a:ea typeface="ＭＳ Ｐゴシック" charset="0"/>
                <a:cs typeface="ＭＳ Ｐゴシック" charset="0"/>
              </a:rPr>
              <a:t>         </a:t>
            </a:r>
            <a:r>
              <a:rPr lang="en-US" sz="2000" b="1" dirty="0" err="1">
                <a:latin typeface="Courier New" charset="0"/>
                <a:ea typeface="ＭＳ Ｐゴシック" charset="0"/>
                <a:cs typeface="ＭＳ Ｐゴシック" charset="0"/>
              </a:rPr>
              <a:t>println</a:t>
            </a:r>
            <a:r>
              <a:rPr lang="en-US" sz="2000" b="1" dirty="0">
                <a:latin typeface="Courier New" charset="0"/>
                <a:ea typeface="ＭＳ Ｐゴシック" charset="0"/>
                <a:cs typeface="ＭＳ Ｐゴシック" charset="0"/>
              </a:rPr>
              <a:t>(" = " + total);</a:t>
            </a:r>
          </a:p>
          <a:p>
            <a:pPr>
              <a:defRPr/>
            </a:pPr>
            <a:r>
              <a:rPr lang="en-US" sz="2000" b="1" dirty="0">
                <a:latin typeface="Courier New" charset="0"/>
                <a:ea typeface="ＭＳ Ｐゴシック" charset="0"/>
                <a:cs typeface="ＭＳ Ｐゴシック" charset="0"/>
              </a:rPr>
              <a:t>      }</a:t>
            </a:r>
          </a:p>
          <a:p>
            <a:pPr>
              <a:defRPr/>
            </a:pPr>
            <a:r>
              <a:rPr lang="en-US" sz="2000" b="1" dirty="0">
                <a:latin typeface="Courier New" charset="0"/>
                <a:ea typeface="ＭＳ Ｐゴシック" charset="0"/>
                <a:cs typeface="ＭＳ Ｐゴシック" charset="0"/>
              </a:rPr>
              <a:t>   }</a:t>
            </a:r>
          </a:p>
          <a:p>
            <a:pPr>
              <a:defRPr/>
            </a:pPr>
            <a:r>
              <a:rPr lang="en-US" sz="2000" b="1" dirty="0">
                <a:latin typeface="Courier New" charset="0"/>
                <a:ea typeface="ＭＳ Ｐゴシック" charset="0"/>
                <a:cs typeface="ＭＳ Ｐゴシック" charset="0"/>
              </a:rPr>
              <a:t>}</a:t>
            </a:r>
          </a:p>
        </p:txBody>
      </p:sp>
      <p:sp>
        <p:nvSpPr>
          <p:cNvPr id="4"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7A64B59-A6C4-8846-B903-477F8EBEA17A}" type="slidenum">
              <a:rPr lang="en-US" altLang="de-DE" sz="1400">
                <a:latin typeface="Arial" charset="0"/>
              </a:rPr>
              <a:pPr/>
              <a:t>55</a:t>
            </a:fld>
            <a:endParaRPr lang="en-US" altLang="de-DE"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2308">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2308">
                                            <p:txEl>
                                              <p:pRg st="11" end="1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82308">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2308">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230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82308">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8230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Simple Graphical Animation</a:t>
            </a:r>
            <a:endParaRPr lang="en-US" altLang="de-DE" i="1">
              <a:solidFill>
                <a:srgbClr val="FF0000"/>
              </a:solidFill>
            </a:endParaRPr>
          </a:p>
        </p:txBody>
      </p:sp>
      <p:sp>
        <p:nvSpPr>
          <p:cNvPr id="486403" name="Text Box 3"/>
          <p:cNvSpPr txBox="1">
            <a:spLocks noChangeArrowheads="1"/>
          </p:cNvSpPr>
          <p:nvPr/>
        </p:nvSpPr>
        <p:spPr bwMode="auto">
          <a:xfrm>
            <a:off x="457200" y="1143000"/>
            <a:ext cx="8229600" cy="107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The </a:t>
            </a:r>
            <a:r>
              <a:rPr lang="en-US" altLang="de-DE" sz="2200" b="1">
                <a:latin typeface="Courier New" charset="0"/>
              </a:rPr>
              <a:t>while</a:t>
            </a:r>
            <a:r>
              <a:rPr lang="en-US" altLang="de-DE">
                <a:latin typeface="Times New Roman" charset="0"/>
              </a:rPr>
              <a:t> and </a:t>
            </a:r>
            <a:r>
              <a:rPr lang="en-US" altLang="de-DE" sz="2200" b="1">
                <a:latin typeface="Courier New" charset="0"/>
              </a:rPr>
              <a:t>for</a:t>
            </a:r>
            <a:r>
              <a:rPr lang="en-US" altLang="de-DE">
                <a:latin typeface="Times New Roman" charset="0"/>
              </a:rPr>
              <a:t> statements make it possible to implement simple graphical animation.  The basic strategy is to create a set of graphical objects and then execute the following loop:</a:t>
            </a:r>
          </a:p>
        </p:txBody>
      </p:sp>
      <p:grpSp>
        <p:nvGrpSpPr>
          <p:cNvPr id="486420" name="Group 20"/>
          <p:cNvGrpSpPr>
            <a:grpSpLocks/>
          </p:cNvGrpSpPr>
          <p:nvPr/>
        </p:nvGrpSpPr>
        <p:grpSpPr bwMode="auto">
          <a:xfrm>
            <a:off x="1676400" y="2297113"/>
            <a:ext cx="5791200" cy="1481137"/>
            <a:chOff x="1056" y="1447"/>
            <a:chExt cx="3648" cy="933"/>
          </a:xfrm>
        </p:grpSpPr>
        <p:sp>
          <p:nvSpPr>
            <p:cNvPr id="486404" name="Rectangle 4"/>
            <p:cNvSpPr>
              <a:spLocks noChangeArrowheads="1"/>
            </p:cNvSpPr>
            <p:nvPr/>
          </p:nvSpPr>
          <p:spPr bwMode="auto">
            <a:xfrm>
              <a:off x="1056" y="1447"/>
              <a:ext cx="3648" cy="93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86405" name="Text Box 5"/>
            <p:cNvSpPr txBox="1">
              <a:spLocks noChangeArrowheads="1"/>
            </p:cNvSpPr>
            <p:nvPr/>
          </p:nvSpPr>
          <p:spPr bwMode="auto">
            <a:xfrm>
              <a:off x="1120" y="1503"/>
              <a:ext cx="3552"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tLang="de-DE" sz="2000" b="1">
                  <a:latin typeface="Courier New" charset="0"/>
                </a:rPr>
                <a:t>for (int i = 0; i &lt; N_STEPS; i++) {</a:t>
              </a:r>
            </a:p>
            <a:p>
              <a:pPr algn="l"/>
              <a:r>
                <a:rPr lang="en-US" altLang="de-DE" sz="2000" b="1">
                  <a:latin typeface="Courier New" charset="0"/>
                </a:rPr>
                <a:t>   </a:t>
              </a:r>
              <a:r>
                <a:rPr lang="en-US" altLang="de-DE" sz="2000" i="1">
                  <a:latin typeface="Times New Roman" charset="0"/>
                </a:rPr>
                <a:t>update the graphical objects by a small amount</a:t>
              </a:r>
            </a:p>
            <a:p>
              <a:pPr algn="l"/>
              <a:r>
                <a:rPr lang="en-US" altLang="de-DE" sz="2000" b="1">
                  <a:latin typeface="Courier New" charset="0"/>
                </a:rPr>
                <a:t>   pause(PAUSE_TIME);</a:t>
              </a:r>
            </a:p>
            <a:p>
              <a:pPr algn="l"/>
              <a:r>
                <a:rPr lang="en-US" altLang="de-DE" sz="2000" b="1">
                  <a:latin typeface="Courier New" charset="0"/>
                </a:rPr>
                <a:t>}</a:t>
              </a:r>
            </a:p>
          </p:txBody>
        </p:sp>
      </p:grpSp>
      <p:sp>
        <p:nvSpPr>
          <p:cNvPr id="486407" name="Rectangle 7"/>
          <p:cNvSpPr>
            <a:spLocks noChangeArrowheads="1"/>
          </p:cNvSpPr>
          <p:nvPr/>
        </p:nvSpPr>
        <p:spPr bwMode="auto">
          <a:xfrm>
            <a:off x="2249488" y="2740025"/>
            <a:ext cx="4995862" cy="31750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86409" name="Text Box 9"/>
          <p:cNvSpPr txBox="1">
            <a:spLocks noChangeArrowheads="1"/>
          </p:cNvSpPr>
          <p:nvPr/>
        </p:nvSpPr>
        <p:spPr bwMode="auto">
          <a:xfrm>
            <a:off x="457200" y="3927475"/>
            <a:ext cx="8229600" cy="107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On each cycle of the loop, this pattern updates each animated object by moving it slightly or changing some other property of the object, such as its color.  Each cycle is called a </a:t>
            </a:r>
            <a:r>
              <a:rPr lang="en-US" altLang="de-DE" b="1">
                <a:latin typeface="Times New Roman" charset="0"/>
              </a:rPr>
              <a:t>time step</a:t>
            </a:r>
            <a:r>
              <a:rPr lang="en-US" altLang="de-DE">
                <a:latin typeface="Times New Roman" charset="0"/>
              </a:rPr>
              <a:t>. </a:t>
            </a:r>
          </a:p>
        </p:txBody>
      </p:sp>
      <p:sp>
        <p:nvSpPr>
          <p:cNvPr id="486410" name="Text Box 10"/>
          <p:cNvSpPr txBox="1">
            <a:spLocks noChangeArrowheads="1"/>
          </p:cNvSpPr>
          <p:nvPr/>
        </p:nvSpPr>
        <p:spPr bwMode="auto">
          <a:xfrm>
            <a:off x="457200" y="5070475"/>
            <a:ext cx="8229600"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pPr>
            <a:r>
              <a:rPr lang="en-US" altLang="de-DE">
                <a:latin typeface="Times New Roman" charset="0"/>
              </a:rPr>
              <a:t>After each time step, the animation pattern calls </a:t>
            </a:r>
            <a:r>
              <a:rPr lang="en-US" altLang="de-DE" sz="2200" b="1">
                <a:latin typeface="Courier New" charset="0"/>
              </a:rPr>
              <a:t>pause</a:t>
            </a:r>
            <a:r>
              <a:rPr lang="en-US" altLang="de-DE">
                <a:latin typeface="Times New Roman" charset="0"/>
              </a:rPr>
              <a:t>, which delays the program for some number of milliseconds (expressed here as the constant </a:t>
            </a:r>
            <a:r>
              <a:rPr lang="en-US" altLang="de-DE" sz="2200" b="1">
                <a:latin typeface="Courier New" charset="0"/>
              </a:rPr>
              <a:t>PAUSE_TIME</a:t>
            </a:r>
            <a:r>
              <a:rPr lang="en-US" altLang="de-DE">
                <a:latin typeface="Times New Roman" charset="0"/>
              </a:rPr>
              <a:t>).  Without the call to </a:t>
            </a:r>
            <a:r>
              <a:rPr lang="en-US" altLang="de-DE" sz="2200" b="1">
                <a:latin typeface="Courier New" charset="0"/>
              </a:rPr>
              <a:t>pause</a:t>
            </a:r>
            <a:r>
              <a:rPr lang="en-US" altLang="de-DE">
                <a:latin typeface="Times New Roman" charset="0"/>
              </a:rPr>
              <a:t>, the program would finish faster than the human eye can follow.</a:t>
            </a:r>
          </a:p>
        </p:txBody>
      </p:sp>
      <p:sp>
        <p:nvSpPr>
          <p:cNvPr id="486414" name="Rectangle 14"/>
          <p:cNvSpPr>
            <a:spLocks noChangeArrowheads="1"/>
          </p:cNvSpPr>
          <p:nvPr/>
        </p:nvSpPr>
        <p:spPr bwMode="auto">
          <a:xfrm>
            <a:off x="2247900" y="3051175"/>
            <a:ext cx="2933700" cy="31750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486421" name="Group 21"/>
          <p:cNvGrpSpPr>
            <a:grpSpLocks/>
          </p:cNvGrpSpPr>
          <p:nvPr/>
        </p:nvGrpSpPr>
        <p:grpSpPr bwMode="auto">
          <a:xfrm>
            <a:off x="1676400" y="2297113"/>
            <a:ext cx="5791200" cy="1481137"/>
            <a:chOff x="1056" y="1447"/>
            <a:chExt cx="3648" cy="933"/>
          </a:xfrm>
        </p:grpSpPr>
        <p:sp>
          <p:nvSpPr>
            <p:cNvPr id="486422" name="Rectangle 22"/>
            <p:cNvSpPr>
              <a:spLocks noChangeArrowheads="1"/>
            </p:cNvSpPr>
            <p:nvPr/>
          </p:nvSpPr>
          <p:spPr bwMode="auto">
            <a:xfrm>
              <a:off x="1056" y="1447"/>
              <a:ext cx="3648" cy="93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86423" name="Text Box 23"/>
            <p:cNvSpPr txBox="1">
              <a:spLocks noChangeArrowheads="1"/>
            </p:cNvSpPr>
            <p:nvPr/>
          </p:nvSpPr>
          <p:spPr bwMode="auto">
            <a:xfrm>
              <a:off x="1120" y="1503"/>
              <a:ext cx="3552" cy="8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tLang="de-DE" sz="2000" b="1">
                  <a:latin typeface="Courier New" charset="0"/>
                </a:rPr>
                <a:t>for (int i = 0; i &lt; N_STEPS; i++) {</a:t>
              </a:r>
            </a:p>
            <a:p>
              <a:pPr algn="l"/>
              <a:r>
                <a:rPr lang="en-US" altLang="de-DE" sz="2000" b="1">
                  <a:latin typeface="Courier New" charset="0"/>
                </a:rPr>
                <a:t>   </a:t>
              </a:r>
              <a:r>
                <a:rPr lang="en-US" altLang="de-DE" sz="2000" i="1">
                  <a:latin typeface="Times New Roman" charset="0"/>
                </a:rPr>
                <a:t>update the graphical objects by a small amount</a:t>
              </a:r>
            </a:p>
            <a:p>
              <a:pPr algn="l"/>
              <a:r>
                <a:rPr lang="en-US" altLang="de-DE" sz="2000" b="1">
                  <a:latin typeface="Courier New" charset="0"/>
                </a:rPr>
                <a:t>   pause(PAUSE_TIME);</a:t>
              </a:r>
            </a:p>
            <a:p>
              <a:pPr algn="l"/>
              <a:r>
                <a:rPr lang="en-US" altLang="de-DE" sz="2000" b="1">
                  <a:latin typeface="Courier New" charset="0"/>
                </a:rPr>
                <a:t>}</a:t>
              </a:r>
            </a:p>
          </p:txBody>
        </p:sp>
      </p:grpSp>
    </p:spTree>
    <p:extLst>
      <p:ext uri="{BB962C8B-B14F-4D97-AF65-F5344CB8AC3E}">
        <p14:creationId xmlns:p14="http://schemas.microsoft.com/office/powerpoint/2010/main" val="846894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6409"/>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499"/>
                                          </p:stCondLst>
                                        </p:cTn>
                                        <p:tgtEl>
                                          <p:spTgt spid="486421"/>
                                        </p:tgtEl>
                                        <p:attrNameLst>
                                          <p:attrName>style.visibility</p:attrName>
                                        </p:attrNameLst>
                                      </p:cBhvr>
                                      <p:to>
                                        <p:strVal val="visible"/>
                                      </p:to>
                                    </p:set>
                                  </p:childTnLst>
                                </p:cTn>
                              </p:par>
                            </p:childTnLst>
                          </p:cTn>
                        </p:par>
                        <p:par>
                          <p:cTn id="10" fill="hold" nodeType="afterGroup">
                            <p:stCondLst>
                              <p:cond delay="500"/>
                            </p:stCondLst>
                            <p:childTnLst>
                              <p:par>
                                <p:cTn id="11" presetID="1" presetClass="exit" presetSubtype="0" fill="hold" nodeType="afterEffect">
                                  <p:stCondLst>
                                    <p:cond delay="0"/>
                                  </p:stCondLst>
                                  <p:childTnLst>
                                    <p:set>
                                      <p:cBhvr>
                                        <p:cTn id="12" dur="1" fill="hold">
                                          <p:stCondLst>
                                            <p:cond delay="0"/>
                                          </p:stCondLst>
                                        </p:cTn>
                                        <p:tgtEl>
                                          <p:spTgt spid="486421"/>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499"/>
                                          </p:stCondLst>
                                        </p:cTn>
                                        <p:tgtEl>
                                          <p:spTgt spid="486407"/>
                                        </p:tgtEl>
                                        <p:attrNameLst>
                                          <p:attrName>style.visibility</p:attrName>
                                        </p:attrNameLst>
                                      </p:cBhvr>
                                      <p:to>
                                        <p:strVal val="visible"/>
                                      </p:to>
                                    </p:set>
                                  </p:childTnLst>
                                  <p:subTnLst>
                                    <p:set>
                                      <p:cBhvr override="childStyle">
                                        <p:cTn dur="1" fill="hold" display="0" masterRel="nextClick" afterEffect="1"/>
                                        <p:tgtEl>
                                          <p:spTgt spid="486407"/>
                                        </p:tgtEl>
                                        <p:attrNameLst>
                                          <p:attrName>style.visibility</p:attrName>
                                        </p:attrNameLst>
                                      </p:cBhvr>
                                      <p:to>
                                        <p:strVal val="hidden"/>
                                      </p:to>
                                    </p:set>
                                  </p:sub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6410"/>
                                        </p:tgtEl>
                                        <p:attrNameLst>
                                          <p:attrName>style.visibility</p:attrName>
                                        </p:attrNameLst>
                                      </p:cBhvr>
                                      <p:to>
                                        <p:strVal val="visible"/>
                                      </p:to>
                                    </p:set>
                                  </p:childTnLst>
                                </p:cTn>
                              </p:par>
                            </p:childTnLst>
                          </p:cTn>
                        </p:par>
                        <p:par>
                          <p:cTn id="19" fill="hold" nodeType="afterGroup">
                            <p:stCondLst>
                              <p:cond delay="0"/>
                            </p:stCondLst>
                            <p:childTnLst>
                              <p:par>
                                <p:cTn id="20" presetID="1" presetClass="entr" presetSubtype="0" fill="hold" grpId="0" nodeType="afterEffect">
                                  <p:stCondLst>
                                    <p:cond delay="0"/>
                                  </p:stCondLst>
                                  <p:childTnLst>
                                    <p:set>
                                      <p:cBhvr>
                                        <p:cTn id="21" dur="1" fill="hold">
                                          <p:stCondLst>
                                            <p:cond delay="499"/>
                                          </p:stCondLst>
                                        </p:cTn>
                                        <p:tgtEl>
                                          <p:spTgt spid="4864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6407" grpId="0" animBg="1"/>
      <p:bldP spid="486409" grpId="0"/>
      <p:bldP spid="486410" grpId="0"/>
      <p:bldP spid="486414"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a:xfrm>
            <a:off x="0" y="76200"/>
            <a:ext cx="9144000" cy="1143000"/>
          </a:xfrm>
        </p:spPr>
        <p:txBody>
          <a:bodyPr/>
          <a:lstStyle/>
          <a:p>
            <a:pPr>
              <a:defRPr/>
            </a:pPr>
            <a:r>
              <a:rPr lang="en-US" dirty="0">
                <a:solidFill>
                  <a:srgbClr val="000000"/>
                </a:solidFill>
              </a:rPr>
              <a:t>Simple Graphical Animation</a:t>
            </a:r>
            <a:endParaRPr lang="en-US" i="1" dirty="0">
              <a:solidFill>
                <a:srgbClr val="000000"/>
              </a:solidFill>
            </a:endParaRPr>
          </a:p>
        </p:txBody>
      </p:sp>
      <p:sp>
        <p:nvSpPr>
          <p:cNvPr id="486407" name="Rectangle 7"/>
          <p:cNvSpPr>
            <a:spLocks noChangeArrowheads="1"/>
          </p:cNvSpPr>
          <p:nvPr/>
        </p:nvSpPr>
        <p:spPr bwMode="auto">
          <a:xfrm>
            <a:off x="2249488" y="2740025"/>
            <a:ext cx="4995862" cy="317500"/>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86414" name="Rectangle 14"/>
          <p:cNvSpPr>
            <a:spLocks noChangeArrowheads="1"/>
          </p:cNvSpPr>
          <p:nvPr/>
        </p:nvSpPr>
        <p:spPr bwMode="auto">
          <a:xfrm>
            <a:off x="2247900" y="3051175"/>
            <a:ext cx="2933700" cy="317500"/>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86423" name="Text Box 23"/>
          <p:cNvSpPr txBox="1">
            <a:spLocks noChangeArrowheads="1"/>
          </p:cNvSpPr>
          <p:nvPr/>
        </p:nvSpPr>
        <p:spPr bwMode="auto">
          <a:xfrm>
            <a:off x="685800" y="2386013"/>
            <a:ext cx="8077200" cy="18161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a:latin typeface="Courier New" charset="0"/>
                <a:ea typeface="ＭＳ Ｐゴシック" charset="0"/>
                <a:cs typeface="ＭＳ Ｐゴシック" charset="0"/>
              </a:rPr>
              <a:t>for (</a:t>
            </a:r>
            <a:r>
              <a:rPr lang="en-US" sz="2800" b="1" dirty="0" err="1">
                <a:latin typeface="Courier New" charset="0"/>
                <a:ea typeface="ＭＳ Ｐゴシック" charset="0"/>
                <a:cs typeface="ＭＳ Ｐゴシック" charset="0"/>
              </a:rPr>
              <a:t>int</a:t>
            </a:r>
            <a:r>
              <a:rPr lang="en-US" sz="2800" b="1" dirty="0">
                <a:latin typeface="Courier New" charset="0"/>
                <a:ea typeface="ＭＳ Ｐゴシック" charset="0"/>
                <a:cs typeface="ＭＳ Ｐゴシック" charset="0"/>
              </a:rPr>
              <a:t> </a:t>
            </a:r>
            <a:r>
              <a:rPr lang="en-US" sz="2800" b="1" dirty="0" err="1">
                <a:latin typeface="Courier New" charset="0"/>
                <a:ea typeface="ＭＳ Ｐゴシック" charset="0"/>
                <a:cs typeface="ＭＳ Ｐゴシック" charset="0"/>
              </a:rPr>
              <a:t>i</a:t>
            </a:r>
            <a:r>
              <a:rPr lang="en-US" sz="2800" b="1" dirty="0">
                <a:latin typeface="Courier New" charset="0"/>
                <a:ea typeface="ＭＳ Ｐゴシック" charset="0"/>
                <a:cs typeface="ＭＳ Ｐゴシック" charset="0"/>
              </a:rPr>
              <a:t> = 0; </a:t>
            </a:r>
            <a:r>
              <a:rPr lang="en-US" sz="2800" b="1" dirty="0" err="1">
                <a:latin typeface="Courier New" charset="0"/>
                <a:ea typeface="ＭＳ Ｐゴシック" charset="0"/>
                <a:cs typeface="ＭＳ Ｐゴシック" charset="0"/>
              </a:rPr>
              <a:t>i</a:t>
            </a:r>
            <a:r>
              <a:rPr lang="en-US" sz="2800" b="1" dirty="0">
                <a:latin typeface="Courier New" charset="0"/>
                <a:ea typeface="ＭＳ Ｐゴシック" charset="0"/>
                <a:cs typeface="ＭＳ Ｐゴシック" charset="0"/>
              </a:rPr>
              <a:t> &lt; N_STEPS; </a:t>
            </a:r>
            <a:r>
              <a:rPr lang="en-US" sz="2800" b="1" dirty="0" err="1">
                <a:latin typeface="Courier New" charset="0"/>
                <a:ea typeface="ＭＳ Ｐゴシック" charset="0"/>
                <a:cs typeface="ＭＳ Ｐゴシック" charset="0"/>
              </a:rPr>
              <a:t>i</a:t>
            </a:r>
            <a:r>
              <a:rPr lang="en-US" sz="2800" b="1" dirty="0">
                <a:latin typeface="Courier New" charset="0"/>
                <a:ea typeface="ＭＳ Ｐゴシック" charset="0"/>
                <a:cs typeface="ＭＳ Ｐゴシック" charset="0"/>
              </a:rPr>
              <a:t>++) {</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update the graphical objects by a small amount</a:t>
            </a:r>
          </a:p>
          <a:p>
            <a:pPr>
              <a:defRPr/>
            </a:pPr>
            <a:r>
              <a:rPr lang="en-US" sz="2800" b="1" dirty="0">
                <a:latin typeface="Courier New" charset="0"/>
                <a:ea typeface="ＭＳ Ｐゴシック" charset="0"/>
                <a:cs typeface="ＭＳ Ｐゴシック" charset="0"/>
              </a:rPr>
              <a:t>   pause(PAUSE_TIME);</a:t>
            </a:r>
          </a:p>
          <a:p>
            <a:pPr>
              <a:defRPr/>
            </a:pPr>
            <a:r>
              <a:rPr lang="en-US" sz="2800" b="1" dirty="0">
                <a:latin typeface="Courier New" charset="0"/>
                <a:ea typeface="ＭＳ Ｐゴシック" charset="0"/>
                <a:cs typeface="ＭＳ Ｐゴシック" charset="0"/>
              </a:rPr>
              <a:t>}</a:t>
            </a:r>
          </a:p>
        </p:txBody>
      </p:sp>
      <p:sp>
        <p:nvSpPr>
          <p:cNvPr id="6"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D49072E3-3789-294F-AA74-CCCDDA4E94FF}" type="slidenum">
              <a:rPr lang="en-US" altLang="de-DE" sz="1400">
                <a:latin typeface="Arial" charset="0"/>
              </a:rPr>
              <a:pPr/>
              <a:t>57</a:t>
            </a:fld>
            <a:endParaRPr lang="en-US" altLang="de-DE"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486407"/>
                                        </p:tgtEl>
                                        <p:attrNameLst>
                                          <p:attrName>style.visibility</p:attrName>
                                        </p:attrNameLst>
                                      </p:cBhvr>
                                      <p:to>
                                        <p:strVal val="visible"/>
                                      </p:to>
                                    </p:set>
                                  </p:childTnLst>
                                  <p:subTnLst>
                                    <p:set>
                                      <p:cBhvr override="childStyle">
                                        <p:cTn dur="1" fill="hold" display="0" masterRel="nextClick" afterEffect="1"/>
                                        <p:tgtEl>
                                          <p:spTgt spid="486407"/>
                                        </p:tgtEl>
                                        <p:attrNameLst>
                                          <p:attrName>style.visibility</p:attrName>
                                        </p:attrNameLst>
                                      </p:cBhvr>
                                      <p:to>
                                        <p:strVal val="hidden"/>
                                      </p:to>
                                    </p:set>
                                  </p:subTnLst>
                                </p:cTn>
                              </p:par>
                            </p:childTnLst>
                          </p:cTn>
                        </p:par>
                        <p:par>
                          <p:cTn id="7" fill="hold" nodeType="afterGroup">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4864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6407" grpId="0" animBg="1"/>
      <p:bldP spid="486414"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993" name="Group 217"/>
          <p:cNvGrpSpPr>
            <a:grpSpLocks/>
          </p:cNvGrpSpPr>
          <p:nvPr/>
        </p:nvGrpSpPr>
        <p:grpSpPr bwMode="auto">
          <a:xfrm>
            <a:off x="2317750" y="4400550"/>
            <a:ext cx="4506913" cy="2278063"/>
            <a:chOff x="1460" y="2772"/>
            <a:chExt cx="2839" cy="1435"/>
          </a:xfrm>
        </p:grpSpPr>
        <p:pic>
          <p:nvPicPr>
            <p:cNvPr id="85118" name="Picture 147" descr="MediumGraphicsWindo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0" y="2784"/>
              <a:ext cx="2839" cy="1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2692" name="Text Box 148"/>
            <p:cNvSpPr txBox="1">
              <a:spLocks noChangeArrowheads="1"/>
            </p:cNvSpPr>
            <p:nvPr/>
          </p:nvSpPr>
          <p:spPr bwMode="auto">
            <a:xfrm>
              <a:off x="1471" y="2772"/>
              <a:ext cx="2801"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000" b="1">
                  <a:solidFill>
                    <a:srgbClr val="333333"/>
                  </a:solidFill>
                  <a:latin typeface="Helvetica" charset="0"/>
                  <a:ea typeface="ＭＳ Ｐゴシック" charset="0"/>
                  <a:cs typeface="ＭＳ Ｐゴシック" charset="0"/>
                </a:rPr>
                <a:t>AnimatedSquare</a:t>
              </a:r>
            </a:p>
          </p:txBody>
        </p:sp>
      </p:grpSp>
      <p:sp>
        <p:nvSpPr>
          <p:cNvPr id="492546" name="Rectangle 2"/>
          <p:cNvSpPr>
            <a:spLocks noGrp="1" noChangeArrowheads="1"/>
          </p:cNvSpPr>
          <p:nvPr>
            <p:ph type="title"/>
          </p:nvPr>
        </p:nvSpPr>
        <p:spPr>
          <a:xfrm>
            <a:off x="0" y="76200"/>
            <a:ext cx="9144000" cy="1143000"/>
          </a:xfrm>
        </p:spPr>
        <p:txBody>
          <a:bodyPr/>
          <a:lstStyle/>
          <a:p>
            <a:pPr>
              <a:defRPr/>
            </a:pPr>
            <a:r>
              <a:rPr lang="en-US" b="1" dirty="0" err="1">
                <a:solidFill>
                  <a:srgbClr val="000000"/>
                </a:solidFill>
                <a:latin typeface="Courier New" charset="0"/>
              </a:rPr>
              <a:t>AnimatedSquare</a:t>
            </a:r>
            <a:endParaRPr lang="en-US" i="1" dirty="0">
              <a:solidFill>
                <a:srgbClr val="000000"/>
              </a:solidFill>
            </a:endParaRPr>
          </a:p>
        </p:txBody>
      </p:sp>
      <p:sp>
        <p:nvSpPr>
          <p:cNvPr id="492547" name="Rectangle 3"/>
          <p:cNvSpPr>
            <a:spLocks noChangeArrowheads="1"/>
          </p:cNvSpPr>
          <p:nvPr/>
        </p:nvSpPr>
        <p:spPr bwMode="auto">
          <a:xfrm>
            <a:off x="539750" y="1057275"/>
            <a:ext cx="8039100" cy="3157538"/>
          </a:xfrm>
          <a:prstGeom prst="rect">
            <a:avLst/>
          </a:prstGeom>
          <a:solidFill>
            <a:schemeClr val="bg1"/>
          </a:solidFill>
          <a:ln w="1905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548" name="Text Box 4"/>
          <p:cNvSpPr txBox="1">
            <a:spLocks noChangeArrowheads="1"/>
          </p:cNvSpPr>
          <p:nvPr/>
        </p:nvSpPr>
        <p:spPr bwMode="auto">
          <a:xfrm>
            <a:off x="635000" y="1130300"/>
            <a:ext cx="7962900" cy="3025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void run() {</a:t>
            </a:r>
          </a:p>
          <a:p>
            <a:pPr>
              <a:defRPr/>
            </a:pPr>
            <a:r>
              <a:rPr sz="1600" b="1" noProof="1">
                <a:latin typeface="Courier New" charset="0"/>
                <a:ea typeface="ＭＳ Ｐゴシック" charset="0"/>
                <a:cs typeface="ＭＳ Ｐゴシック" charset="0"/>
              </a:rPr>
              <a:t>   GRect square = new GRect(0, 0, SQUARE_SIZE, SQUARE_SIZE);</a:t>
            </a:r>
          </a:p>
          <a:p>
            <a:pPr>
              <a:defRPr/>
            </a:pPr>
            <a:r>
              <a:rPr sz="1600" b="1" noProof="1">
                <a:latin typeface="Courier New" charset="0"/>
                <a:ea typeface="ＭＳ Ｐゴシック" charset="0"/>
                <a:cs typeface="ＭＳ Ｐゴシック" charset="0"/>
              </a:rPr>
              <a:t>   square.setFilled(true);</a:t>
            </a:r>
          </a:p>
          <a:p>
            <a:pPr>
              <a:defRPr/>
            </a:pPr>
            <a:r>
              <a:rPr sz="1600" b="1" noProof="1">
                <a:latin typeface="Courier New" charset="0"/>
                <a:ea typeface="ＭＳ Ｐゴシック" charset="0"/>
                <a:cs typeface="ＭＳ Ｐゴシック" charset="0"/>
              </a:rPr>
              <a:t>   square.setFillColor(Color.RED);</a:t>
            </a:r>
          </a:p>
          <a:p>
            <a:pPr>
              <a:defRPr/>
            </a:pPr>
            <a:r>
              <a:rPr sz="1600" b="1" noProof="1">
                <a:latin typeface="Courier New" charset="0"/>
                <a:ea typeface="ＭＳ Ｐゴシック" charset="0"/>
                <a:cs typeface="ＭＳ Ｐゴシック" charset="0"/>
              </a:rPr>
              <a:t>   add(square);</a:t>
            </a:r>
          </a:p>
          <a:p>
            <a:pPr>
              <a:defRPr/>
            </a:pPr>
            <a:r>
              <a:rPr sz="1600" b="1" noProof="1">
                <a:latin typeface="Courier New" charset="0"/>
                <a:ea typeface="ＭＳ Ｐゴシック" charset="0"/>
                <a:cs typeface="ＭＳ Ｐゴシック" charset="0"/>
              </a:rPr>
              <a:t>   double dx = (getWidth() - SQUARE_SIZE) / N_STEPS;</a:t>
            </a:r>
          </a:p>
          <a:p>
            <a:pPr>
              <a:defRPr/>
            </a:pPr>
            <a:r>
              <a:rPr sz="1600" b="1" noProof="1">
                <a:latin typeface="Courier New" charset="0"/>
                <a:ea typeface="ＭＳ Ｐゴシック" charset="0"/>
                <a:cs typeface="ＭＳ Ｐゴシック" charset="0"/>
              </a:rPr>
              <a:t>   double dy = (getHeight() - SQUARE_SIZE) / N_STEPS;</a:t>
            </a:r>
          </a:p>
          <a:p>
            <a:pPr>
              <a:defRPr/>
            </a:pPr>
            <a:r>
              <a:rPr sz="1600" b="1" noProof="1">
                <a:latin typeface="Courier New" charset="0"/>
                <a:ea typeface="ＭＳ Ｐゴシック" charset="0"/>
                <a:cs typeface="ＭＳ Ｐゴシック" charset="0"/>
              </a:rPr>
              <a:t>   for (int i = 0; i &lt; N_STEPS; i++) {</a:t>
            </a:r>
          </a:p>
          <a:p>
            <a:pPr>
              <a:defRPr/>
            </a:pPr>
            <a:r>
              <a:rPr sz="1600" b="1" noProof="1">
                <a:latin typeface="Courier New" charset="0"/>
                <a:ea typeface="ＭＳ Ｐゴシック" charset="0"/>
                <a:cs typeface="ＭＳ Ｐゴシック" charset="0"/>
              </a:rPr>
              <a:t>      square.move(dx, dy);</a:t>
            </a:r>
          </a:p>
          <a:p>
            <a:pPr>
              <a:defRPr/>
            </a:pPr>
            <a:r>
              <a:rPr sz="1600" b="1" noProof="1">
                <a:latin typeface="Courier New" charset="0"/>
                <a:ea typeface="ＭＳ Ｐゴシック" charset="0"/>
                <a:cs typeface="ＭＳ Ｐゴシック" charset="0"/>
              </a:rPr>
              <a:t>      pause(PAUSE_TIME);</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a:t>
            </a:r>
          </a:p>
        </p:txBody>
      </p:sp>
      <p:sp>
        <p:nvSpPr>
          <p:cNvPr id="492581" name="Rectangle 37"/>
          <p:cNvSpPr>
            <a:spLocks noChangeArrowheads="1"/>
          </p:cNvSpPr>
          <p:nvPr/>
        </p:nvSpPr>
        <p:spPr bwMode="auto">
          <a:xfrm>
            <a:off x="1027113" y="1422400"/>
            <a:ext cx="7046912" cy="252413"/>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582" name="Rectangle 38"/>
          <p:cNvSpPr>
            <a:spLocks noChangeArrowheads="1"/>
          </p:cNvSpPr>
          <p:nvPr/>
        </p:nvSpPr>
        <p:spPr bwMode="auto">
          <a:xfrm>
            <a:off x="1028700" y="1663700"/>
            <a:ext cx="2921000" cy="241300"/>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583" name="Rectangle 39"/>
          <p:cNvSpPr>
            <a:spLocks noChangeArrowheads="1"/>
          </p:cNvSpPr>
          <p:nvPr/>
        </p:nvSpPr>
        <p:spPr bwMode="auto">
          <a:xfrm>
            <a:off x="1031875" y="1905000"/>
            <a:ext cx="3879850" cy="263525"/>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584" name="Rectangle 40"/>
          <p:cNvSpPr>
            <a:spLocks noChangeArrowheads="1"/>
          </p:cNvSpPr>
          <p:nvPr/>
        </p:nvSpPr>
        <p:spPr bwMode="auto">
          <a:xfrm>
            <a:off x="1025525" y="2146300"/>
            <a:ext cx="1587500" cy="255588"/>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585" name="Rectangle 41"/>
          <p:cNvSpPr>
            <a:spLocks noChangeArrowheads="1"/>
          </p:cNvSpPr>
          <p:nvPr/>
        </p:nvSpPr>
        <p:spPr bwMode="auto">
          <a:xfrm>
            <a:off x="1023938" y="2387600"/>
            <a:ext cx="6111875" cy="255588"/>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586" name="Rectangle 42"/>
          <p:cNvSpPr>
            <a:spLocks noChangeArrowheads="1"/>
          </p:cNvSpPr>
          <p:nvPr/>
        </p:nvSpPr>
        <p:spPr bwMode="auto">
          <a:xfrm>
            <a:off x="1022350" y="2641600"/>
            <a:ext cx="6124575" cy="258763"/>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587" name="Rectangle 43"/>
          <p:cNvSpPr>
            <a:spLocks noChangeArrowheads="1"/>
          </p:cNvSpPr>
          <p:nvPr/>
        </p:nvSpPr>
        <p:spPr bwMode="auto">
          <a:xfrm>
            <a:off x="1031875" y="2882900"/>
            <a:ext cx="4394200" cy="265113"/>
          </a:xfrm>
          <a:prstGeom prst="rect">
            <a:avLst/>
          </a:prstGeom>
          <a:noFill/>
          <a:ln w="19050">
            <a:solidFill>
              <a:srgbClr val="FF00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70" name="Text Box 126"/>
          <p:cNvSpPr txBox="1">
            <a:spLocks noChangeArrowheads="1"/>
          </p:cNvSpPr>
          <p:nvPr/>
        </p:nvSpPr>
        <p:spPr bwMode="auto">
          <a:xfrm>
            <a:off x="7454900" y="3416300"/>
            <a:ext cx="1028700"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square</a:t>
            </a:r>
          </a:p>
        </p:txBody>
      </p:sp>
      <p:sp>
        <p:nvSpPr>
          <p:cNvPr id="492671" name="Rectangle 127"/>
          <p:cNvSpPr>
            <a:spLocks noChangeArrowheads="1"/>
          </p:cNvSpPr>
          <p:nvPr/>
        </p:nvSpPr>
        <p:spPr bwMode="auto">
          <a:xfrm>
            <a:off x="7529513" y="3708400"/>
            <a:ext cx="725487" cy="37465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72" name="Text Box 128"/>
          <p:cNvSpPr txBox="1">
            <a:spLocks noChangeArrowheads="1"/>
          </p:cNvSpPr>
          <p:nvPr/>
        </p:nvSpPr>
        <p:spPr bwMode="auto">
          <a:xfrm>
            <a:off x="6578600" y="3416300"/>
            <a:ext cx="1028700"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dy</a:t>
            </a:r>
          </a:p>
        </p:txBody>
      </p:sp>
      <p:sp>
        <p:nvSpPr>
          <p:cNvPr id="492673" name="Rectangle 129"/>
          <p:cNvSpPr>
            <a:spLocks noChangeArrowheads="1"/>
          </p:cNvSpPr>
          <p:nvPr/>
        </p:nvSpPr>
        <p:spPr bwMode="auto">
          <a:xfrm>
            <a:off x="6615113" y="3708400"/>
            <a:ext cx="725487" cy="37465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74" name="Text Box 130"/>
          <p:cNvSpPr txBox="1">
            <a:spLocks noChangeArrowheads="1"/>
          </p:cNvSpPr>
          <p:nvPr/>
        </p:nvSpPr>
        <p:spPr bwMode="auto">
          <a:xfrm>
            <a:off x="5664200" y="3416300"/>
            <a:ext cx="1028700"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dx</a:t>
            </a:r>
          </a:p>
        </p:txBody>
      </p:sp>
      <p:sp>
        <p:nvSpPr>
          <p:cNvPr id="492675" name="Rectangle 131"/>
          <p:cNvSpPr>
            <a:spLocks noChangeArrowheads="1"/>
          </p:cNvSpPr>
          <p:nvPr/>
        </p:nvSpPr>
        <p:spPr bwMode="auto">
          <a:xfrm>
            <a:off x="5700713" y="3708400"/>
            <a:ext cx="725487" cy="37465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82" name="Rectangle 138"/>
          <p:cNvSpPr>
            <a:spLocks noChangeArrowheads="1"/>
          </p:cNvSpPr>
          <p:nvPr/>
        </p:nvSpPr>
        <p:spPr bwMode="auto">
          <a:xfrm>
            <a:off x="7785100" y="3784600"/>
            <a:ext cx="228600" cy="22860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492683" name="Group 139"/>
          <p:cNvGrpSpPr>
            <a:grpSpLocks/>
          </p:cNvGrpSpPr>
          <p:nvPr/>
        </p:nvGrpSpPr>
        <p:grpSpPr bwMode="auto">
          <a:xfrm>
            <a:off x="5689600" y="3733800"/>
            <a:ext cx="723900" cy="336550"/>
            <a:chOff x="3600" y="2408"/>
            <a:chExt cx="456" cy="212"/>
          </a:xfrm>
        </p:grpSpPr>
        <p:sp>
          <p:nvSpPr>
            <p:cNvPr id="492684" name="Rectangle 140"/>
            <p:cNvSpPr>
              <a:spLocks noChangeArrowheads="1"/>
            </p:cNvSpPr>
            <p:nvPr/>
          </p:nvSpPr>
          <p:spPr bwMode="auto">
            <a:xfrm>
              <a:off x="3624"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85" name="Text Box 141"/>
            <p:cNvSpPr txBox="1">
              <a:spLocks noChangeArrowheads="1"/>
            </p:cNvSpPr>
            <p:nvPr/>
          </p:nvSpPr>
          <p:spPr bwMode="auto">
            <a:xfrm>
              <a:off x="3600"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3.0</a:t>
              </a:r>
            </a:p>
          </p:txBody>
        </p:sp>
      </p:grpSp>
      <p:grpSp>
        <p:nvGrpSpPr>
          <p:cNvPr id="492686" name="Group 142"/>
          <p:cNvGrpSpPr>
            <a:grpSpLocks/>
          </p:cNvGrpSpPr>
          <p:nvPr/>
        </p:nvGrpSpPr>
        <p:grpSpPr bwMode="auto">
          <a:xfrm>
            <a:off x="6616700" y="3733800"/>
            <a:ext cx="723900" cy="336550"/>
            <a:chOff x="3600" y="2408"/>
            <a:chExt cx="456" cy="212"/>
          </a:xfrm>
        </p:grpSpPr>
        <p:sp>
          <p:nvSpPr>
            <p:cNvPr id="492687" name="Rectangle 143"/>
            <p:cNvSpPr>
              <a:spLocks noChangeArrowheads="1"/>
            </p:cNvSpPr>
            <p:nvPr/>
          </p:nvSpPr>
          <p:spPr bwMode="auto">
            <a:xfrm>
              <a:off x="3624"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88" name="Text Box 144"/>
            <p:cNvSpPr txBox="1">
              <a:spLocks noChangeArrowheads="1"/>
            </p:cNvSpPr>
            <p:nvPr/>
          </p:nvSpPr>
          <p:spPr bwMode="auto">
            <a:xfrm>
              <a:off x="3600"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1.7</a:t>
              </a:r>
            </a:p>
          </p:txBody>
        </p:sp>
      </p:grpSp>
      <p:sp>
        <p:nvSpPr>
          <p:cNvPr id="492689" name="Rectangle 145"/>
          <p:cNvSpPr>
            <a:spLocks noChangeArrowheads="1"/>
          </p:cNvSpPr>
          <p:nvPr/>
        </p:nvSpPr>
        <p:spPr bwMode="auto">
          <a:xfrm>
            <a:off x="7785100" y="3784600"/>
            <a:ext cx="228600" cy="228600"/>
          </a:xfrm>
          <a:prstGeom prst="rect">
            <a:avLst/>
          </a:prstGeom>
          <a:solidFill>
            <a:schemeClr val="tx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90" name="Rectangle 146"/>
          <p:cNvSpPr>
            <a:spLocks noChangeArrowheads="1"/>
          </p:cNvSpPr>
          <p:nvPr/>
        </p:nvSpPr>
        <p:spPr bwMode="auto">
          <a:xfrm>
            <a:off x="7785100" y="3784600"/>
            <a:ext cx="228600" cy="228600"/>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93" name="Rectangle 149"/>
          <p:cNvSpPr>
            <a:spLocks noChangeArrowheads="1"/>
          </p:cNvSpPr>
          <p:nvPr/>
        </p:nvSpPr>
        <p:spPr bwMode="auto">
          <a:xfrm>
            <a:off x="2339975" y="4613275"/>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492760" name="Group 216"/>
          <p:cNvGrpSpPr>
            <a:grpSpLocks/>
          </p:cNvGrpSpPr>
          <p:nvPr/>
        </p:nvGrpSpPr>
        <p:grpSpPr bwMode="auto">
          <a:xfrm>
            <a:off x="2317750" y="4400550"/>
            <a:ext cx="4506913" cy="2278063"/>
            <a:chOff x="1556" y="2868"/>
            <a:chExt cx="2839" cy="1435"/>
          </a:xfrm>
        </p:grpSpPr>
        <p:pic>
          <p:nvPicPr>
            <p:cNvPr id="85112" name="Picture 214" descr="MediumGraphicsWindo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6" y="2880"/>
              <a:ext cx="2839" cy="1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2759" name="Text Box 215"/>
            <p:cNvSpPr txBox="1">
              <a:spLocks noChangeArrowheads="1"/>
            </p:cNvSpPr>
            <p:nvPr/>
          </p:nvSpPr>
          <p:spPr bwMode="auto">
            <a:xfrm>
              <a:off x="1567" y="2868"/>
              <a:ext cx="2801"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000" b="1" dirty="0" err="1">
                  <a:solidFill>
                    <a:srgbClr val="333333"/>
                  </a:solidFill>
                  <a:latin typeface="Helvetica" charset="0"/>
                  <a:ea typeface="ＭＳ Ｐゴシック" charset="0"/>
                  <a:cs typeface="ＭＳ Ｐゴシック" charset="0"/>
                </a:rPr>
                <a:t>AnimatedSquare</a:t>
              </a:r>
              <a:endParaRPr lang="en-US" sz="1000" b="1" dirty="0">
                <a:solidFill>
                  <a:srgbClr val="333333"/>
                </a:solidFill>
                <a:latin typeface="Helvetica" charset="0"/>
                <a:ea typeface="ＭＳ Ｐゴシック" charset="0"/>
                <a:cs typeface="ＭＳ Ｐゴシック" charset="0"/>
              </a:endParaRPr>
            </a:p>
          </p:txBody>
        </p:sp>
      </p:grpSp>
      <p:sp>
        <p:nvSpPr>
          <p:cNvPr id="492762" name="Rectangle 218"/>
          <p:cNvSpPr>
            <a:spLocks noChangeArrowheads="1"/>
          </p:cNvSpPr>
          <p:nvPr/>
        </p:nvSpPr>
        <p:spPr bwMode="auto">
          <a:xfrm>
            <a:off x="2339975" y="4613275"/>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94" name="Rectangle 150"/>
          <p:cNvSpPr>
            <a:spLocks noChangeArrowheads="1"/>
          </p:cNvSpPr>
          <p:nvPr/>
        </p:nvSpPr>
        <p:spPr bwMode="auto">
          <a:xfrm>
            <a:off x="2392363" y="4648200"/>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95" name="Rectangle 151"/>
          <p:cNvSpPr>
            <a:spLocks noChangeArrowheads="1"/>
          </p:cNvSpPr>
          <p:nvPr/>
        </p:nvSpPr>
        <p:spPr bwMode="auto">
          <a:xfrm>
            <a:off x="2459038" y="4672013"/>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96" name="Rectangle 152"/>
          <p:cNvSpPr>
            <a:spLocks noChangeArrowheads="1"/>
          </p:cNvSpPr>
          <p:nvPr/>
        </p:nvSpPr>
        <p:spPr bwMode="auto">
          <a:xfrm>
            <a:off x="2525713" y="4695825"/>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97" name="Rectangle 153"/>
          <p:cNvSpPr>
            <a:spLocks noChangeArrowheads="1"/>
          </p:cNvSpPr>
          <p:nvPr/>
        </p:nvSpPr>
        <p:spPr bwMode="auto">
          <a:xfrm>
            <a:off x="2592388" y="4733925"/>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98" name="Rectangle 154"/>
          <p:cNvSpPr>
            <a:spLocks noChangeArrowheads="1"/>
          </p:cNvSpPr>
          <p:nvPr/>
        </p:nvSpPr>
        <p:spPr bwMode="auto">
          <a:xfrm>
            <a:off x="2659063" y="4757738"/>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699" name="Rectangle 155"/>
          <p:cNvSpPr>
            <a:spLocks noChangeArrowheads="1"/>
          </p:cNvSpPr>
          <p:nvPr/>
        </p:nvSpPr>
        <p:spPr bwMode="auto">
          <a:xfrm>
            <a:off x="2725738" y="4781550"/>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00" name="Rectangle 156"/>
          <p:cNvSpPr>
            <a:spLocks noChangeArrowheads="1"/>
          </p:cNvSpPr>
          <p:nvPr/>
        </p:nvSpPr>
        <p:spPr bwMode="auto">
          <a:xfrm>
            <a:off x="2792413" y="4819650"/>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01" name="Rectangle 157"/>
          <p:cNvSpPr>
            <a:spLocks noChangeArrowheads="1"/>
          </p:cNvSpPr>
          <p:nvPr/>
        </p:nvSpPr>
        <p:spPr bwMode="auto">
          <a:xfrm>
            <a:off x="2859088" y="4843463"/>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02" name="Rectangle 158"/>
          <p:cNvSpPr>
            <a:spLocks noChangeArrowheads="1"/>
          </p:cNvSpPr>
          <p:nvPr/>
        </p:nvSpPr>
        <p:spPr bwMode="auto">
          <a:xfrm>
            <a:off x="2925763" y="4881563"/>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03" name="Rectangle 159"/>
          <p:cNvSpPr>
            <a:spLocks noChangeArrowheads="1"/>
          </p:cNvSpPr>
          <p:nvPr/>
        </p:nvSpPr>
        <p:spPr bwMode="auto">
          <a:xfrm>
            <a:off x="2992438" y="4905375"/>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04" name="Rectangle 160"/>
          <p:cNvSpPr>
            <a:spLocks noChangeArrowheads="1"/>
          </p:cNvSpPr>
          <p:nvPr/>
        </p:nvSpPr>
        <p:spPr bwMode="auto">
          <a:xfrm>
            <a:off x="3059113" y="4929188"/>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05" name="Rectangle 161"/>
          <p:cNvSpPr>
            <a:spLocks noChangeArrowheads="1"/>
          </p:cNvSpPr>
          <p:nvPr/>
        </p:nvSpPr>
        <p:spPr bwMode="auto">
          <a:xfrm>
            <a:off x="3125788" y="4953000"/>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06" name="Rectangle 162"/>
          <p:cNvSpPr>
            <a:spLocks noChangeArrowheads="1"/>
          </p:cNvSpPr>
          <p:nvPr/>
        </p:nvSpPr>
        <p:spPr bwMode="auto">
          <a:xfrm>
            <a:off x="3192463" y="4976813"/>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07" name="Rectangle 163"/>
          <p:cNvSpPr>
            <a:spLocks noChangeArrowheads="1"/>
          </p:cNvSpPr>
          <p:nvPr/>
        </p:nvSpPr>
        <p:spPr bwMode="auto">
          <a:xfrm>
            <a:off x="3259138" y="5000625"/>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08" name="Rectangle 164"/>
          <p:cNvSpPr>
            <a:spLocks noChangeArrowheads="1"/>
          </p:cNvSpPr>
          <p:nvPr/>
        </p:nvSpPr>
        <p:spPr bwMode="auto">
          <a:xfrm>
            <a:off x="3325813" y="5038725"/>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09" name="Rectangle 165"/>
          <p:cNvSpPr>
            <a:spLocks noChangeArrowheads="1"/>
          </p:cNvSpPr>
          <p:nvPr/>
        </p:nvSpPr>
        <p:spPr bwMode="auto">
          <a:xfrm>
            <a:off x="3392488" y="5062538"/>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10" name="Rectangle 166"/>
          <p:cNvSpPr>
            <a:spLocks noChangeArrowheads="1"/>
          </p:cNvSpPr>
          <p:nvPr/>
        </p:nvSpPr>
        <p:spPr bwMode="auto">
          <a:xfrm>
            <a:off x="3459163" y="5086350"/>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11" name="Rectangle 167"/>
          <p:cNvSpPr>
            <a:spLocks noChangeArrowheads="1"/>
          </p:cNvSpPr>
          <p:nvPr/>
        </p:nvSpPr>
        <p:spPr bwMode="auto">
          <a:xfrm>
            <a:off x="3525838" y="5110163"/>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12" name="Rectangle 168"/>
          <p:cNvSpPr>
            <a:spLocks noChangeArrowheads="1"/>
          </p:cNvSpPr>
          <p:nvPr/>
        </p:nvSpPr>
        <p:spPr bwMode="auto">
          <a:xfrm>
            <a:off x="3592513" y="5133975"/>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13" name="Rectangle 169"/>
          <p:cNvSpPr>
            <a:spLocks noChangeArrowheads="1"/>
          </p:cNvSpPr>
          <p:nvPr/>
        </p:nvSpPr>
        <p:spPr bwMode="auto">
          <a:xfrm>
            <a:off x="3659188" y="5157788"/>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14" name="Rectangle 170"/>
          <p:cNvSpPr>
            <a:spLocks noChangeArrowheads="1"/>
          </p:cNvSpPr>
          <p:nvPr/>
        </p:nvSpPr>
        <p:spPr bwMode="auto">
          <a:xfrm>
            <a:off x="3725863" y="5181600"/>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15" name="Rectangle 171"/>
          <p:cNvSpPr>
            <a:spLocks noChangeArrowheads="1"/>
          </p:cNvSpPr>
          <p:nvPr/>
        </p:nvSpPr>
        <p:spPr bwMode="auto">
          <a:xfrm>
            <a:off x="3792538" y="5205413"/>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16" name="Rectangle 172"/>
          <p:cNvSpPr>
            <a:spLocks noChangeArrowheads="1"/>
          </p:cNvSpPr>
          <p:nvPr/>
        </p:nvSpPr>
        <p:spPr bwMode="auto">
          <a:xfrm>
            <a:off x="3859213" y="5243513"/>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17" name="Rectangle 173"/>
          <p:cNvSpPr>
            <a:spLocks noChangeArrowheads="1"/>
          </p:cNvSpPr>
          <p:nvPr/>
        </p:nvSpPr>
        <p:spPr bwMode="auto">
          <a:xfrm>
            <a:off x="3925888" y="5267325"/>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18" name="Rectangle 174"/>
          <p:cNvSpPr>
            <a:spLocks noChangeArrowheads="1"/>
          </p:cNvSpPr>
          <p:nvPr/>
        </p:nvSpPr>
        <p:spPr bwMode="auto">
          <a:xfrm>
            <a:off x="3992563" y="5291138"/>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19" name="Rectangle 175"/>
          <p:cNvSpPr>
            <a:spLocks noChangeArrowheads="1"/>
          </p:cNvSpPr>
          <p:nvPr/>
        </p:nvSpPr>
        <p:spPr bwMode="auto">
          <a:xfrm>
            <a:off x="4059238" y="5314950"/>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20" name="Rectangle 176"/>
          <p:cNvSpPr>
            <a:spLocks noChangeArrowheads="1"/>
          </p:cNvSpPr>
          <p:nvPr/>
        </p:nvSpPr>
        <p:spPr bwMode="auto">
          <a:xfrm>
            <a:off x="4125913" y="5338763"/>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21" name="Rectangle 177"/>
          <p:cNvSpPr>
            <a:spLocks noChangeArrowheads="1"/>
          </p:cNvSpPr>
          <p:nvPr/>
        </p:nvSpPr>
        <p:spPr bwMode="auto">
          <a:xfrm>
            <a:off x="4192588" y="5362575"/>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22" name="Rectangle 178"/>
          <p:cNvSpPr>
            <a:spLocks noChangeArrowheads="1"/>
          </p:cNvSpPr>
          <p:nvPr/>
        </p:nvSpPr>
        <p:spPr bwMode="auto">
          <a:xfrm>
            <a:off x="4259263" y="5386388"/>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23" name="Rectangle 179"/>
          <p:cNvSpPr>
            <a:spLocks noChangeArrowheads="1"/>
          </p:cNvSpPr>
          <p:nvPr/>
        </p:nvSpPr>
        <p:spPr bwMode="auto">
          <a:xfrm>
            <a:off x="4325938" y="5410200"/>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24" name="Rectangle 180"/>
          <p:cNvSpPr>
            <a:spLocks noChangeArrowheads="1"/>
          </p:cNvSpPr>
          <p:nvPr/>
        </p:nvSpPr>
        <p:spPr bwMode="auto">
          <a:xfrm>
            <a:off x="4392613" y="5434013"/>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25" name="Rectangle 181"/>
          <p:cNvSpPr>
            <a:spLocks noChangeArrowheads="1"/>
          </p:cNvSpPr>
          <p:nvPr/>
        </p:nvSpPr>
        <p:spPr bwMode="auto">
          <a:xfrm>
            <a:off x="4459288" y="5457825"/>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26" name="Rectangle 182"/>
          <p:cNvSpPr>
            <a:spLocks noChangeArrowheads="1"/>
          </p:cNvSpPr>
          <p:nvPr/>
        </p:nvSpPr>
        <p:spPr bwMode="auto">
          <a:xfrm>
            <a:off x="4525963" y="5495925"/>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27" name="Rectangle 183"/>
          <p:cNvSpPr>
            <a:spLocks noChangeArrowheads="1"/>
          </p:cNvSpPr>
          <p:nvPr/>
        </p:nvSpPr>
        <p:spPr bwMode="auto">
          <a:xfrm>
            <a:off x="4592638" y="5519738"/>
            <a:ext cx="360362"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28" name="Rectangle 184"/>
          <p:cNvSpPr>
            <a:spLocks noChangeArrowheads="1"/>
          </p:cNvSpPr>
          <p:nvPr/>
        </p:nvSpPr>
        <p:spPr bwMode="auto">
          <a:xfrm>
            <a:off x="4659313" y="5543550"/>
            <a:ext cx="360362"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29" name="Rectangle 185"/>
          <p:cNvSpPr>
            <a:spLocks noChangeArrowheads="1"/>
          </p:cNvSpPr>
          <p:nvPr/>
        </p:nvSpPr>
        <p:spPr bwMode="auto">
          <a:xfrm>
            <a:off x="4711700" y="5581650"/>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30" name="Rectangle 186"/>
          <p:cNvSpPr>
            <a:spLocks noChangeArrowheads="1"/>
          </p:cNvSpPr>
          <p:nvPr/>
        </p:nvSpPr>
        <p:spPr bwMode="auto">
          <a:xfrm>
            <a:off x="4778375" y="5605463"/>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31" name="Rectangle 187"/>
          <p:cNvSpPr>
            <a:spLocks noChangeArrowheads="1"/>
          </p:cNvSpPr>
          <p:nvPr/>
        </p:nvSpPr>
        <p:spPr bwMode="auto">
          <a:xfrm>
            <a:off x="4845050" y="5629275"/>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32" name="Rectangle 188"/>
          <p:cNvSpPr>
            <a:spLocks noChangeArrowheads="1"/>
          </p:cNvSpPr>
          <p:nvPr/>
        </p:nvSpPr>
        <p:spPr bwMode="auto">
          <a:xfrm>
            <a:off x="4911725" y="5667375"/>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33" name="Rectangle 189"/>
          <p:cNvSpPr>
            <a:spLocks noChangeArrowheads="1"/>
          </p:cNvSpPr>
          <p:nvPr/>
        </p:nvSpPr>
        <p:spPr bwMode="auto">
          <a:xfrm>
            <a:off x="4978400" y="5691188"/>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34" name="Rectangle 190"/>
          <p:cNvSpPr>
            <a:spLocks noChangeArrowheads="1"/>
          </p:cNvSpPr>
          <p:nvPr/>
        </p:nvSpPr>
        <p:spPr bwMode="auto">
          <a:xfrm>
            <a:off x="5045075" y="5715000"/>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35" name="Rectangle 191"/>
          <p:cNvSpPr>
            <a:spLocks noChangeArrowheads="1"/>
          </p:cNvSpPr>
          <p:nvPr/>
        </p:nvSpPr>
        <p:spPr bwMode="auto">
          <a:xfrm>
            <a:off x="5111750" y="5753100"/>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36" name="Rectangle 192"/>
          <p:cNvSpPr>
            <a:spLocks noChangeArrowheads="1"/>
          </p:cNvSpPr>
          <p:nvPr/>
        </p:nvSpPr>
        <p:spPr bwMode="auto">
          <a:xfrm>
            <a:off x="5178425" y="5776913"/>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37" name="Rectangle 193"/>
          <p:cNvSpPr>
            <a:spLocks noChangeArrowheads="1"/>
          </p:cNvSpPr>
          <p:nvPr/>
        </p:nvSpPr>
        <p:spPr bwMode="auto">
          <a:xfrm>
            <a:off x="5245100" y="5815013"/>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38" name="Rectangle 194"/>
          <p:cNvSpPr>
            <a:spLocks noChangeArrowheads="1"/>
          </p:cNvSpPr>
          <p:nvPr/>
        </p:nvSpPr>
        <p:spPr bwMode="auto">
          <a:xfrm>
            <a:off x="5311775" y="5838825"/>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39" name="Rectangle 195"/>
          <p:cNvSpPr>
            <a:spLocks noChangeArrowheads="1"/>
          </p:cNvSpPr>
          <p:nvPr/>
        </p:nvSpPr>
        <p:spPr bwMode="auto">
          <a:xfrm>
            <a:off x="5378450" y="5862638"/>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40" name="Rectangle 196"/>
          <p:cNvSpPr>
            <a:spLocks noChangeArrowheads="1"/>
          </p:cNvSpPr>
          <p:nvPr/>
        </p:nvSpPr>
        <p:spPr bwMode="auto">
          <a:xfrm>
            <a:off x="5445125" y="5900738"/>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41" name="Rectangle 197"/>
          <p:cNvSpPr>
            <a:spLocks noChangeArrowheads="1"/>
          </p:cNvSpPr>
          <p:nvPr/>
        </p:nvSpPr>
        <p:spPr bwMode="auto">
          <a:xfrm>
            <a:off x="5511800" y="5924550"/>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42" name="Rectangle 198"/>
          <p:cNvSpPr>
            <a:spLocks noChangeArrowheads="1"/>
          </p:cNvSpPr>
          <p:nvPr/>
        </p:nvSpPr>
        <p:spPr bwMode="auto">
          <a:xfrm>
            <a:off x="5578475" y="5962650"/>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43" name="Rectangle 199"/>
          <p:cNvSpPr>
            <a:spLocks noChangeArrowheads="1"/>
          </p:cNvSpPr>
          <p:nvPr/>
        </p:nvSpPr>
        <p:spPr bwMode="auto">
          <a:xfrm>
            <a:off x="5645150" y="5986463"/>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44" name="Rectangle 200"/>
          <p:cNvSpPr>
            <a:spLocks noChangeArrowheads="1"/>
          </p:cNvSpPr>
          <p:nvPr/>
        </p:nvSpPr>
        <p:spPr bwMode="auto">
          <a:xfrm>
            <a:off x="5711825" y="6010275"/>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45" name="Rectangle 201"/>
          <p:cNvSpPr>
            <a:spLocks noChangeArrowheads="1"/>
          </p:cNvSpPr>
          <p:nvPr/>
        </p:nvSpPr>
        <p:spPr bwMode="auto">
          <a:xfrm>
            <a:off x="5778500" y="6034088"/>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46" name="Rectangle 202"/>
          <p:cNvSpPr>
            <a:spLocks noChangeArrowheads="1"/>
          </p:cNvSpPr>
          <p:nvPr/>
        </p:nvSpPr>
        <p:spPr bwMode="auto">
          <a:xfrm>
            <a:off x="5845175" y="6057900"/>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47" name="Rectangle 203"/>
          <p:cNvSpPr>
            <a:spLocks noChangeArrowheads="1"/>
          </p:cNvSpPr>
          <p:nvPr/>
        </p:nvSpPr>
        <p:spPr bwMode="auto">
          <a:xfrm>
            <a:off x="5911850" y="6081713"/>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48" name="Rectangle 204"/>
          <p:cNvSpPr>
            <a:spLocks noChangeArrowheads="1"/>
          </p:cNvSpPr>
          <p:nvPr/>
        </p:nvSpPr>
        <p:spPr bwMode="auto">
          <a:xfrm>
            <a:off x="5978525" y="6119813"/>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49" name="Rectangle 205"/>
          <p:cNvSpPr>
            <a:spLocks noChangeArrowheads="1"/>
          </p:cNvSpPr>
          <p:nvPr/>
        </p:nvSpPr>
        <p:spPr bwMode="auto">
          <a:xfrm>
            <a:off x="6045200" y="6143625"/>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50" name="Rectangle 206"/>
          <p:cNvSpPr>
            <a:spLocks noChangeArrowheads="1"/>
          </p:cNvSpPr>
          <p:nvPr/>
        </p:nvSpPr>
        <p:spPr bwMode="auto">
          <a:xfrm>
            <a:off x="6111875" y="6167438"/>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51" name="Rectangle 207"/>
          <p:cNvSpPr>
            <a:spLocks noChangeArrowheads="1"/>
          </p:cNvSpPr>
          <p:nvPr/>
        </p:nvSpPr>
        <p:spPr bwMode="auto">
          <a:xfrm>
            <a:off x="6178550" y="6191250"/>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52" name="Rectangle 208"/>
          <p:cNvSpPr>
            <a:spLocks noChangeArrowheads="1"/>
          </p:cNvSpPr>
          <p:nvPr/>
        </p:nvSpPr>
        <p:spPr bwMode="auto">
          <a:xfrm>
            <a:off x="6245225" y="6215063"/>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53" name="Rectangle 209"/>
          <p:cNvSpPr>
            <a:spLocks noChangeArrowheads="1"/>
          </p:cNvSpPr>
          <p:nvPr/>
        </p:nvSpPr>
        <p:spPr bwMode="auto">
          <a:xfrm>
            <a:off x="6311900" y="6253163"/>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54" name="Rectangle 210"/>
          <p:cNvSpPr>
            <a:spLocks noChangeArrowheads="1"/>
          </p:cNvSpPr>
          <p:nvPr/>
        </p:nvSpPr>
        <p:spPr bwMode="auto">
          <a:xfrm>
            <a:off x="6378575" y="6276975"/>
            <a:ext cx="360363" cy="36036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755" name="Rectangle 211"/>
          <p:cNvSpPr>
            <a:spLocks noChangeArrowheads="1"/>
          </p:cNvSpPr>
          <p:nvPr/>
        </p:nvSpPr>
        <p:spPr bwMode="auto">
          <a:xfrm>
            <a:off x="6445250" y="6300788"/>
            <a:ext cx="360363" cy="36036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806" name="Text Box 262">
            <a:hlinkClick r:id="" action="ppaction://hlinkshowjump?jump=nextslide"/>
          </p:cNvPr>
          <p:cNvSpPr txBox="1">
            <a:spLocks noChangeArrowheads="1"/>
          </p:cNvSpPr>
          <p:nvPr/>
        </p:nvSpPr>
        <p:spPr bwMode="auto">
          <a:xfrm>
            <a:off x="7848600" y="6400800"/>
            <a:ext cx="11430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000" i="1">
                <a:latin typeface="Times New Roman" charset="0"/>
                <a:ea typeface="ＭＳ Ｐゴシック" charset="0"/>
                <a:cs typeface="ＭＳ Ｐゴシック" charset="0"/>
              </a:rPr>
              <a:t>skip simulation</a:t>
            </a:r>
          </a:p>
        </p:txBody>
      </p:sp>
      <p:sp>
        <p:nvSpPr>
          <p:cNvPr id="492827" name="Text Box 283"/>
          <p:cNvSpPr txBox="1">
            <a:spLocks noChangeArrowheads="1"/>
          </p:cNvSpPr>
          <p:nvPr/>
        </p:nvSpPr>
        <p:spPr bwMode="auto">
          <a:xfrm>
            <a:off x="4724400" y="3403600"/>
            <a:ext cx="1028700"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i</a:t>
            </a:r>
          </a:p>
        </p:txBody>
      </p:sp>
      <p:sp>
        <p:nvSpPr>
          <p:cNvPr id="492828" name="Rectangle 284"/>
          <p:cNvSpPr>
            <a:spLocks noChangeArrowheads="1"/>
          </p:cNvSpPr>
          <p:nvPr/>
        </p:nvSpPr>
        <p:spPr bwMode="auto">
          <a:xfrm>
            <a:off x="4760913" y="3708400"/>
            <a:ext cx="725487" cy="37465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492874" name="Group 330"/>
          <p:cNvGrpSpPr>
            <a:grpSpLocks/>
          </p:cNvGrpSpPr>
          <p:nvPr/>
        </p:nvGrpSpPr>
        <p:grpSpPr bwMode="auto">
          <a:xfrm>
            <a:off x="4962525" y="3759200"/>
            <a:ext cx="307975" cy="266700"/>
            <a:chOff x="560" y="2976"/>
            <a:chExt cx="194" cy="168"/>
          </a:xfrm>
        </p:grpSpPr>
        <p:sp>
          <p:nvSpPr>
            <p:cNvPr id="492872" name="AutoShape 328"/>
            <p:cNvSpPr>
              <a:spLocks noChangeArrowheads="1"/>
            </p:cNvSpPr>
            <p:nvPr/>
          </p:nvSpPr>
          <p:spPr bwMode="auto">
            <a:xfrm>
              <a:off x="576" y="2976"/>
              <a:ext cx="178" cy="72"/>
            </a:xfrm>
            <a:prstGeom prst="curvedDownArrow">
              <a:avLst>
                <a:gd name="adj1" fmla="val 49444"/>
                <a:gd name="adj2" fmla="val 98889"/>
                <a:gd name="adj3" fmla="val 33333"/>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873" name="AutoShape 329"/>
            <p:cNvSpPr>
              <a:spLocks noChangeArrowheads="1"/>
            </p:cNvSpPr>
            <p:nvPr/>
          </p:nvSpPr>
          <p:spPr bwMode="auto">
            <a:xfrm flipH="1" flipV="1">
              <a:off x="560" y="3072"/>
              <a:ext cx="178" cy="72"/>
            </a:xfrm>
            <a:prstGeom prst="curvedDownArrow">
              <a:avLst>
                <a:gd name="adj1" fmla="val 49444"/>
                <a:gd name="adj2" fmla="val 98889"/>
                <a:gd name="adj3" fmla="val 33333"/>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grpSp>
        <p:nvGrpSpPr>
          <p:cNvPr id="492870" name="Group 326"/>
          <p:cNvGrpSpPr>
            <a:grpSpLocks/>
          </p:cNvGrpSpPr>
          <p:nvPr/>
        </p:nvGrpSpPr>
        <p:grpSpPr bwMode="auto">
          <a:xfrm>
            <a:off x="539750" y="1057275"/>
            <a:ext cx="8058150" cy="5621338"/>
            <a:chOff x="436" y="762"/>
            <a:chExt cx="5076" cy="3541"/>
          </a:xfrm>
        </p:grpSpPr>
        <p:sp>
          <p:nvSpPr>
            <p:cNvPr id="492844" name="Rectangle 300"/>
            <p:cNvSpPr>
              <a:spLocks noChangeArrowheads="1"/>
            </p:cNvSpPr>
            <p:nvPr/>
          </p:nvSpPr>
          <p:spPr bwMode="auto">
            <a:xfrm>
              <a:off x="436" y="762"/>
              <a:ext cx="5064" cy="1989"/>
            </a:xfrm>
            <a:prstGeom prst="rect">
              <a:avLst/>
            </a:prstGeom>
            <a:solidFill>
              <a:schemeClr val="bg1"/>
            </a:solidFill>
            <a:ln w="1905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845" name="Text Box 301"/>
            <p:cNvSpPr txBox="1">
              <a:spLocks noChangeArrowheads="1"/>
            </p:cNvSpPr>
            <p:nvPr/>
          </p:nvSpPr>
          <p:spPr bwMode="auto">
            <a:xfrm>
              <a:off x="496" y="808"/>
              <a:ext cx="5016" cy="19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sz="1600" b="1" noProof="1">
                  <a:latin typeface="Courier New" charset="0"/>
                  <a:ea typeface="ＭＳ Ｐゴシック" charset="0"/>
                  <a:cs typeface="ＭＳ Ｐゴシック" charset="0"/>
                </a:rPr>
                <a:t>public void run() {</a:t>
              </a:r>
            </a:p>
            <a:p>
              <a:pPr>
                <a:defRPr/>
              </a:pPr>
              <a:r>
                <a:rPr sz="1600" b="1" noProof="1">
                  <a:latin typeface="Courier New" charset="0"/>
                  <a:ea typeface="ＭＳ Ｐゴシック" charset="0"/>
                  <a:cs typeface="ＭＳ Ｐゴシック" charset="0"/>
                </a:rPr>
                <a:t>   GRect square = new GRect(0, 0, SQUARE_SIZE, SQUARE_SIZE);</a:t>
              </a:r>
            </a:p>
            <a:p>
              <a:pPr>
                <a:defRPr/>
              </a:pPr>
              <a:r>
                <a:rPr sz="1600" b="1" noProof="1">
                  <a:latin typeface="Courier New" charset="0"/>
                  <a:ea typeface="ＭＳ Ｐゴシック" charset="0"/>
                  <a:cs typeface="ＭＳ Ｐゴシック" charset="0"/>
                </a:rPr>
                <a:t>   square.setFilled(true);</a:t>
              </a:r>
            </a:p>
            <a:p>
              <a:pPr>
                <a:defRPr/>
              </a:pPr>
              <a:r>
                <a:rPr sz="1600" b="1" noProof="1">
                  <a:latin typeface="Courier New" charset="0"/>
                  <a:ea typeface="ＭＳ Ｐゴシック" charset="0"/>
                  <a:cs typeface="ＭＳ Ｐゴシック" charset="0"/>
                </a:rPr>
                <a:t>   square.setFillColor(Color.RED);</a:t>
              </a:r>
            </a:p>
            <a:p>
              <a:pPr>
                <a:defRPr/>
              </a:pPr>
              <a:r>
                <a:rPr sz="1600" b="1" noProof="1">
                  <a:latin typeface="Courier New" charset="0"/>
                  <a:ea typeface="ＭＳ Ｐゴシック" charset="0"/>
                  <a:cs typeface="ＭＳ Ｐゴシック" charset="0"/>
                </a:rPr>
                <a:t>   add(square);</a:t>
              </a:r>
            </a:p>
            <a:p>
              <a:pPr>
                <a:defRPr/>
              </a:pPr>
              <a:r>
                <a:rPr sz="1600" b="1" noProof="1">
                  <a:latin typeface="Courier New" charset="0"/>
                  <a:ea typeface="ＭＳ Ｐゴシック" charset="0"/>
                  <a:cs typeface="ＭＳ Ｐゴシック" charset="0"/>
                </a:rPr>
                <a:t>   double dx = (getWidth() - SQUARE_SIZE) / N_STEPS;</a:t>
              </a:r>
            </a:p>
            <a:p>
              <a:pPr>
                <a:defRPr/>
              </a:pPr>
              <a:r>
                <a:rPr sz="1600" b="1" noProof="1">
                  <a:latin typeface="Courier New" charset="0"/>
                  <a:ea typeface="ＭＳ Ｐゴシック" charset="0"/>
                  <a:cs typeface="ＭＳ Ｐゴシック" charset="0"/>
                </a:rPr>
                <a:t>   double dy = (getHeight() - SQUARE_SIZE) / N_STEPS;</a:t>
              </a:r>
            </a:p>
            <a:p>
              <a:pPr>
                <a:defRPr/>
              </a:pPr>
              <a:r>
                <a:rPr sz="1600" b="1" noProof="1">
                  <a:latin typeface="Courier New" charset="0"/>
                  <a:ea typeface="ＭＳ Ｐゴシック" charset="0"/>
                  <a:cs typeface="ＭＳ Ｐゴシック" charset="0"/>
                </a:rPr>
                <a:t>   for (int i = 0; i &lt; N_STEPS; i++) {</a:t>
              </a:r>
            </a:p>
            <a:p>
              <a:pPr>
                <a:defRPr/>
              </a:pPr>
              <a:r>
                <a:rPr sz="1600" b="1" noProof="1">
                  <a:latin typeface="Courier New" charset="0"/>
                  <a:ea typeface="ＭＳ Ｐゴシック" charset="0"/>
                  <a:cs typeface="ＭＳ Ｐゴシック" charset="0"/>
                </a:rPr>
                <a:t>      square.move(dx, dy);</a:t>
              </a:r>
            </a:p>
            <a:p>
              <a:pPr>
                <a:defRPr/>
              </a:pPr>
              <a:r>
                <a:rPr sz="1600" b="1" noProof="1">
                  <a:latin typeface="Courier New" charset="0"/>
                  <a:ea typeface="ＭＳ Ｐゴシック" charset="0"/>
                  <a:cs typeface="ＭＳ Ｐゴシック" charset="0"/>
                </a:rPr>
                <a:t>      pause(PAUSE_TIME);</a:t>
              </a:r>
            </a:p>
            <a:p>
              <a:pPr>
                <a:defRPr/>
              </a:pPr>
              <a:r>
                <a:rPr sz="1600" b="1" noProof="1">
                  <a:latin typeface="Courier New" charset="0"/>
                  <a:ea typeface="ＭＳ Ｐゴシック" charset="0"/>
                  <a:cs typeface="ＭＳ Ｐゴシック" charset="0"/>
                </a:rPr>
                <a:t>   }</a:t>
              </a:r>
            </a:p>
            <a:p>
              <a:pPr>
                <a:defRPr/>
              </a:pPr>
              <a:r>
                <a:rPr sz="1600" b="1" noProof="1">
                  <a:latin typeface="Courier New" charset="0"/>
                  <a:ea typeface="ＭＳ Ｐゴシック" charset="0"/>
                  <a:cs typeface="ＭＳ Ｐゴシック" charset="0"/>
                </a:rPr>
                <a:t>}</a:t>
              </a:r>
            </a:p>
          </p:txBody>
        </p:sp>
        <p:sp>
          <p:nvSpPr>
            <p:cNvPr id="492846" name="Text Box 302"/>
            <p:cNvSpPr txBox="1">
              <a:spLocks noChangeArrowheads="1"/>
            </p:cNvSpPr>
            <p:nvPr/>
          </p:nvSpPr>
          <p:spPr bwMode="auto">
            <a:xfrm>
              <a:off x="4792" y="224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square</a:t>
              </a:r>
            </a:p>
          </p:txBody>
        </p:sp>
        <p:sp>
          <p:nvSpPr>
            <p:cNvPr id="492847" name="Rectangle 303"/>
            <p:cNvSpPr>
              <a:spLocks noChangeArrowheads="1"/>
            </p:cNvSpPr>
            <p:nvPr/>
          </p:nvSpPr>
          <p:spPr bwMode="auto">
            <a:xfrm>
              <a:off x="4839" y="243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848" name="Text Box 304"/>
            <p:cNvSpPr txBox="1">
              <a:spLocks noChangeArrowheads="1"/>
            </p:cNvSpPr>
            <p:nvPr/>
          </p:nvSpPr>
          <p:spPr bwMode="auto">
            <a:xfrm>
              <a:off x="4240" y="224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dy</a:t>
              </a:r>
            </a:p>
          </p:txBody>
        </p:sp>
        <p:sp>
          <p:nvSpPr>
            <p:cNvPr id="492849" name="Rectangle 305"/>
            <p:cNvSpPr>
              <a:spLocks noChangeArrowheads="1"/>
            </p:cNvSpPr>
            <p:nvPr/>
          </p:nvSpPr>
          <p:spPr bwMode="auto">
            <a:xfrm>
              <a:off x="4263" y="243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850" name="Text Box 306"/>
            <p:cNvSpPr txBox="1">
              <a:spLocks noChangeArrowheads="1"/>
            </p:cNvSpPr>
            <p:nvPr/>
          </p:nvSpPr>
          <p:spPr bwMode="auto">
            <a:xfrm>
              <a:off x="3664" y="2248"/>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dx</a:t>
              </a:r>
            </a:p>
          </p:txBody>
        </p:sp>
        <p:sp>
          <p:nvSpPr>
            <p:cNvPr id="492851" name="Rectangle 307"/>
            <p:cNvSpPr>
              <a:spLocks noChangeArrowheads="1"/>
            </p:cNvSpPr>
            <p:nvPr/>
          </p:nvSpPr>
          <p:spPr bwMode="auto">
            <a:xfrm>
              <a:off x="3687" y="243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852" name="Rectangle 308"/>
            <p:cNvSpPr>
              <a:spLocks noChangeArrowheads="1"/>
            </p:cNvSpPr>
            <p:nvPr/>
          </p:nvSpPr>
          <p:spPr bwMode="auto">
            <a:xfrm>
              <a:off x="5000" y="2480"/>
              <a:ext cx="144" cy="144"/>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85095" name="Group 309"/>
            <p:cNvGrpSpPr>
              <a:grpSpLocks/>
            </p:cNvGrpSpPr>
            <p:nvPr/>
          </p:nvGrpSpPr>
          <p:grpSpPr bwMode="auto">
            <a:xfrm>
              <a:off x="3680" y="2448"/>
              <a:ext cx="456" cy="212"/>
              <a:chOff x="3600" y="2408"/>
              <a:chExt cx="456" cy="212"/>
            </a:xfrm>
          </p:grpSpPr>
          <p:sp>
            <p:nvSpPr>
              <p:cNvPr id="492854" name="Rectangle 310"/>
              <p:cNvSpPr>
                <a:spLocks noChangeArrowheads="1"/>
              </p:cNvSpPr>
              <p:nvPr/>
            </p:nvSpPr>
            <p:spPr bwMode="auto">
              <a:xfrm>
                <a:off x="3624"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855" name="Text Box 311"/>
              <p:cNvSpPr txBox="1">
                <a:spLocks noChangeArrowheads="1"/>
              </p:cNvSpPr>
              <p:nvPr/>
            </p:nvSpPr>
            <p:spPr bwMode="auto">
              <a:xfrm>
                <a:off x="3600"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3.0</a:t>
                </a:r>
              </a:p>
            </p:txBody>
          </p:sp>
        </p:grpSp>
        <p:grpSp>
          <p:nvGrpSpPr>
            <p:cNvPr id="85096" name="Group 312"/>
            <p:cNvGrpSpPr>
              <a:grpSpLocks/>
            </p:cNvGrpSpPr>
            <p:nvPr/>
          </p:nvGrpSpPr>
          <p:grpSpPr bwMode="auto">
            <a:xfrm>
              <a:off x="4264" y="2448"/>
              <a:ext cx="456" cy="212"/>
              <a:chOff x="3600" y="2408"/>
              <a:chExt cx="456" cy="212"/>
            </a:xfrm>
          </p:grpSpPr>
          <p:sp>
            <p:nvSpPr>
              <p:cNvPr id="492857" name="Rectangle 313"/>
              <p:cNvSpPr>
                <a:spLocks noChangeArrowheads="1"/>
              </p:cNvSpPr>
              <p:nvPr/>
            </p:nvSpPr>
            <p:spPr bwMode="auto">
              <a:xfrm>
                <a:off x="3624"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858" name="Text Box 314"/>
              <p:cNvSpPr txBox="1">
                <a:spLocks noChangeArrowheads="1"/>
              </p:cNvSpPr>
              <p:nvPr/>
            </p:nvSpPr>
            <p:spPr bwMode="auto">
              <a:xfrm>
                <a:off x="3600"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cs typeface="ＭＳ Ｐゴシック" charset="0"/>
                  </a:rPr>
                  <a:t>1.7</a:t>
                </a:r>
              </a:p>
            </p:txBody>
          </p:sp>
        </p:grpSp>
        <p:sp>
          <p:nvSpPr>
            <p:cNvPr id="492859" name="Rectangle 315"/>
            <p:cNvSpPr>
              <a:spLocks noChangeArrowheads="1"/>
            </p:cNvSpPr>
            <p:nvPr/>
          </p:nvSpPr>
          <p:spPr bwMode="auto">
            <a:xfrm>
              <a:off x="5000" y="2480"/>
              <a:ext cx="144" cy="144"/>
            </a:xfrm>
            <a:prstGeom prst="rect">
              <a:avLst/>
            </a:prstGeom>
            <a:solidFill>
              <a:schemeClr val="tx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860" name="Rectangle 316"/>
            <p:cNvSpPr>
              <a:spLocks noChangeArrowheads="1"/>
            </p:cNvSpPr>
            <p:nvPr/>
          </p:nvSpPr>
          <p:spPr bwMode="auto">
            <a:xfrm>
              <a:off x="5000" y="2480"/>
              <a:ext cx="144" cy="144"/>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pic>
          <p:nvPicPr>
            <p:cNvPr id="85099" name="Picture 318" descr="MediumGraphicsWindo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6" y="2880"/>
              <a:ext cx="2839" cy="1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2864" name="Rectangle 320"/>
            <p:cNvSpPr>
              <a:spLocks noChangeArrowheads="1"/>
            </p:cNvSpPr>
            <p:nvPr/>
          </p:nvSpPr>
          <p:spPr bwMode="auto">
            <a:xfrm>
              <a:off x="4156" y="4065"/>
              <a:ext cx="227" cy="227"/>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865" name="Text Box 321"/>
            <p:cNvSpPr txBox="1">
              <a:spLocks noChangeArrowheads="1"/>
            </p:cNvSpPr>
            <p:nvPr/>
          </p:nvSpPr>
          <p:spPr bwMode="auto">
            <a:xfrm>
              <a:off x="3072" y="2240"/>
              <a:ext cx="64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Courier New" charset="0"/>
                  <a:ea typeface="ＭＳ Ｐゴシック" charset="0"/>
                  <a:cs typeface="ＭＳ Ｐゴシック" charset="0"/>
                </a:rPr>
                <a:t>i</a:t>
              </a:r>
            </a:p>
          </p:txBody>
        </p:sp>
        <p:sp>
          <p:nvSpPr>
            <p:cNvPr id="492866" name="Rectangle 322"/>
            <p:cNvSpPr>
              <a:spLocks noChangeArrowheads="1"/>
            </p:cNvSpPr>
            <p:nvPr/>
          </p:nvSpPr>
          <p:spPr bwMode="auto">
            <a:xfrm>
              <a:off x="3095" y="2432"/>
              <a:ext cx="457" cy="236"/>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nvGrpSpPr>
            <p:cNvPr id="85103" name="Group 323"/>
            <p:cNvGrpSpPr>
              <a:grpSpLocks/>
            </p:cNvGrpSpPr>
            <p:nvPr/>
          </p:nvGrpSpPr>
          <p:grpSpPr bwMode="auto">
            <a:xfrm>
              <a:off x="3096" y="2448"/>
              <a:ext cx="456" cy="212"/>
              <a:chOff x="3600" y="2408"/>
              <a:chExt cx="456" cy="212"/>
            </a:xfrm>
          </p:grpSpPr>
          <p:sp>
            <p:nvSpPr>
              <p:cNvPr id="492868" name="Rectangle 324"/>
              <p:cNvSpPr>
                <a:spLocks noChangeArrowheads="1"/>
              </p:cNvSpPr>
              <p:nvPr/>
            </p:nvSpPr>
            <p:spPr bwMode="auto">
              <a:xfrm>
                <a:off x="3624" y="2431"/>
                <a:ext cx="410" cy="17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92869" name="Text Box 325"/>
              <p:cNvSpPr txBox="1">
                <a:spLocks noChangeArrowheads="1"/>
              </p:cNvSpPr>
              <p:nvPr/>
            </p:nvSpPr>
            <p:spPr bwMode="auto">
              <a:xfrm>
                <a:off x="3600" y="2408"/>
                <a:ext cx="456"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dirty="0">
                    <a:latin typeface="Times New Roman" charset="0"/>
                    <a:ea typeface="ＭＳ Ｐゴシック" charset="0"/>
                    <a:cs typeface="ＭＳ Ｐゴシック" charset="0"/>
                  </a:rPr>
                  <a:t>100</a:t>
                </a:r>
              </a:p>
            </p:txBody>
          </p:sp>
        </p:grpSp>
      </p:grpSp>
      <p:sp>
        <p:nvSpPr>
          <p:cNvPr id="128" name="Foliennummernplatzhalter 3"/>
          <p:cNvSpPr>
            <a:spLocks noGrp="1"/>
          </p:cNvSpPr>
          <p:nvPr>
            <p:ph type="sldNum" sz="quarter" idx="12"/>
          </p:nvPr>
        </p:nvSpPr>
        <p:spPr>
          <a:xfrm>
            <a:off x="6553200" y="6096000"/>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142A64DC-5719-6942-9E9B-965243D4637C}" type="slidenum">
              <a:rPr lang="en-US" altLang="de-DE" sz="1400">
                <a:latin typeface="Arial" charset="0"/>
              </a:rPr>
              <a:pPr/>
              <a:t>58</a:t>
            </a:fld>
            <a:endParaRPr lang="en-US" altLang="de-DE"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92581"/>
                                        </p:tgtEl>
                                        <p:attrNameLst>
                                          <p:attrName>style.visibility</p:attrName>
                                        </p:attrNameLst>
                                      </p:cBhvr>
                                      <p:to>
                                        <p:strVal val="visible"/>
                                      </p:to>
                                    </p:set>
                                  </p:childTnLst>
                                  <p:subTnLst>
                                    <p:set>
                                      <p:cBhvr override="childStyle">
                                        <p:cTn dur="1" fill="hold" display="0" masterRel="nextClick" afterEffect="1"/>
                                        <p:tgtEl>
                                          <p:spTgt spid="492581"/>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268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92582"/>
                                        </p:tgtEl>
                                        <p:attrNameLst>
                                          <p:attrName>style.visibility</p:attrName>
                                        </p:attrNameLst>
                                      </p:cBhvr>
                                      <p:to>
                                        <p:strVal val="visible"/>
                                      </p:to>
                                    </p:set>
                                  </p:childTnLst>
                                  <p:subTnLst>
                                    <p:set>
                                      <p:cBhvr override="childStyle">
                                        <p:cTn dur="1" fill="hold" display="0" masterRel="nextClick" afterEffect="1"/>
                                        <p:tgtEl>
                                          <p:spTgt spid="492582"/>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9268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92583"/>
                                        </p:tgtEl>
                                        <p:attrNameLst>
                                          <p:attrName>style.visibility</p:attrName>
                                        </p:attrNameLst>
                                      </p:cBhvr>
                                      <p:to>
                                        <p:strVal val="visible"/>
                                      </p:to>
                                    </p:set>
                                  </p:childTnLst>
                                  <p:subTnLst>
                                    <p:set>
                                      <p:cBhvr override="childStyle">
                                        <p:cTn dur="1" fill="hold" display="0" masterRel="nextClick" afterEffect="1"/>
                                        <p:tgtEl>
                                          <p:spTgt spid="492583"/>
                                        </p:tgtEl>
                                        <p:attrNameLst>
                                          <p:attrName>style.visibility</p:attrName>
                                        </p:attrNameLst>
                                      </p:cBhvr>
                                      <p:to>
                                        <p:strVal val="hidden"/>
                                      </p:to>
                                    </p:set>
                                  </p:sub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269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492584"/>
                                        </p:tgtEl>
                                        <p:attrNameLst>
                                          <p:attrName>style.visibility</p:attrName>
                                        </p:attrNameLst>
                                      </p:cBhvr>
                                      <p:to>
                                        <p:strVal val="visible"/>
                                      </p:to>
                                    </p:set>
                                  </p:childTnLst>
                                  <p:subTnLst>
                                    <p:set>
                                      <p:cBhvr override="childStyle">
                                        <p:cTn dur="1" fill="hold" display="0" masterRel="nextClick" afterEffect="1"/>
                                        <p:tgtEl>
                                          <p:spTgt spid="492584"/>
                                        </p:tgtEl>
                                        <p:attrNameLst>
                                          <p:attrName>style.visibility</p:attrName>
                                        </p:attrNameLst>
                                      </p:cBhvr>
                                      <p:to>
                                        <p:strVal val="hidden"/>
                                      </p:to>
                                    </p:set>
                                  </p:sub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9269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492585"/>
                                        </p:tgtEl>
                                        <p:attrNameLst>
                                          <p:attrName>style.visibility</p:attrName>
                                        </p:attrNameLst>
                                      </p:cBhvr>
                                      <p:to>
                                        <p:strVal val="visible"/>
                                      </p:to>
                                    </p:set>
                                  </p:childTnLst>
                                  <p:subTnLst>
                                    <p:set>
                                      <p:cBhvr override="childStyle">
                                        <p:cTn dur="1" fill="hold" display="0" masterRel="nextClick" afterEffect="1"/>
                                        <p:tgtEl>
                                          <p:spTgt spid="492585"/>
                                        </p:tgtEl>
                                        <p:attrNameLst>
                                          <p:attrName>style.visibility</p:attrName>
                                        </p:attrNameLst>
                                      </p:cBhvr>
                                      <p:to>
                                        <p:strVal val="hidden"/>
                                      </p:to>
                                    </p:set>
                                  </p:sub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499"/>
                                          </p:stCondLst>
                                        </p:cTn>
                                        <p:tgtEl>
                                          <p:spTgt spid="49268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492586"/>
                                        </p:tgtEl>
                                        <p:attrNameLst>
                                          <p:attrName>style.visibility</p:attrName>
                                        </p:attrNameLst>
                                      </p:cBhvr>
                                      <p:to>
                                        <p:strVal val="visible"/>
                                      </p:to>
                                    </p:set>
                                  </p:childTnLst>
                                  <p:subTnLst>
                                    <p:set>
                                      <p:cBhvr override="childStyle">
                                        <p:cTn dur="1" fill="hold" display="0" masterRel="nextClick" afterEffect="1"/>
                                        <p:tgtEl>
                                          <p:spTgt spid="492586"/>
                                        </p:tgtEl>
                                        <p:attrNameLst>
                                          <p:attrName>style.visibility</p:attrName>
                                        </p:attrNameLst>
                                      </p:cBhvr>
                                      <p:to>
                                        <p:strVal val="hidden"/>
                                      </p:to>
                                    </p:set>
                                  </p:sub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nodeType="clickEffect">
                                  <p:stCondLst>
                                    <p:cond delay="0"/>
                                  </p:stCondLst>
                                  <p:childTnLst>
                                    <p:set>
                                      <p:cBhvr>
                                        <p:cTn id="40" dur="1" fill="hold">
                                          <p:stCondLst>
                                            <p:cond delay="499"/>
                                          </p:stCondLst>
                                        </p:cTn>
                                        <p:tgtEl>
                                          <p:spTgt spid="492686"/>
                                        </p:tgtEl>
                                        <p:attrNameLst>
                                          <p:attrName>style.visibility</p:attrName>
                                        </p:attrNameLst>
                                      </p:cBhvr>
                                      <p:to>
                                        <p:strVal val="visible"/>
                                      </p:to>
                                    </p:set>
                                  </p:childTnLst>
                                </p:cTn>
                              </p:par>
                            </p:childTnLst>
                          </p:cTn>
                        </p:par>
                        <p:par>
                          <p:cTn id="41" fill="hold" nodeType="afterGroup">
                            <p:stCondLst>
                              <p:cond delay="500"/>
                            </p:stCondLst>
                            <p:childTnLst>
                              <p:par>
                                <p:cTn id="42" presetID="1" presetClass="entr" presetSubtype="0" fill="hold" nodeType="afterEffect">
                                  <p:stCondLst>
                                    <p:cond delay="0"/>
                                  </p:stCondLst>
                                  <p:childTnLst>
                                    <p:set>
                                      <p:cBhvr>
                                        <p:cTn id="43" dur="1" fill="hold">
                                          <p:stCondLst>
                                            <p:cond delay="0"/>
                                          </p:stCondLst>
                                        </p:cTn>
                                        <p:tgtEl>
                                          <p:spTgt spid="492760"/>
                                        </p:tgtEl>
                                        <p:attrNameLst>
                                          <p:attrName>style.visibility</p:attrName>
                                        </p:attrNameLst>
                                      </p:cBhvr>
                                      <p:to>
                                        <p:strVal val="visible"/>
                                      </p:to>
                                    </p:set>
                                  </p:childTnLst>
                                </p:cTn>
                              </p:par>
                            </p:childTnLst>
                          </p:cTn>
                        </p:par>
                        <p:par>
                          <p:cTn id="44" fill="hold" nodeType="afterGroup">
                            <p:stCondLst>
                              <p:cond delay="500"/>
                            </p:stCondLst>
                            <p:childTnLst>
                              <p:par>
                                <p:cTn id="45" presetID="1" presetClass="entr" presetSubtype="0" fill="hold" grpId="0" nodeType="afterEffect">
                                  <p:stCondLst>
                                    <p:cond delay="0"/>
                                  </p:stCondLst>
                                  <p:childTnLst>
                                    <p:set>
                                      <p:cBhvr>
                                        <p:cTn id="46" dur="1" fill="hold">
                                          <p:stCondLst>
                                            <p:cond delay="0"/>
                                          </p:stCondLst>
                                        </p:cTn>
                                        <p:tgtEl>
                                          <p:spTgt spid="492762"/>
                                        </p:tgtEl>
                                        <p:attrNameLst>
                                          <p:attrName>style.visibility</p:attrName>
                                        </p:attrNameLst>
                                      </p:cBhvr>
                                      <p:to>
                                        <p:strVal val="visible"/>
                                      </p:to>
                                    </p:set>
                                  </p:childTnLst>
                                  <p:subTnLst>
                                    <p:set>
                                      <p:cBhvr override="childStyle">
                                        <p:cTn dur="1" fill="hold" display="0" masterRel="nextClick" afterEffect="1"/>
                                        <p:tgtEl>
                                          <p:spTgt spid="492762"/>
                                        </p:tgtEl>
                                        <p:attrNameLst>
                                          <p:attrName>style.visibility</p:attrName>
                                        </p:attrNameLst>
                                      </p:cBhvr>
                                      <p:to>
                                        <p:strVal val="hidden"/>
                                      </p:to>
                                    </p:set>
                                  </p:subTnLst>
                                </p:cTn>
                              </p:par>
                              <p:par>
                                <p:cTn id="47" presetID="1" presetClass="entr" presetSubtype="0" fill="hold" grpId="0" nodeType="withEffect">
                                  <p:stCondLst>
                                    <p:cond delay="0"/>
                                  </p:stCondLst>
                                  <p:childTnLst>
                                    <p:set>
                                      <p:cBhvr>
                                        <p:cTn id="48" dur="1" fill="hold">
                                          <p:stCondLst>
                                            <p:cond delay="499"/>
                                          </p:stCondLst>
                                        </p:cTn>
                                        <p:tgtEl>
                                          <p:spTgt spid="492587"/>
                                        </p:tgtEl>
                                        <p:attrNameLst>
                                          <p:attrName>style.visibility</p:attrName>
                                        </p:attrNameLst>
                                      </p:cBhvr>
                                      <p:to>
                                        <p:strVal val="visible"/>
                                      </p:to>
                                    </p:set>
                                  </p:childTnLst>
                                  <p:subTnLst>
                                    <p:set>
                                      <p:cBhvr override="childStyle">
                                        <p:cTn dur="1" fill="hold" display="0" masterRel="nextClick" afterEffect="1"/>
                                        <p:tgtEl>
                                          <p:spTgt spid="492587"/>
                                        </p:tgtEl>
                                        <p:attrNameLst>
                                          <p:attrName>style.visibility</p:attrName>
                                        </p:attrNameLst>
                                      </p:cBhvr>
                                      <p:to>
                                        <p:strVal val="hidden"/>
                                      </p:to>
                                    </p:set>
                                  </p:sub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nodeType="clickEffect">
                                  <p:stCondLst>
                                    <p:cond delay="0"/>
                                  </p:stCondLst>
                                  <p:childTnLst>
                                    <p:set>
                                      <p:cBhvr>
                                        <p:cTn id="52" dur="1" fill="hold">
                                          <p:stCondLst>
                                            <p:cond delay="499"/>
                                          </p:stCondLst>
                                        </p:cTn>
                                        <p:tgtEl>
                                          <p:spTgt spid="49287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92694"/>
                                        </p:tgtEl>
                                        <p:attrNameLst>
                                          <p:attrName>style.visibility</p:attrName>
                                        </p:attrNameLst>
                                      </p:cBhvr>
                                      <p:to>
                                        <p:strVal val="visible"/>
                                      </p:to>
                                    </p:set>
                                  </p:childTnLst>
                                  <p:subTnLst>
                                    <p:set>
                                      <p:cBhvr override="childStyle">
                                        <p:cTn dur="1" fill="hold" display="0" masterRel="nextClick" afterEffect="1"/>
                                        <p:tgtEl>
                                          <p:spTgt spid="492694"/>
                                        </p:tgtEl>
                                        <p:attrNameLst>
                                          <p:attrName>style.visibility</p:attrName>
                                        </p:attrNameLst>
                                      </p:cBhvr>
                                      <p:to>
                                        <p:strVal val="hidden"/>
                                      </p:to>
                                    </p:set>
                                  </p:subTnLst>
                                </p:cTn>
                              </p:par>
                            </p:childTnLst>
                          </p:cTn>
                        </p:par>
                        <p:par>
                          <p:cTn id="55" fill="hold" nodeType="afterGroup">
                            <p:stCondLst>
                              <p:cond delay="500"/>
                            </p:stCondLst>
                            <p:childTnLst>
                              <p:par>
                                <p:cTn id="56" presetID="1" presetClass="entr" presetSubtype="0" fill="hold" grpId="0" nodeType="afterEffect">
                                  <p:stCondLst>
                                    <p:cond delay="20"/>
                                  </p:stCondLst>
                                  <p:childTnLst>
                                    <p:set>
                                      <p:cBhvr>
                                        <p:cTn id="57" dur="1" fill="hold">
                                          <p:stCondLst>
                                            <p:cond delay="0"/>
                                          </p:stCondLst>
                                        </p:cTn>
                                        <p:tgtEl>
                                          <p:spTgt spid="492695"/>
                                        </p:tgtEl>
                                        <p:attrNameLst>
                                          <p:attrName>style.visibility</p:attrName>
                                        </p:attrNameLst>
                                      </p:cBhvr>
                                      <p:to>
                                        <p:strVal val="visible"/>
                                      </p:to>
                                    </p:set>
                                  </p:childTnLst>
                                  <p:subTnLst>
                                    <p:set>
                                      <p:cBhvr override="childStyle">
                                        <p:cTn dur="1" fill="hold" display="0" masterRel="nextClick" afterEffect="1"/>
                                        <p:tgtEl>
                                          <p:spTgt spid="492695"/>
                                        </p:tgtEl>
                                        <p:attrNameLst>
                                          <p:attrName>style.visibility</p:attrName>
                                        </p:attrNameLst>
                                      </p:cBhvr>
                                      <p:to>
                                        <p:strVal val="hidden"/>
                                      </p:to>
                                    </p:set>
                                  </p:subTnLst>
                                </p:cTn>
                              </p:par>
                            </p:childTnLst>
                          </p:cTn>
                        </p:par>
                        <p:par>
                          <p:cTn id="58" fill="hold" nodeType="afterGroup">
                            <p:stCondLst>
                              <p:cond delay="520"/>
                            </p:stCondLst>
                            <p:childTnLst>
                              <p:par>
                                <p:cTn id="59" presetID="1" presetClass="entr" presetSubtype="0" fill="hold" grpId="0" nodeType="afterEffect">
                                  <p:stCondLst>
                                    <p:cond delay="20"/>
                                  </p:stCondLst>
                                  <p:childTnLst>
                                    <p:set>
                                      <p:cBhvr>
                                        <p:cTn id="60" dur="1" fill="hold">
                                          <p:stCondLst>
                                            <p:cond delay="0"/>
                                          </p:stCondLst>
                                        </p:cTn>
                                        <p:tgtEl>
                                          <p:spTgt spid="492696"/>
                                        </p:tgtEl>
                                        <p:attrNameLst>
                                          <p:attrName>style.visibility</p:attrName>
                                        </p:attrNameLst>
                                      </p:cBhvr>
                                      <p:to>
                                        <p:strVal val="visible"/>
                                      </p:to>
                                    </p:set>
                                  </p:childTnLst>
                                  <p:subTnLst>
                                    <p:set>
                                      <p:cBhvr override="childStyle">
                                        <p:cTn dur="1" fill="hold" display="0" masterRel="nextClick" afterEffect="1"/>
                                        <p:tgtEl>
                                          <p:spTgt spid="492696"/>
                                        </p:tgtEl>
                                        <p:attrNameLst>
                                          <p:attrName>style.visibility</p:attrName>
                                        </p:attrNameLst>
                                      </p:cBhvr>
                                      <p:to>
                                        <p:strVal val="hidden"/>
                                      </p:to>
                                    </p:set>
                                  </p:subTnLst>
                                </p:cTn>
                              </p:par>
                            </p:childTnLst>
                          </p:cTn>
                        </p:par>
                        <p:par>
                          <p:cTn id="61" fill="hold" nodeType="afterGroup">
                            <p:stCondLst>
                              <p:cond delay="540"/>
                            </p:stCondLst>
                            <p:childTnLst>
                              <p:par>
                                <p:cTn id="62" presetID="1" presetClass="entr" presetSubtype="0" fill="hold" grpId="0" nodeType="afterEffect">
                                  <p:stCondLst>
                                    <p:cond delay="20"/>
                                  </p:stCondLst>
                                  <p:childTnLst>
                                    <p:set>
                                      <p:cBhvr>
                                        <p:cTn id="63" dur="1" fill="hold">
                                          <p:stCondLst>
                                            <p:cond delay="0"/>
                                          </p:stCondLst>
                                        </p:cTn>
                                        <p:tgtEl>
                                          <p:spTgt spid="492697"/>
                                        </p:tgtEl>
                                        <p:attrNameLst>
                                          <p:attrName>style.visibility</p:attrName>
                                        </p:attrNameLst>
                                      </p:cBhvr>
                                      <p:to>
                                        <p:strVal val="visible"/>
                                      </p:to>
                                    </p:set>
                                  </p:childTnLst>
                                  <p:subTnLst>
                                    <p:set>
                                      <p:cBhvr override="childStyle">
                                        <p:cTn dur="1" fill="hold" display="0" masterRel="nextClick" afterEffect="1"/>
                                        <p:tgtEl>
                                          <p:spTgt spid="492697"/>
                                        </p:tgtEl>
                                        <p:attrNameLst>
                                          <p:attrName>style.visibility</p:attrName>
                                        </p:attrNameLst>
                                      </p:cBhvr>
                                      <p:to>
                                        <p:strVal val="hidden"/>
                                      </p:to>
                                    </p:set>
                                  </p:subTnLst>
                                </p:cTn>
                              </p:par>
                            </p:childTnLst>
                          </p:cTn>
                        </p:par>
                        <p:par>
                          <p:cTn id="64" fill="hold" nodeType="afterGroup">
                            <p:stCondLst>
                              <p:cond delay="560"/>
                            </p:stCondLst>
                            <p:childTnLst>
                              <p:par>
                                <p:cTn id="65" presetID="1" presetClass="entr" presetSubtype="0" fill="hold" grpId="0" nodeType="afterEffect">
                                  <p:stCondLst>
                                    <p:cond delay="20"/>
                                  </p:stCondLst>
                                  <p:childTnLst>
                                    <p:set>
                                      <p:cBhvr>
                                        <p:cTn id="66" dur="1" fill="hold">
                                          <p:stCondLst>
                                            <p:cond delay="0"/>
                                          </p:stCondLst>
                                        </p:cTn>
                                        <p:tgtEl>
                                          <p:spTgt spid="492698"/>
                                        </p:tgtEl>
                                        <p:attrNameLst>
                                          <p:attrName>style.visibility</p:attrName>
                                        </p:attrNameLst>
                                      </p:cBhvr>
                                      <p:to>
                                        <p:strVal val="visible"/>
                                      </p:to>
                                    </p:set>
                                  </p:childTnLst>
                                  <p:subTnLst>
                                    <p:set>
                                      <p:cBhvr override="childStyle">
                                        <p:cTn dur="1" fill="hold" display="0" masterRel="nextClick" afterEffect="1"/>
                                        <p:tgtEl>
                                          <p:spTgt spid="492698"/>
                                        </p:tgtEl>
                                        <p:attrNameLst>
                                          <p:attrName>style.visibility</p:attrName>
                                        </p:attrNameLst>
                                      </p:cBhvr>
                                      <p:to>
                                        <p:strVal val="hidden"/>
                                      </p:to>
                                    </p:set>
                                  </p:subTnLst>
                                </p:cTn>
                              </p:par>
                            </p:childTnLst>
                          </p:cTn>
                        </p:par>
                        <p:par>
                          <p:cTn id="67" fill="hold" nodeType="afterGroup">
                            <p:stCondLst>
                              <p:cond delay="580"/>
                            </p:stCondLst>
                            <p:childTnLst>
                              <p:par>
                                <p:cTn id="68" presetID="1" presetClass="entr" presetSubtype="0" fill="hold" grpId="0" nodeType="afterEffect">
                                  <p:stCondLst>
                                    <p:cond delay="20"/>
                                  </p:stCondLst>
                                  <p:childTnLst>
                                    <p:set>
                                      <p:cBhvr>
                                        <p:cTn id="69" dur="1" fill="hold">
                                          <p:stCondLst>
                                            <p:cond delay="0"/>
                                          </p:stCondLst>
                                        </p:cTn>
                                        <p:tgtEl>
                                          <p:spTgt spid="492699"/>
                                        </p:tgtEl>
                                        <p:attrNameLst>
                                          <p:attrName>style.visibility</p:attrName>
                                        </p:attrNameLst>
                                      </p:cBhvr>
                                      <p:to>
                                        <p:strVal val="visible"/>
                                      </p:to>
                                    </p:set>
                                  </p:childTnLst>
                                  <p:subTnLst>
                                    <p:set>
                                      <p:cBhvr override="childStyle">
                                        <p:cTn dur="1" fill="hold" display="0" masterRel="nextClick" afterEffect="1"/>
                                        <p:tgtEl>
                                          <p:spTgt spid="492699"/>
                                        </p:tgtEl>
                                        <p:attrNameLst>
                                          <p:attrName>style.visibility</p:attrName>
                                        </p:attrNameLst>
                                      </p:cBhvr>
                                      <p:to>
                                        <p:strVal val="hidden"/>
                                      </p:to>
                                    </p:set>
                                  </p:subTnLst>
                                </p:cTn>
                              </p:par>
                            </p:childTnLst>
                          </p:cTn>
                        </p:par>
                        <p:par>
                          <p:cTn id="70" fill="hold" nodeType="afterGroup">
                            <p:stCondLst>
                              <p:cond delay="600"/>
                            </p:stCondLst>
                            <p:childTnLst>
                              <p:par>
                                <p:cTn id="71" presetID="1" presetClass="entr" presetSubtype="0" fill="hold" grpId="0" nodeType="afterEffect">
                                  <p:stCondLst>
                                    <p:cond delay="20"/>
                                  </p:stCondLst>
                                  <p:childTnLst>
                                    <p:set>
                                      <p:cBhvr>
                                        <p:cTn id="72" dur="1" fill="hold">
                                          <p:stCondLst>
                                            <p:cond delay="0"/>
                                          </p:stCondLst>
                                        </p:cTn>
                                        <p:tgtEl>
                                          <p:spTgt spid="492700"/>
                                        </p:tgtEl>
                                        <p:attrNameLst>
                                          <p:attrName>style.visibility</p:attrName>
                                        </p:attrNameLst>
                                      </p:cBhvr>
                                      <p:to>
                                        <p:strVal val="visible"/>
                                      </p:to>
                                    </p:set>
                                  </p:childTnLst>
                                  <p:subTnLst>
                                    <p:set>
                                      <p:cBhvr override="childStyle">
                                        <p:cTn dur="1" fill="hold" display="0" masterRel="nextClick" afterEffect="1"/>
                                        <p:tgtEl>
                                          <p:spTgt spid="492700"/>
                                        </p:tgtEl>
                                        <p:attrNameLst>
                                          <p:attrName>style.visibility</p:attrName>
                                        </p:attrNameLst>
                                      </p:cBhvr>
                                      <p:to>
                                        <p:strVal val="hidden"/>
                                      </p:to>
                                    </p:set>
                                  </p:subTnLst>
                                </p:cTn>
                              </p:par>
                            </p:childTnLst>
                          </p:cTn>
                        </p:par>
                        <p:par>
                          <p:cTn id="73" fill="hold" nodeType="afterGroup">
                            <p:stCondLst>
                              <p:cond delay="620"/>
                            </p:stCondLst>
                            <p:childTnLst>
                              <p:par>
                                <p:cTn id="74" presetID="1" presetClass="entr" presetSubtype="0" fill="hold" grpId="0" nodeType="afterEffect">
                                  <p:stCondLst>
                                    <p:cond delay="20"/>
                                  </p:stCondLst>
                                  <p:childTnLst>
                                    <p:set>
                                      <p:cBhvr>
                                        <p:cTn id="75" dur="1" fill="hold">
                                          <p:stCondLst>
                                            <p:cond delay="0"/>
                                          </p:stCondLst>
                                        </p:cTn>
                                        <p:tgtEl>
                                          <p:spTgt spid="492701"/>
                                        </p:tgtEl>
                                        <p:attrNameLst>
                                          <p:attrName>style.visibility</p:attrName>
                                        </p:attrNameLst>
                                      </p:cBhvr>
                                      <p:to>
                                        <p:strVal val="visible"/>
                                      </p:to>
                                    </p:set>
                                  </p:childTnLst>
                                  <p:subTnLst>
                                    <p:set>
                                      <p:cBhvr override="childStyle">
                                        <p:cTn dur="1" fill="hold" display="0" masterRel="nextClick" afterEffect="1"/>
                                        <p:tgtEl>
                                          <p:spTgt spid="492701"/>
                                        </p:tgtEl>
                                        <p:attrNameLst>
                                          <p:attrName>style.visibility</p:attrName>
                                        </p:attrNameLst>
                                      </p:cBhvr>
                                      <p:to>
                                        <p:strVal val="hidden"/>
                                      </p:to>
                                    </p:set>
                                  </p:subTnLst>
                                </p:cTn>
                              </p:par>
                            </p:childTnLst>
                          </p:cTn>
                        </p:par>
                        <p:par>
                          <p:cTn id="76" fill="hold" nodeType="afterGroup">
                            <p:stCondLst>
                              <p:cond delay="640"/>
                            </p:stCondLst>
                            <p:childTnLst>
                              <p:par>
                                <p:cTn id="77" presetID="1" presetClass="entr" presetSubtype="0" fill="hold" grpId="0" nodeType="afterEffect">
                                  <p:stCondLst>
                                    <p:cond delay="20"/>
                                  </p:stCondLst>
                                  <p:childTnLst>
                                    <p:set>
                                      <p:cBhvr>
                                        <p:cTn id="78" dur="1" fill="hold">
                                          <p:stCondLst>
                                            <p:cond delay="0"/>
                                          </p:stCondLst>
                                        </p:cTn>
                                        <p:tgtEl>
                                          <p:spTgt spid="492702"/>
                                        </p:tgtEl>
                                        <p:attrNameLst>
                                          <p:attrName>style.visibility</p:attrName>
                                        </p:attrNameLst>
                                      </p:cBhvr>
                                      <p:to>
                                        <p:strVal val="visible"/>
                                      </p:to>
                                    </p:set>
                                  </p:childTnLst>
                                  <p:subTnLst>
                                    <p:set>
                                      <p:cBhvr override="childStyle">
                                        <p:cTn dur="1" fill="hold" display="0" masterRel="nextClick" afterEffect="1"/>
                                        <p:tgtEl>
                                          <p:spTgt spid="492702"/>
                                        </p:tgtEl>
                                        <p:attrNameLst>
                                          <p:attrName>style.visibility</p:attrName>
                                        </p:attrNameLst>
                                      </p:cBhvr>
                                      <p:to>
                                        <p:strVal val="hidden"/>
                                      </p:to>
                                    </p:set>
                                  </p:subTnLst>
                                </p:cTn>
                              </p:par>
                            </p:childTnLst>
                          </p:cTn>
                        </p:par>
                        <p:par>
                          <p:cTn id="79" fill="hold" nodeType="afterGroup">
                            <p:stCondLst>
                              <p:cond delay="660"/>
                            </p:stCondLst>
                            <p:childTnLst>
                              <p:par>
                                <p:cTn id="80" presetID="1" presetClass="entr" presetSubtype="0" fill="hold" grpId="0" nodeType="afterEffect">
                                  <p:stCondLst>
                                    <p:cond delay="20"/>
                                  </p:stCondLst>
                                  <p:childTnLst>
                                    <p:set>
                                      <p:cBhvr>
                                        <p:cTn id="81" dur="1" fill="hold">
                                          <p:stCondLst>
                                            <p:cond delay="0"/>
                                          </p:stCondLst>
                                        </p:cTn>
                                        <p:tgtEl>
                                          <p:spTgt spid="492703"/>
                                        </p:tgtEl>
                                        <p:attrNameLst>
                                          <p:attrName>style.visibility</p:attrName>
                                        </p:attrNameLst>
                                      </p:cBhvr>
                                      <p:to>
                                        <p:strVal val="visible"/>
                                      </p:to>
                                    </p:set>
                                  </p:childTnLst>
                                  <p:subTnLst>
                                    <p:set>
                                      <p:cBhvr override="childStyle">
                                        <p:cTn dur="1" fill="hold" display="0" masterRel="nextClick" afterEffect="1"/>
                                        <p:tgtEl>
                                          <p:spTgt spid="492703"/>
                                        </p:tgtEl>
                                        <p:attrNameLst>
                                          <p:attrName>style.visibility</p:attrName>
                                        </p:attrNameLst>
                                      </p:cBhvr>
                                      <p:to>
                                        <p:strVal val="hidden"/>
                                      </p:to>
                                    </p:set>
                                  </p:subTnLst>
                                </p:cTn>
                              </p:par>
                            </p:childTnLst>
                          </p:cTn>
                        </p:par>
                        <p:par>
                          <p:cTn id="82" fill="hold" nodeType="afterGroup">
                            <p:stCondLst>
                              <p:cond delay="680"/>
                            </p:stCondLst>
                            <p:childTnLst>
                              <p:par>
                                <p:cTn id="83" presetID="1" presetClass="entr" presetSubtype="0" fill="hold" grpId="0" nodeType="afterEffect">
                                  <p:stCondLst>
                                    <p:cond delay="20"/>
                                  </p:stCondLst>
                                  <p:childTnLst>
                                    <p:set>
                                      <p:cBhvr>
                                        <p:cTn id="84" dur="1" fill="hold">
                                          <p:stCondLst>
                                            <p:cond delay="0"/>
                                          </p:stCondLst>
                                        </p:cTn>
                                        <p:tgtEl>
                                          <p:spTgt spid="492704"/>
                                        </p:tgtEl>
                                        <p:attrNameLst>
                                          <p:attrName>style.visibility</p:attrName>
                                        </p:attrNameLst>
                                      </p:cBhvr>
                                      <p:to>
                                        <p:strVal val="visible"/>
                                      </p:to>
                                    </p:set>
                                  </p:childTnLst>
                                  <p:subTnLst>
                                    <p:set>
                                      <p:cBhvr override="childStyle">
                                        <p:cTn dur="1" fill="hold" display="0" masterRel="nextClick" afterEffect="1"/>
                                        <p:tgtEl>
                                          <p:spTgt spid="492704"/>
                                        </p:tgtEl>
                                        <p:attrNameLst>
                                          <p:attrName>style.visibility</p:attrName>
                                        </p:attrNameLst>
                                      </p:cBhvr>
                                      <p:to>
                                        <p:strVal val="hidden"/>
                                      </p:to>
                                    </p:set>
                                  </p:subTnLst>
                                </p:cTn>
                              </p:par>
                            </p:childTnLst>
                          </p:cTn>
                        </p:par>
                        <p:par>
                          <p:cTn id="85" fill="hold" nodeType="afterGroup">
                            <p:stCondLst>
                              <p:cond delay="700"/>
                            </p:stCondLst>
                            <p:childTnLst>
                              <p:par>
                                <p:cTn id="86" presetID="1" presetClass="entr" presetSubtype="0" fill="hold" grpId="0" nodeType="afterEffect">
                                  <p:stCondLst>
                                    <p:cond delay="20"/>
                                  </p:stCondLst>
                                  <p:childTnLst>
                                    <p:set>
                                      <p:cBhvr>
                                        <p:cTn id="87" dur="1" fill="hold">
                                          <p:stCondLst>
                                            <p:cond delay="0"/>
                                          </p:stCondLst>
                                        </p:cTn>
                                        <p:tgtEl>
                                          <p:spTgt spid="492705"/>
                                        </p:tgtEl>
                                        <p:attrNameLst>
                                          <p:attrName>style.visibility</p:attrName>
                                        </p:attrNameLst>
                                      </p:cBhvr>
                                      <p:to>
                                        <p:strVal val="visible"/>
                                      </p:to>
                                    </p:set>
                                  </p:childTnLst>
                                  <p:subTnLst>
                                    <p:set>
                                      <p:cBhvr override="childStyle">
                                        <p:cTn dur="1" fill="hold" display="0" masterRel="nextClick" afterEffect="1"/>
                                        <p:tgtEl>
                                          <p:spTgt spid="492705"/>
                                        </p:tgtEl>
                                        <p:attrNameLst>
                                          <p:attrName>style.visibility</p:attrName>
                                        </p:attrNameLst>
                                      </p:cBhvr>
                                      <p:to>
                                        <p:strVal val="hidden"/>
                                      </p:to>
                                    </p:set>
                                  </p:subTnLst>
                                </p:cTn>
                              </p:par>
                            </p:childTnLst>
                          </p:cTn>
                        </p:par>
                        <p:par>
                          <p:cTn id="88" fill="hold" nodeType="afterGroup">
                            <p:stCondLst>
                              <p:cond delay="720"/>
                            </p:stCondLst>
                            <p:childTnLst>
                              <p:par>
                                <p:cTn id="89" presetID="1" presetClass="entr" presetSubtype="0" fill="hold" grpId="0" nodeType="afterEffect">
                                  <p:stCondLst>
                                    <p:cond delay="20"/>
                                  </p:stCondLst>
                                  <p:childTnLst>
                                    <p:set>
                                      <p:cBhvr>
                                        <p:cTn id="90" dur="1" fill="hold">
                                          <p:stCondLst>
                                            <p:cond delay="0"/>
                                          </p:stCondLst>
                                        </p:cTn>
                                        <p:tgtEl>
                                          <p:spTgt spid="492706"/>
                                        </p:tgtEl>
                                        <p:attrNameLst>
                                          <p:attrName>style.visibility</p:attrName>
                                        </p:attrNameLst>
                                      </p:cBhvr>
                                      <p:to>
                                        <p:strVal val="visible"/>
                                      </p:to>
                                    </p:set>
                                  </p:childTnLst>
                                  <p:subTnLst>
                                    <p:set>
                                      <p:cBhvr override="childStyle">
                                        <p:cTn dur="1" fill="hold" display="0" masterRel="nextClick" afterEffect="1"/>
                                        <p:tgtEl>
                                          <p:spTgt spid="492706"/>
                                        </p:tgtEl>
                                        <p:attrNameLst>
                                          <p:attrName>style.visibility</p:attrName>
                                        </p:attrNameLst>
                                      </p:cBhvr>
                                      <p:to>
                                        <p:strVal val="hidden"/>
                                      </p:to>
                                    </p:set>
                                  </p:subTnLst>
                                </p:cTn>
                              </p:par>
                            </p:childTnLst>
                          </p:cTn>
                        </p:par>
                        <p:par>
                          <p:cTn id="91" fill="hold" nodeType="afterGroup">
                            <p:stCondLst>
                              <p:cond delay="740"/>
                            </p:stCondLst>
                            <p:childTnLst>
                              <p:par>
                                <p:cTn id="92" presetID="1" presetClass="entr" presetSubtype="0" fill="hold" grpId="0" nodeType="afterEffect">
                                  <p:stCondLst>
                                    <p:cond delay="20"/>
                                  </p:stCondLst>
                                  <p:childTnLst>
                                    <p:set>
                                      <p:cBhvr>
                                        <p:cTn id="93" dur="1" fill="hold">
                                          <p:stCondLst>
                                            <p:cond delay="0"/>
                                          </p:stCondLst>
                                        </p:cTn>
                                        <p:tgtEl>
                                          <p:spTgt spid="492707"/>
                                        </p:tgtEl>
                                        <p:attrNameLst>
                                          <p:attrName>style.visibility</p:attrName>
                                        </p:attrNameLst>
                                      </p:cBhvr>
                                      <p:to>
                                        <p:strVal val="visible"/>
                                      </p:to>
                                    </p:set>
                                  </p:childTnLst>
                                  <p:subTnLst>
                                    <p:set>
                                      <p:cBhvr override="childStyle">
                                        <p:cTn dur="1" fill="hold" display="0" masterRel="nextClick" afterEffect="1"/>
                                        <p:tgtEl>
                                          <p:spTgt spid="492707"/>
                                        </p:tgtEl>
                                        <p:attrNameLst>
                                          <p:attrName>style.visibility</p:attrName>
                                        </p:attrNameLst>
                                      </p:cBhvr>
                                      <p:to>
                                        <p:strVal val="hidden"/>
                                      </p:to>
                                    </p:set>
                                  </p:subTnLst>
                                </p:cTn>
                              </p:par>
                            </p:childTnLst>
                          </p:cTn>
                        </p:par>
                        <p:par>
                          <p:cTn id="94" fill="hold" nodeType="afterGroup">
                            <p:stCondLst>
                              <p:cond delay="760"/>
                            </p:stCondLst>
                            <p:childTnLst>
                              <p:par>
                                <p:cTn id="95" presetID="1" presetClass="entr" presetSubtype="0" fill="hold" grpId="0" nodeType="afterEffect">
                                  <p:stCondLst>
                                    <p:cond delay="20"/>
                                  </p:stCondLst>
                                  <p:childTnLst>
                                    <p:set>
                                      <p:cBhvr>
                                        <p:cTn id="96" dur="1" fill="hold">
                                          <p:stCondLst>
                                            <p:cond delay="0"/>
                                          </p:stCondLst>
                                        </p:cTn>
                                        <p:tgtEl>
                                          <p:spTgt spid="492708"/>
                                        </p:tgtEl>
                                        <p:attrNameLst>
                                          <p:attrName>style.visibility</p:attrName>
                                        </p:attrNameLst>
                                      </p:cBhvr>
                                      <p:to>
                                        <p:strVal val="visible"/>
                                      </p:to>
                                    </p:set>
                                  </p:childTnLst>
                                  <p:subTnLst>
                                    <p:set>
                                      <p:cBhvr override="childStyle">
                                        <p:cTn dur="1" fill="hold" display="0" masterRel="nextClick" afterEffect="1"/>
                                        <p:tgtEl>
                                          <p:spTgt spid="492708"/>
                                        </p:tgtEl>
                                        <p:attrNameLst>
                                          <p:attrName>style.visibility</p:attrName>
                                        </p:attrNameLst>
                                      </p:cBhvr>
                                      <p:to>
                                        <p:strVal val="hidden"/>
                                      </p:to>
                                    </p:set>
                                  </p:subTnLst>
                                </p:cTn>
                              </p:par>
                            </p:childTnLst>
                          </p:cTn>
                        </p:par>
                        <p:par>
                          <p:cTn id="97" fill="hold" nodeType="afterGroup">
                            <p:stCondLst>
                              <p:cond delay="780"/>
                            </p:stCondLst>
                            <p:childTnLst>
                              <p:par>
                                <p:cTn id="98" presetID="1" presetClass="entr" presetSubtype="0" fill="hold" grpId="0" nodeType="afterEffect">
                                  <p:stCondLst>
                                    <p:cond delay="20"/>
                                  </p:stCondLst>
                                  <p:childTnLst>
                                    <p:set>
                                      <p:cBhvr>
                                        <p:cTn id="99" dur="1" fill="hold">
                                          <p:stCondLst>
                                            <p:cond delay="0"/>
                                          </p:stCondLst>
                                        </p:cTn>
                                        <p:tgtEl>
                                          <p:spTgt spid="492709"/>
                                        </p:tgtEl>
                                        <p:attrNameLst>
                                          <p:attrName>style.visibility</p:attrName>
                                        </p:attrNameLst>
                                      </p:cBhvr>
                                      <p:to>
                                        <p:strVal val="visible"/>
                                      </p:to>
                                    </p:set>
                                  </p:childTnLst>
                                  <p:subTnLst>
                                    <p:set>
                                      <p:cBhvr override="childStyle">
                                        <p:cTn dur="1" fill="hold" display="0" masterRel="nextClick" afterEffect="1"/>
                                        <p:tgtEl>
                                          <p:spTgt spid="492709"/>
                                        </p:tgtEl>
                                        <p:attrNameLst>
                                          <p:attrName>style.visibility</p:attrName>
                                        </p:attrNameLst>
                                      </p:cBhvr>
                                      <p:to>
                                        <p:strVal val="hidden"/>
                                      </p:to>
                                    </p:set>
                                  </p:subTnLst>
                                </p:cTn>
                              </p:par>
                            </p:childTnLst>
                          </p:cTn>
                        </p:par>
                        <p:par>
                          <p:cTn id="100" fill="hold" nodeType="afterGroup">
                            <p:stCondLst>
                              <p:cond delay="800"/>
                            </p:stCondLst>
                            <p:childTnLst>
                              <p:par>
                                <p:cTn id="101" presetID="1" presetClass="entr" presetSubtype="0" fill="hold" grpId="0" nodeType="afterEffect">
                                  <p:stCondLst>
                                    <p:cond delay="20"/>
                                  </p:stCondLst>
                                  <p:childTnLst>
                                    <p:set>
                                      <p:cBhvr>
                                        <p:cTn id="102" dur="1" fill="hold">
                                          <p:stCondLst>
                                            <p:cond delay="0"/>
                                          </p:stCondLst>
                                        </p:cTn>
                                        <p:tgtEl>
                                          <p:spTgt spid="492710"/>
                                        </p:tgtEl>
                                        <p:attrNameLst>
                                          <p:attrName>style.visibility</p:attrName>
                                        </p:attrNameLst>
                                      </p:cBhvr>
                                      <p:to>
                                        <p:strVal val="visible"/>
                                      </p:to>
                                    </p:set>
                                  </p:childTnLst>
                                  <p:subTnLst>
                                    <p:set>
                                      <p:cBhvr override="childStyle">
                                        <p:cTn dur="1" fill="hold" display="0" masterRel="nextClick" afterEffect="1"/>
                                        <p:tgtEl>
                                          <p:spTgt spid="492710"/>
                                        </p:tgtEl>
                                        <p:attrNameLst>
                                          <p:attrName>style.visibility</p:attrName>
                                        </p:attrNameLst>
                                      </p:cBhvr>
                                      <p:to>
                                        <p:strVal val="hidden"/>
                                      </p:to>
                                    </p:set>
                                  </p:subTnLst>
                                </p:cTn>
                              </p:par>
                            </p:childTnLst>
                          </p:cTn>
                        </p:par>
                        <p:par>
                          <p:cTn id="103" fill="hold" nodeType="afterGroup">
                            <p:stCondLst>
                              <p:cond delay="820"/>
                            </p:stCondLst>
                            <p:childTnLst>
                              <p:par>
                                <p:cTn id="104" presetID="1" presetClass="entr" presetSubtype="0" fill="hold" grpId="0" nodeType="afterEffect">
                                  <p:stCondLst>
                                    <p:cond delay="20"/>
                                  </p:stCondLst>
                                  <p:childTnLst>
                                    <p:set>
                                      <p:cBhvr>
                                        <p:cTn id="105" dur="1" fill="hold">
                                          <p:stCondLst>
                                            <p:cond delay="0"/>
                                          </p:stCondLst>
                                        </p:cTn>
                                        <p:tgtEl>
                                          <p:spTgt spid="492711"/>
                                        </p:tgtEl>
                                        <p:attrNameLst>
                                          <p:attrName>style.visibility</p:attrName>
                                        </p:attrNameLst>
                                      </p:cBhvr>
                                      <p:to>
                                        <p:strVal val="visible"/>
                                      </p:to>
                                    </p:set>
                                  </p:childTnLst>
                                  <p:subTnLst>
                                    <p:set>
                                      <p:cBhvr override="childStyle">
                                        <p:cTn dur="1" fill="hold" display="0" masterRel="nextClick" afterEffect="1"/>
                                        <p:tgtEl>
                                          <p:spTgt spid="492711"/>
                                        </p:tgtEl>
                                        <p:attrNameLst>
                                          <p:attrName>style.visibility</p:attrName>
                                        </p:attrNameLst>
                                      </p:cBhvr>
                                      <p:to>
                                        <p:strVal val="hidden"/>
                                      </p:to>
                                    </p:set>
                                  </p:subTnLst>
                                </p:cTn>
                              </p:par>
                            </p:childTnLst>
                          </p:cTn>
                        </p:par>
                        <p:par>
                          <p:cTn id="106" fill="hold" nodeType="afterGroup">
                            <p:stCondLst>
                              <p:cond delay="840"/>
                            </p:stCondLst>
                            <p:childTnLst>
                              <p:par>
                                <p:cTn id="107" presetID="1" presetClass="entr" presetSubtype="0" fill="hold" grpId="0" nodeType="afterEffect">
                                  <p:stCondLst>
                                    <p:cond delay="20"/>
                                  </p:stCondLst>
                                  <p:childTnLst>
                                    <p:set>
                                      <p:cBhvr>
                                        <p:cTn id="108" dur="1" fill="hold">
                                          <p:stCondLst>
                                            <p:cond delay="0"/>
                                          </p:stCondLst>
                                        </p:cTn>
                                        <p:tgtEl>
                                          <p:spTgt spid="492712"/>
                                        </p:tgtEl>
                                        <p:attrNameLst>
                                          <p:attrName>style.visibility</p:attrName>
                                        </p:attrNameLst>
                                      </p:cBhvr>
                                      <p:to>
                                        <p:strVal val="visible"/>
                                      </p:to>
                                    </p:set>
                                  </p:childTnLst>
                                  <p:subTnLst>
                                    <p:set>
                                      <p:cBhvr override="childStyle">
                                        <p:cTn dur="1" fill="hold" display="0" masterRel="nextClick" afterEffect="1"/>
                                        <p:tgtEl>
                                          <p:spTgt spid="492712"/>
                                        </p:tgtEl>
                                        <p:attrNameLst>
                                          <p:attrName>style.visibility</p:attrName>
                                        </p:attrNameLst>
                                      </p:cBhvr>
                                      <p:to>
                                        <p:strVal val="hidden"/>
                                      </p:to>
                                    </p:set>
                                  </p:subTnLst>
                                </p:cTn>
                              </p:par>
                            </p:childTnLst>
                          </p:cTn>
                        </p:par>
                        <p:par>
                          <p:cTn id="109" fill="hold" nodeType="afterGroup">
                            <p:stCondLst>
                              <p:cond delay="860"/>
                            </p:stCondLst>
                            <p:childTnLst>
                              <p:par>
                                <p:cTn id="110" presetID="1" presetClass="entr" presetSubtype="0" fill="hold" grpId="0" nodeType="afterEffect">
                                  <p:stCondLst>
                                    <p:cond delay="20"/>
                                  </p:stCondLst>
                                  <p:childTnLst>
                                    <p:set>
                                      <p:cBhvr>
                                        <p:cTn id="111" dur="1" fill="hold">
                                          <p:stCondLst>
                                            <p:cond delay="0"/>
                                          </p:stCondLst>
                                        </p:cTn>
                                        <p:tgtEl>
                                          <p:spTgt spid="492713"/>
                                        </p:tgtEl>
                                        <p:attrNameLst>
                                          <p:attrName>style.visibility</p:attrName>
                                        </p:attrNameLst>
                                      </p:cBhvr>
                                      <p:to>
                                        <p:strVal val="visible"/>
                                      </p:to>
                                    </p:set>
                                  </p:childTnLst>
                                  <p:subTnLst>
                                    <p:set>
                                      <p:cBhvr override="childStyle">
                                        <p:cTn dur="1" fill="hold" display="0" masterRel="nextClick" afterEffect="1"/>
                                        <p:tgtEl>
                                          <p:spTgt spid="492713"/>
                                        </p:tgtEl>
                                        <p:attrNameLst>
                                          <p:attrName>style.visibility</p:attrName>
                                        </p:attrNameLst>
                                      </p:cBhvr>
                                      <p:to>
                                        <p:strVal val="hidden"/>
                                      </p:to>
                                    </p:set>
                                  </p:subTnLst>
                                </p:cTn>
                              </p:par>
                            </p:childTnLst>
                          </p:cTn>
                        </p:par>
                        <p:par>
                          <p:cTn id="112" fill="hold" nodeType="afterGroup">
                            <p:stCondLst>
                              <p:cond delay="880"/>
                            </p:stCondLst>
                            <p:childTnLst>
                              <p:par>
                                <p:cTn id="113" presetID="1" presetClass="entr" presetSubtype="0" fill="hold" grpId="0" nodeType="afterEffect">
                                  <p:stCondLst>
                                    <p:cond delay="20"/>
                                  </p:stCondLst>
                                  <p:childTnLst>
                                    <p:set>
                                      <p:cBhvr>
                                        <p:cTn id="114" dur="1" fill="hold">
                                          <p:stCondLst>
                                            <p:cond delay="0"/>
                                          </p:stCondLst>
                                        </p:cTn>
                                        <p:tgtEl>
                                          <p:spTgt spid="492714"/>
                                        </p:tgtEl>
                                        <p:attrNameLst>
                                          <p:attrName>style.visibility</p:attrName>
                                        </p:attrNameLst>
                                      </p:cBhvr>
                                      <p:to>
                                        <p:strVal val="visible"/>
                                      </p:to>
                                    </p:set>
                                  </p:childTnLst>
                                  <p:subTnLst>
                                    <p:set>
                                      <p:cBhvr override="childStyle">
                                        <p:cTn dur="1" fill="hold" display="0" masterRel="nextClick" afterEffect="1"/>
                                        <p:tgtEl>
                                          <p:spTgt spid="492714"/>
                                        </p:tgtEl>
                                        <p:attrNameLst>
                                          <p:attrName>style.visibility</p:attrName>
                                        </p:attrNameLst>
                                      </p:cBhvr>
                                      <p:to>
                                        <p:strVal val="hidden"/>
                                      </p:to>
                                    </p:set>
                                  </p:subTnLst>
                                </p:cTn>
                              </p:par>
                            </p:childTnLst>
                          </p:cTn>
                        </p:par>
                        <p:par>
                          <p:cTn id="115" fill="hold" nodeType="afterGroup">
                            <p:stCondLst>
                              <p:cond delay="900"/>
                            </p:stCondLst>
                            <p:childTnLst>
                              <p:par>
                                <p:cTn id="116" presetID="1" presetClass="entr" presetSubtype="0" fill="hold" grpId="0" nodeType="afterEffect">
                                  <p:stCondLst>
                                    <p:cond delay="20"/>
                                  </p:stCondLst>
                                  <p:childTnLst>
                                    <p:set>
                                      <p:cBhvr>
                                        <p:cTn id="117" dur="1" fill="hold">
                                          <p:stCondLst>
                                            <p:cond delay="0"/>
                                          </p:stCondLst>
                                        </p:cTn>
                                        <p:tgtEl>
                                          <p:spTgt spid="492715"/>
                                        </p:tgtEl>
                                        <p:attrNameLst>
                                          <p:attrName>style.visibility</p:attrName>
                                        </p:attrNameLst>
                                      </p:cBhvr>
                                      <p:to>
                                        <p:strVal val="visible"/>
                                      </p:to>
                                    </p:set>
                                  </p:childTnLst>
                                  <p:subTnLst>
                                    <p:set>
                                      <p:cBhvr override="childStyle">
                                        <p:cTn dur="1" fill="hold" display="0" masterRel="nextClick" afterEffect="1"/>
                                        <p:tgtEl>
                                          <p:spTgt spid="492715"/>
                                        </p:tgtEl>
                                        <p:attrNameLst>
                                          <p:attrName>style.visibility</p:attrName>
                                        </p:attrNameLst>
                                      </p:cBhvr>
                                      <p:to>
                                        <p:strVal val="hidden"/>
                                      </p:to>
                                    </p:set>
                                  </p:subTnLst>
                                </p:cTn>
                              </p:par>
                            </p:childTnLst>
                          </p:cTn>
                        </p:par>
                        <p:par>
                          <p:cTn id="118" fill="hold" nodeType="afterGroup">
                            <p:stCondLst>
                              <p:cond delay="920"/>
                            </p:stCondLst>
                            <p:childTnLst>
                              <p:par>
                                <p:cTn id="119" presetID="1" presetClass="entr" presetSubtype="0" fill="hold" grpId="0" nodeType="afterEffect">
                                  <p:stCondLst>
                                    <p:cond delay="20"/>
                                  </p:stCondLst>
                                  <p:childTnLst>
                                    <p:set>
                                      <p:cBhvr>
                                        <p:cTn id="120" dur="1" fill="hold">
                                          <p:stCondLst>
                                            <p:cond delay="0"/>
                                          </p:stCondLst>
                                        </p:cTn>
                                        <p:tgtEl>
                                          <p:spTgt spid="492716"/>
                                        </p:tgtEl>
                                        <p:attrNameLst>
                                          <p:attrName>style.visibility</p:attrName>
                                        </p:attrNameLst>
                                      </p:cBhvr>
                                      <p:to>
                                        <p:strVal val="visible"/>
                                      </p:to>
                                    </p:set>
                                  </p:childTnLst>
                                  <p:subTnLst>
                                    <p:set>
                                      <p:cBhvr override="childStyle">
                                        <p:cTn dur="1" fill="hold" display="0" masterRel="nextClick" afterEffect="1"/>
                                        <p:tgtEl>
                                          <p:spTgt spid="492716"/>
                                        </p:tgtEl>
                                        <p:attrNameLst>
                                          <p:attrName>style.visibility</p:attrName>
                                        </p:attrNameLst>
                                      </p:cBhvr>
                                      <p:to>
                                        <p:strVal val="hidden"/>
                                      </p:to>
                                    </p:set>
                                  </p:subTnLst>
                                </p:cTn>
                              </p:par>
                            </p:childTnLst>
                          </p:cTn>
                        </p:par>
                        <p:par>
                          <p:cTn id="121" fill="hold" nodeType="afterGroup">
                            <p:stCondLst>
                              <p:cond delay="940"/>
                            </p:stCondLst>
                            <p:childTnLst>
                              <p:par>
                                <p:cTn id="122" presetID="1" presetClass="entr" presetSubtype="0" fill="hold" grpId="0" nodeType="afterEffect">
                                  <p:stCondLst>
                                    <p:cond delay="20"/>
                                  </p:stCondLst>
                                  <p:childTnLst>
                                    <p:set>
                                      <p:cBhvr>
                                        <p:cTn id="123" dur="1" fill="hold">
                                          <p:stCondLst>
                                            <p:cond delay="0"/>
                                          </p:stCondLst>
                                        </p:cTn>
                                        <p:tgtEl>
                                          <p:spTgt spid="492717"/>
                                        </p:tgtEl>
                                        <p:attrNameLst>
                                          <p:attrName>style.visibility</p:attrName>
                                        </p:attrNameLst>
                                      </p:cBhvr>
                                      <p:to>
                                        <p:strVal val="visible"/>
                                      </p:to>
                                    </p:set>
                                  </p:childTnLst>
                                  <p:subTnLst>
                                    <p:set>
                                      <p:cBhvr override="childStyle">
                                        <p:cTn dur="1" fill="hold" display="0" masterRel="nextClick" afterEffect="1"/>
                                        <p:tgtEl>
                                          <p:spTgt spid="492717"/>
                                        </p:tgtEl>
                                        <p:attrNameLst>
                                          <p:attrName>style.visibility</p:attrName>
                                        </p:attrNameLst>
                                      </p:cBhvr>
                                      <p:to>
                                        <p:strVal val="hidden"/>
                                      </p:to>
                                    </p:set>
                                  </p:subTnLst>
                                </p:cTn>
                              </p:par>
                            </p:childTnLst>
                          </p:cTn>
                        </p:par>
                        <p:par>
                          <p:cTn id="124" fill="hold" nodeType="afterGroup">
                            <p:stCondLst>
                              <p:cond delay="960"/>
                            </p:stCondLst>
                            <p:childTnLst>
                              <p:par>
                                <p:cTn id="125" presetID="1" presetClass="entr" presetSubtype="0" fill="hold" grpId="0" nodeType="afterEffect">
                                  <p:stCondLst>
                                    <p:cond delay="20"/>
                                  </p:stCondLst>
                                  <p:childTnLst>
                                    <p:set>
                                      <p:cBhvr>
                                        <p:cTn id="126" dur="1" fill="hold">
                                          <p:stCondLst>
                                            <p:cond delay="0"/>
                                          </p:stCondLst>
                                        </p:cTn>
                                        <p:tgtEl>
                                          <p:spTgt spid="492718"/>
                                        </p:tgtEl>
                                        <p:attrNameLst>
                                          <p:attrName>style.visibility</p:attrName>
                                        </p:attrNameLst>
                                      </p:cBhvr>
                                      <p:to>
                                        <p:strVal val="visible"/>
                                      </p:to>
                                    </p:set>
                                  </p:childTnLst>
                                  <p:subTnLst>
                                    <p:set>
                                      <p:cBhvr override="childStyle">
                                        <p:cTn dur="1" fill="hold" display="0" masterRel="nextClick" afterEffect="1"/>
                                        <p:tgtEl>
                                          <p:spTgt spid="492718"/>
                                        </p:tgtEl>
                                        <p:attrNameLst>
                                          <p:attrName>style.visibility</p:attrName>
                                        </p:attrNameLst>
                                      </p:cBhvr>
                                      <p:to>
                                        <p:strVal val="hidden"/>
                                      </p:to>
                                    </p:set>
                                  </p:subTnLst>
                                </p:cTn>
                              </p:par>
                            </p:childTnLst>
                          </p:cTn>
                        </p:par>
                        <p:par>
                          <p:cTn id="127" fill="hold" nodeType="afterGroup">
                            <p:stCondLst>
                              <p:cond delay="980"/>
                            </p:stCondLst>
                            <p:childTnLst>
                              <p:par>
                                <p:cTn id="128" presetID="1" presetClass="entr" presetSubtype="0" fill="hold" grpId="0" nodeType="afterEffect">
                                  <p:stCondLst>
                                    <p:cond delay="20"/>
                                  </p:stCondLst>
                                  <p:childTnLst>
                                    <p:set>
                                      <p:cBhvr>
                                        <p:cTn id="129" dur="1" fill="hold">
                                          <p:stCondLst>
                                            <p:cond delay="0"/>
                                          </p:stCondLst>
                                        </p:cTn>
                                        <p:tgtEl>
                                          <p:spTgt spid="492719"/>
                                        </p:tgtEl>
                                        <p:attrNameLst>
                                          <p:attrName>style.visibility</p:attrName>
                                        </p:attrNameLst>
                                      </p:cBhvr>
                                      <p:to>
                                        <p:strVal val="visible"/>
                                      </p:to>
                                    </p:set>
                                  </p:childTnLst>
                                  <p:subTnLst>
                                    <p:set>
                                      <p:cBhvr override="childStyle">
                                        <p:cTn dur="1" fill="hold" display="0" masterRel="nextClick" afterEffect="1"/>
                                        <p:tgtEl>
                                          <p:spTgt spid="492719"/>
                                        </p:tgtEl>
                                        <p:attrNameLst>
                                          <p:attrName>style.visibility</p:attrName>
                                        </p:attrNameLst>
                                      </p:cBhvr>
                                      <p:to>
                                        <p:strVal val="hidden"/>
                                      </p:to>
                                    </p:set>
                                  </p:subTnLst>
                                </p:cTn>
                              </p:par>
                            </p:childTnLst>
                          </p:cTn>
                        </p:par>
                        <p:par>
                          <p:cTn id="130" fill="hold" nodeType="afterGroup">
                            <p:stCondLst>
                              <p:cond delay="1000"/>
                            </p:stCondLst>
                            <p:childTnLst>
                              <p:par>
                                <p:cTn id="131" presetID="1" presetClass="entr" presetSubtype="0" fill="hold" grpId="0" nodeType="afterEffect">
                                  <p:stCondLst>
                                    <p:cond delay="20"/>
                                  </p:stCondLst>
                                  <p:childTnLst>
                                    <p:set>
                                      <p:cBhvr>
                                        <p:cTn id="132" dur="1" fill="hold">
                                          <p:stCondLst>
                                            <p:cond delay="0"/>
                                          </p:stCondLst>
                                        </p:cTn>
                                        <p:tgtEl>
                                          <p:spTgt spid="492720"/>
                                        </p:tgtEl>
                                        <p:attrNameLst>
                                          <p:attrName>style.visibility</p:attrName>
                                        </p:attrNameLst>
                                      </p:cBhvr>
                                      <p:to>
                                        <p:strVal val="visible"/>
                                      </p:to>
                                    </p:set>
                                  </p:childTnLst>
                                  <p:subTnLst>
                                    <p:set>
                                      <p:cBhvr override="childStyle">
                                        <p:cTn dur="1" fill="hold" display="0" masterRel="nextClick" afterEffect="1"/>
                                        <p:tgtEl>
                                          <p:spTgt spid="492720"/>
                                        </p:tgtEl>
                                        <p:attrNameLst>
                                          <p:attrName>style.visibility</p:attrName>
                                        </p:attrNameLst>
                                      </p:cBhvr>
                                      <p:to>
                                        <p:strVal val="hidden"/>
                                      </p:to>
                                    </p:set>
                                  </p:subTnLst>
                                </p:cTn>
                              </p:par>
                            </p:childTnLst>
                          </p:cTn>
                        </p:par>
                        <p:par>
                          <p:cTn id="133" fill="hold" nodeType="afterGroup">
                            <p:stCondLst>
                              <p:cond delay="1020"/>
                            </p:stCondLst>
                            <p:childTnLst>
                              <p:par>
                                <p:cTn id="134" presetID="1" presetClass="entr" presetSubtype="0" fill="hold" grpId="0" nodeType="afterEffect">
                                  <p:stCondLst>
                                    <p:cond delay="20"/>
                                  </p:stCondLst>
                                  <p:childTnLst>
                                    <p:set>
                                      <p:cBhvr>
                                        <p:cTn id="135" dur="1" fill="hold">
                                          <p:stCondLst>
                                            <p:cond delay="0"/>
                                          </p:stCondLst>
                                        </p:cTn>
                                        <p:tgtEl>
                                          <p:spTgt spid="492721"/>
                                        </p:tgtEl>
                                        <p:attrNameLst>
                                          <p:attrName>style.visibility</p:attrName>
                                        </p:attrNameLst>
                                      </p:cBhvr>
                                      <p:to>
                                        <p:strVal val="visible"/>
                                      </p:to>
                                    </p:set>
                                  </p:childTnLst>
                                  <p:subTnLst>
                                    <p:set>
                                      <p:cBhvr override="childStyle">
                                        <p:cTn dur="1" fill="hold" display="0" masterRel="nextClick" afterEffect="1"/>
                                        <p:tgtEl>
                                          <p:spTgt spid="492721"/>
                                        </p:tgtEl>
                                        <p:attrNameLst>
                                          <p:attrName>style.visibility</p:attrName>
                                        </p:attrNameLst>
                                      </p:cBhvr>
                                      <p:to>
                                        <p:strVal val="hidden"/>
                                      </p:to>
                                    </p:set>
                                  </p:subTnLst>
                                </p:cTn>
                              </p:par>
                            </p:childTnLst>
                          </p:cTn>
                        </p:par>
                        <p:par>
                          <p:cTn id="136" fill="hold" nodeType="afterGroup">
                            <p:stCondLst>
                              <p:cond delay="1040"/>
                            </p:stCondLst>
                            <p:childTnLst>
                              <p:par>
                                <p:cTn id="137" presetID="1" presetClass="entr" presetSubtype="0" fill="hold" grpId="0" nodeType="afterEffect">
                                  <p:stCondLst>
                                    <p:cond delay="20"/>
                                  </p:stCondLst>
                                  <p:childTnLst>
                                    <p:set>
                                      <p:cBhvr>
                                        <p:cTn id="138" dur="1" fill="hold">
                                          <p:stCondLst>
                                            <p:cond delay="0"/>
                                          </p:stCondLst>
                                        </p:cTn>
                                        <p:tgtEl>
                                          <p:spTgt spid="492722"/>
                                        </p:tgtEl>
                                        <p:attrNameLst>
                                          <p:attrName>style.visibility</p:attrName>
                                        </p:attrNameLst>
                                      </p:cBhvr>
                                      <p:to>
                                        <p:strVal val="visible"/>
                                      </p:to>
                                    </p:set>
                                  </p:childTnLst>
                                  <p:subTnLst>
                                    <p:set>
                                      <p:cBhvr override="childStyle">
                                        <p:cTn dur="1" fill="hold" display="0" masterRel="nextClick" afterEffect="1"/>
                                        <p:tgtEl>
                                          <p:spTgt spid="492722"/>
                                        </p:tgtEl>
                                        <p:attrNameLst>
                                          <p:attrName>style.visibility</p:attrName>
                                        </p:attrNameLst>
                                      </p:cBhvr>
                                      <p:to>
                                        <p:strVal val="hidden"/>
                                      </p:to>
                                    </p:set>
                                  </p:subTnLst>
                                </p:cTn>
                              </p:par>
                            </p:childTnLst>
                          </p:cTn>
                        </p:par>
                        <p:par>
                          <p:cTn id="139" fill="hold" nodeType="afterGroup">
                            <p:stCondLst>
                              <p:cond delay="1060"/>
                            </p:stCondLst>
                            <p:childTnLst>
                              <p:par>
                                <p:cTn id="140" presetID="1" presetClass="entr" presetSubtype="0" fill="hold" grpId="0" nodeType="afterEffect">
                                  <p:stCondLst>
                                    <p:cond delay="20"/>
                                  </p:stCondLst>
                                  <p:childTnLst>
                                    <p:set>
                                      <p:cBhvr>
                                        <p:cTn id="141" dur="1" fill="hold">
                                          <p:stCondLst>
                                            <p:cond delay="0"/>
                                          </p:stCondLst>
                                        </p:cTn>
                                        <p:tgtEl>
                                          <p:spTgt spid="492723"/>
                                        </p:tgtEl>
                                        <p:attrNameLst>
                                          <p:attrName>style.visibility</p:attrName>
                                        </p:attrNameLst>
                                      </p:cBhvr>
                                      <p:to>
                                        <p:strVal val="visible"/>
                                      </p:to>
                                    </p:set>
                                  </p:childTnLst>
                                  <p:subTnLst>
                                    <p:set>
                                      <p:cBhvr override="childStyle">
                                        <p:cTn dur="1" fill="hold" display="0" masterRel="nextClick" afterEffect="1"/>
                                        <p:tgtEl>
                                          <p:spTgt spid="492723"/>
                                        </p:tgtEl>
                                        <p:attrNameLst>
                                          <p:attrName>style.visibility</p:attrName>
                                        </p:attrNameLst>
                                      </p:cBhvr>
                                      <p:to>
                                        <p:strVal val="hidden"/>
                                      </p:to>
                                    </p:set>
                                  </p:subTnLst>
                                </p:cTn>
                              </p:par>
                            </p:childTnLst>
                          </p:cTn>
                        </p:par>
                        <p:par>
                          <p:cTn id="142" fill="hold" nodeType="afterGroup">
                            <p:stCondLst>
                              <p:cond delay="1080"/>
                            </p:stCondLst>
                            <p:childTnLst>
                              <p:par>
                                <p:cTn id="143" presetID="1" presetClass="entr" presetSubtype="0" fill="hold" grpId="0" nodeType="afterEffect">
                                  <p:stCondLst>
                                    <p:cond delay="20"/>
                                  </p:stCondLst>
                                  <p:childTnLst>
                                    <p:set>
                                      <p:cBhvr>
                                        <p:cTn id="144" dur="1" fill="hold">
                                          <p:stCondLst>
                                            <p:cond delay="0"/>
                                          </p:stCondLst>
                                        </p:cTn>
                                        <p:tgtEl>
                                          <p:spTgt spid="492724"/>
                                        </p:tgtEl>
                                        <p:attrNameLst>
                                          <p:attrName>style.visibility</p:attrName>
                                        </p:attrNameLst>
                                      </p:cBhvr>
                                      <p:to>
                                        <p:strVal val="visible"/>
                                      </p:to>
                                    </p:set>
                                  </p:childTnLst>
                                  <p:subTnLst>
                                    <p:set>
                                      <p:cBhvr override="childStyle">
                                        <p:cTn dur="1" fill="hold" display="0" masterRel="nextClick" afterEffect="1"/>
                                        <p:tgtEl>
                                          <p:spTgt spid="492724"/>
                                        </p:tgtEl>
                                        <p:attrNameLst>
                                          <p:attrName>style.visibility</p:attrName>
                                        </p:attrNameLst>
                                      </p:cBhvr>
                                      <p:to>
                                        <p:strVal val="hidden"/>
                                      </p:to>
                                    </p:set>
                                  </p:subTnLst>
                                </p:cTn>
                              </p:par>
                            </p:childTnLst>
                          </p:cTn>
                        </p:par>
                        <p:par>
                          <p:cTn id="145" fill="hold" nodeType="afterGroup">
                            <p:stCondLst>
                              <p:cond delay="1100"/>
                            </p:stCondLst>
                            <p:childTnLst>
                              <p:par>
                                <p:cTn id="146" presetID="1" presetClass="entr" presetSubtype="0" fill="hold" grpId="0" nodeType="afterEffect">
                                  <p:stCondLst>
                                    <p:cond delay="20"/>
                                  </p:stCondLst>
                                  <p:childTnLst>
                                    <p:set>
                                      <p:cBhvr>
                                        <p:cTn id="147" dur="1" fill="hold">
                                          <p:stCondLst>
                                            <p:cond delay="0"/>
                                          </p:stCondLst>
                                        </p:cTn>
                                        <p:tgtEl>
                                          <p:spTgt spid="492725"/>
                                        </p:tgtEl>
                                        <p:attrNameLst>
                                          <p:attrName>style.visibility</p:attrName>
                                        </p:attrNameLst>
                                      </p:cBhvr>
                                      <p:to>
                                        <p:strVal val="visible"/>
                                      </p:to>
                                    </p:set>
                                  </p:childTnLst>
                                  <p:subTnLst>
                                    <p:set>
                                      <p:cBhvr override="childStyle">
                                        <p:cTn dur="1" fill="hold" display="0" masterRel="nextClick" afterEffect="1"/>
                                        <p:tgtEl>
                                          <p:spTgt spid="492725"/>
                                        </p:tgtEl>
                                        <p:attrNameLst>
                                          <p:attrName>style.visibility</p:attrName>
                                        </p:attrNameLst>
                                      </p:cBhvr>
                                      <p:to>
                                        <p:strVal val="hidden"/>
                                      </p:to>
                                    </p:set>
                                  </p:subTnLst>
                                </p:cTn>
                              </p:par>
                            </p:childTnLst>
                          </p:cTn>
                        </p:par>
                        <p:par>
                          <p:cTn id="148" fill="hold" nodeType="afterGroup">
                            <p:stCondLst>
                              <p:cond delay="1120"/>
                            </p:stCondLst>
                            <p:childTnLst>
                              <p:par>
                                <p:cTn id="149" presetID="1" presetClass="entr" presetSubtype="0" fill="hold" grpId="0" nodeType="afterEffect">
                                  <p:stCondLst>
                                    <p:cond delay="20"/>
                                  </p:stCondLst>
                                  <p:childTnLst>
                                    <p:set>
                                      <p:cBhvr>
                                        <p:cTn id="150" dur="1" fill="hold">
                                          <p:stCondLst>
                                            <p:cond delay="0"/>
                                          </p:stCondLst>
                                        </p:cTn>
                                        <p:tgtEl>
                                          <p:spTgt spid="492726"/>
                                        </p:tgtEl>
                                        <p:attrNameLst>
                                          <p:attrName>style.visibility</p:attrName>
                                        </p:attrNameLst>
                                      </p:cBhvr>
                                      <p:to>
                                        <p:strVal val="visible"/>
                                      </p:to>
                                    </p:set>
                                  </p:childTnLst>
                                  <p:subTnLst>
                                    <p:set>
                                      <p:cBhvr override="childStyle">
                                        <p:cTn dur="1" fill="hold" display="0" masterRel="nextClick" afterEffect="1"/>
                                        <p:tgtEl>
                                          <p:spTgt spid="492726"/>
                                        </p:tgtEl>
                                        <p:attrNameLst>
                                          <p:attrName>style.visibility</p:attrName>
                                        </p:attrNameLst>
                                      </p:cBhvr>
                                      <p:to>
                                        <p:strVal val="hidden"/>
                                      </p:to>
                                    </p:set>
                                  </p:subTnLst>
                                </p:cTn>
                              </p:par>
                            </p:childTnLst>
                          </p:cTn>
                        </p:par>
                        <p:par>
                          <p:cTn id="151" fill="hold" nodeType="afterGroup">
                            <p:stCondLst>
                              <p:cond delay="1140"/>
                            </p:stCondLst>
                            <p:childTnLst>
                              <p:par>
                                <p:cTn id="152" presetID="1" presetClass="entr" presetSubtype="0" fill="hold" grpId="0" nodeType="afterEffect">
                                  <p:stCondLst>
                                    <p:cond delay="20"/>
                                  </p:stCondLst>
                                  <p:childTnLst>
                                    <p:set>
                                      <p:cBhvr>
                                        <p:cTn id="153" dur="1" fill="hold">
                                          <p:stCondLst>
                                            <p:cond delay="0"/>
                                          </p:stCondLst>
                                        </p:cTn>
                                        <p:tgtEl>
                                          <p:spTgt spid="492727"/>
                                        </p:tgtEl>
                                        <p:attrNameLst>
                                          <p:attrName>style.visibility</p:attrName>
                                        </p:attrNameLst>
                                      </p:cBhvr>
                                      <p:to>
                                        <p:strVal val="visible"/>
                                      </p:to>
                                    </p:set>
                                  </p:childTnLst>
                                  <p:subTnLst>
                                    <p:set>
                                      <p:cBhvr override="childStyle">
                                        <p:cTn dur="1" fill="hold" display="0" masterRel="nextClick" afterEffect="1"/>
                                        <p:tgtEl>
                                          <p:spTgt spid="492727"/>
                                        </p:tgtEl>
                                        <p:attrNameLst>
                                          <p:attrName>style.visibility</p:attrName>
                                        </p:attrNameLst>
                                      </p:cBhvr>
                                      <p:to>
                                        <p:strVal val="hidden"/>
                                      </p:to>
                                    </p:set>
                                  </p:subTnLst>
                                </p:cTn>
                              </p:par>
                            </p:childTnLst>
                          </p:cTn>
                        </p:par>
                        <p:par>
                          <p:cTn id="154" fill="hold" nodeType="afterGroup">
                            <p:stCondLst>
                              <p:cond delay="1160"/>
                            </p:stCondLst>
                            <p:childTnLst>
                              <p:par>
                                <p:cTn id="155" presetID="1" presetClass="entr" presetSubtype="0" fill="hold" grpId="0" nodeType="afterEffect">
                                  <p:stCondLst>
                                    <p:cond delay="20"/>
                                  </p:stCondLst>
                                  <p:childTnLst>
                                    <p:set>
                                      <p:cBhvr>
                                        <p:cTn id="156" dur="1" fill="hold">
                                          <p:stCondLst>
                                            <p:cond delay="0"/>
                                          </p:stCondLst>
                                        </p:cTn>
                                        <p:tgtEl>
                                          <p:spTgt spid="492728"/>
                                        </p:tgtEl>
                                        <p:attrNameLst>
                                          <p:attrName>style.visibility</p:attrName>
                                        </p:attrNameLst>
                                      </p:cBhvr>
                                      <p:to>
                                        <p:strVal val="visible"/>
                                      </p:to>
                                    </p:set>
                                  </p:childTnLst>
                                  <p:subTnLst>
                                    <p:set>
                                      <p:cBhvr override="childStyle">
                                        <p:cTn dur="1" fill="hold" display="0" masterRel="nextClick" afterEffect="1"/>
                                        <p:tgtEl>
                                          <p:spTgt spid="492728"/>
                                        </p:tgtEl>
                                        <p:attrNameLst>
                                          <p:attrName>style.visibility</p:attrName>
                                        </p:attrNameLst>
                                      </p:cBhvr>
                                      <p:to>
                                        <p:strVal val="hidden"/>
                                      </p:to>
                                    </p:set>
                                  </p:subTnLst>
                                </p:cTn>
                              </p:par>
                            </p:childTnLst>
                          </p:cTn>
                        </p:par>
                        <p:par>
                          <p:cTn id="157" fill="hold" nodeType="afterGroup">
                            <p:stCondLst>
                              <p:cond delay="1180"/>
                            </p:stCondLst>
                            <p:childTnLst>
                              <p:par>
                                <p:cTn id="158" presetID="1" presetClass="entr" presetSubtype="0" fill="hold" grpId="0" nodeType="afterEffect">
                                  <p:stCondLst>
                                    <p:cond delay="20"/>
                                  </p:stCondLst>
                                  <p:childTnLst>
                                    <p:set>
                                      <p:cBhvr>
                                        <p:cTn id="159" dur="1" fill="hold">
                                          <p:stCondLst>
                                            <p:cond delay="0"/>
                                          </p:stCondLst>
                                        </p:cTn>
                                        <p:tgtEl>
                                          <p:spTgt spid="492729"/>
                                        </p:tgtEl>
                                        <p:attrNameLst>
                                          <p:attrName>style.visibility</p:attrName>
                                        </p:attrNameLst>
                                      </p:cBhvr>
                                      <p:to>
                                        <p:strVal val="visible"/>
                                      </p:to>
                                    </p:set>
                                  </p:childTnLst>
                                  <p:subTnLst>
                                    <p:set>
                                      <p:cBhvr override="childStyle">
                                        <p:cTn dur="1" fill="hold" display="0" masterRel="nextClick" afterEffect="1"/>
                                        <p:tgtEl>
                                          <p:spTgt spid="492729"/>
                                        </p:tgtEl>
                                        <p:attrNameLst>
                                          <p:attrName>style.visibility</p:attrName>
                                        </p:attrNameLst>
                                      </p:cBhvr>
                                      <p:to>
                                        <p:strVal val="hidden"/>
                                      </p:to>
                                    </p:set>
                                  </p:subTnLst>
                                </p:cTn>
                              </p:par>
                            </p:childTnLst>
                          </p:cTn>
                        </p:par>
                        <p:par>
                          <p:cTn id="160" fill="hold" nodeType="afterGroup">
                            <p:stCondLst>
                              <p:cond delay="1200"/>
                            </p:stCondLst>
                            <p:childTnLst>
                              <p:par>
                                <p:cTn id="161" presetID="1" presetClass="entr" presetSubtype="0" fill="hold" grpId="0" nodeType="afterEffect">
                                  <p:stCondLst>
                                    <p:cond delay="20"/>
                                  </p:stCondLst>
                                  <p:childTnLst>
                                    <p:set>
                                      <p:cBhvr>
                                        <p:cTn id="162" dur="1" fill="hold">
                                          <p:stCondLst>
                                            <p:cond delay="0"/>
                                          </p:stCondLst>
                                        </p:cTn>
                                        <p:tgtEl>
                                          <p:spTgt spid="492730"/>
                                        </p:tgtEl>
                                        <p:attrNameLst>
                                          <p:attrName>style.visibility</p:attrName>
                                        </p:attrNameLst>
                                      </p:cBhvr>
                                      <p:to>
                                        <p:strVal val="visible"/>
                                      </p:to>
                                    </p:set>
                                  </p:childTnLst>
                                  <p:subTnLst>
                                    <p:set>
                                      <p:cBhvr override="childStyle">
                                        <p:cTn dur="1" fill="hold" display="0" masterRel="nextClick" afterEffect="1"/>
                                        <p:tgtEl>
                                          <p:spTgt spid="492730"/>
                                        </p:tgtEl>
                                        <p:attrNameLst>
                                          <p:attrName>style.visibility</p:attrName>
                                        </p:attrNameLst>
                                      </p:cBhvr>
                                      <p:to>
                                        <p:strVal val="hidden"/>
                                      </p:to>
                                    </p:set>
                                  </p:subTnLst>
                                </p:cTn>
                              </p:par>
                            </p:childTnLst>
                          </p:cTn>
                        </p:par>
                        <p:par>
                          <p:cTn id="163" fill="hold" nodeType="afterGroup">
                            <p:stCondLst>
                              <p:cond delay="1220"/>
                            </p:stCondLst>
                            <p:childTnLst>
                              <p:par>
                                <p:cTn id="164" presetID="1" presetClass="entr" presetSubtype="0" fill="hold" grpId="0" nodeType="afterEffect">
                                  <p:stCondLst>
                                    <p:cond delay="20"/>
                                  </p:stCondLst>
                                  <p:childTnLst>
                                    <p:set>
                                      <p:cBhvr>
                                        <p:cTn id="165" dur="1" fill="hold">
                                          <p:stCondLst>
                                            <p:cond delay="0"/>
                                          </p:stCondLst>
                                        </p:cTn>
                                        <p:tgtEl>
                                          <p:spTgt spid="492731"/>
                                        </p:tgtEl>
                                        <p:attrNameLst>
                                          <p:attrName>style.visibility</p:attrName>
                                        </p:attrNameLst>
                                      </p:cBhvr>
                                      <p:to>
                                        <p:strVal val="visible"/>
                                      </p:to>
                                    </p:set>
                                  </p:childTnLst>
                                  <p:subTnLst>
                                    <p:set>
                                      <p:cBhvr override="childStyle">
                                        <p:cTn dur="1" fill="hold" display="0" masterRel="nextClick" afterEffect="1"/>
                                        <p:tgtEl>
                                          <p:spTgt spid="492731"/>
                                        </p:tgtEl>
                                        <p:attrNameLst>
                                          <p:attrName>style.visibility</p:attrName>
                                        </p:attrNameLst>
                                      </p:cBhvr>
                                      <p:to>
                                        <p:strVal val="hidden"/>
                                      </p:to>
                                    </p:set>
                                  </p:subTnLst>
                                </p:cTn>
                              </p:par>
                            </p:childTnLst>
                          </p:cTn>
                        </p:par>
                        <p:par>
                          <p:cTn id="166" fill="hold" nodeType="afterGroup">
                            <p:stCondLst>
                              <p:cond delay="1240"/>
                            </p:stCondLst>
                            <p:childTnLst>
                              <p:par>
                                <p:cTn id="167" presetID="1" presetClass="entr" presetSubtype="0" fill="hold" grpId="0" nodeType="afterEffect">
                                  <p:stCondLst>
                                    <p:cond delay="20"/>
                                  </p:stCondLst>
                                  <p:childTnLst>
                                    <p:set>
                                      <p:cBhvr>
                                        <p:cTn id="168" dur="1" fill="hold">
                                          <p:stCondLst>
                                            <p:cond delay="0"/>
                                          </p:stCondLst>
                                        </p:cTn>
                                        <p:tgtEl>
                                          <p:spTgt spid="492732"/>
                                        </p:tgtEl>
                                        <p:attrNameLst>
                                          <p:attrName>style.visibility</p:attrName>
                                        </p:attrNameLst>
                                      </p:cBhvr>
                                      <p:to>
                                        <p:strVal val="visible"/>
                                      </p:to>
                                    </p:set>
                                  </p:childTnLst>
                                  <p:subTnLst>
                                    <p:set>
                                      <p:cBhvr override="childStyle">
                                        <p:cTn dur="1" fill="hold" display="0" masterRel="nextClick" afterEffect="1"/>
                                        <p:tgtEl>
                                          <p:spTgt spid="492732"/>
                                        </p:tgtEl>
                                        <p:attrNameLst>
                                          <p:attrName>style.visibility</p:attrName>
                                        </p:attrNameLst>
                                      </p:cBhvr>
                                      <p:to>
                                        <p:strVal val="hidden"/>
                                      </p:to>
                                    </p:set>
                                  </p:subTnLst>
                                </p:cTn>
                              </p:par>
                            </p:childTnLst>
                          </p:cTn>
                        </p:par>
                        <p:par>
                          <p:cTn id="169" fill="hold" nodeType="afterGroup">
                            <p:stCondLst>
                              <p:cond delay="1260"/>
                            </p:stCondLst>
                            <p:childTnLst>
                              <p:par>
                                <p:cTn id="170" presetID="1" presetClass="entr" presetSubtype="0" fill="hold" grpId="0" nodeType="afterEffect">
                                  <p:stCondLst>
                                    <p:cond delay="20"/>
                                  </p:stCondLst>
                                  <p:childTnLst>
                                    <p:set>
                                      <p:cBhvr>
                                        <p:cTn id="171" dur="1" fill="hold">
                                          <p:stCondLst>
                                            <p:cond delay="0"/>
                                          </p:stCondLst>
                                        </p:cTn>
                                        <p:tgtEl>
                                          <p:spTgt spid="492733"/>
                                        </p:tgtEl>
                                        <p:attrNameLst>
                                          <p:attrName>style.visibility</p:attrName>
                                        </p:attrNameLst>
                                      </p:cBhvr>
                                      <p:to>
                                        <p:strVal val="visible"/>
                                      </p:to>
                                    </p:set>
                                  </p:childTnLst>
                                  <p:subTnLst>
                                    <p:set>
                                      <p:cBhvr override="childStyle">
                                        <p:cTn dur="1" fill="hold" display="0" masterRel="nextClick" afterEffect="1"/>
                                        <p:tgtEl>
                                          <p:spTgt spid="492733"/>
                                        </p:tgtEl>
                                        <p:attrNameLst>
                                          <p:attrName>style.visibility</p:attrName>
                                        </p:attrNameLst>
                                      </p:cBhvr>
                                      <p:to>
                                        <p:strVal val="hidden"/>
                                      </p:to>
                                    </p:set>
                                  </p:subTnLst>
                                </p:cTn>
                              </p:par>
                            </p:childTnLst>
                          </p:cTn>
                        </p:par>
                        <p:par>
                          <p:cTn id="172" fill="hold" nodeType="afterGroup">
                            <p:stCondLst>
                              <p:cond delay="1280"/>
                            </p:stCondLst>
                            <p:childTnLst>
                              <p:par>
                                <p:cTn id="173" presetID="1" presetClass="entr" presetSubtype="0" fill="hold" grpId="0" nodeType="afterEffect">
                                  <p:stCondLst>
                                    <p:cond delay="20"/>
                                  </p:stCondLst>
                                  <p:childTnLst>
                                    <p:set>
                                      <p:cBhvr>
                                        <p:cTn id="174" dur="1" fill="hold">
                                          <p:stCondLst>
                                            <p:cond delay="0"/>
                                          </p:stCondLst>
                                        </p:cTn>
                                        <p:tgtEl>
                                          <p:spTgt spid="492734"/>
                                        </p:tgtEl>
                                        <p:attrNameLst>
                                          <p:attrName>style.visibility</p:attrName>
                                        </p:attrNameLst>
                                      </p:cBhvr>
                                      <p:to>
                                        <p:strVal val="visible"/>
                                      </p:to>
                                    </p:set>
                                  </p:childTnLst>
                                  <p:subTnLst>
                                    <p:set>
                                      <p:cBhvr override="childStyle">
                                        <p:cTn dur="1" fill="hold" display="0" masterRel="nextClick" afterEffect="1"/>
                                        <p:tgtEl>
                                          <p:spTgt spid="492734"/>
                                        </p:tgtEl>
                                        <p:attrNameLst>
                                          <p:attrName>style.visibility</p:attrName>
                                        </p:attrNameLst>
                                      </p:cBhvr>
                                      <p:to>
                                        <p:strVal val="hidden"/>
                                      </p:to>
                                    </p:set>
                                  </p:subTnLst>
                                </p:cTn>
                              </p:par>
                            </p:childTnLst>
                          </p:cTn>
                        </p:par>
                        <p:par>
                          <p:cTn id="175" fill="hold" nodeType="afterGroup">
                            <p:stCondLst>
                              <p:cond delay="1300"/>
                            </p:stCondLst>
                            <p:childTnLst>
                              <p:par>
                                <p:cTn id="176" presetID="1" presetClass="entr" presetSubtype="0" fill="hold" grpId="0" nodeType="afterEffect">
                                  <p:stCondLst>
                                    <p:cond delay="20"/>
                                  </p:stCondLst>
                                  <p:childTnLst>
                                    <p:set>
                                      <p:cBhvr>
                                        <p:cTn id="177" dur="1" fill="hold">
                                          <p:stCondLst>
                                            <p:cond delay="0"/>
                                          </p:stCondLst>
                                        </p:cTn>
                                        <p:tgtEl>
                                          <p:spTgt spid="492735"/>
                                        </p:tgtEl>
                                        <p:attrNameLst>
                                          <p:attrName>style.visibility</p:attrName>
                                        </p:attrNameLst>
                                      </p:cBhvr>
                                      <p:to>
                                        <p:strVal val="visible"/>
                                      </p:to>
                                    </p:set>
                                  </p:childTnLst>
                                  <p:subTnLst>
                                    <p:set>
                                      <p:cBhvr override="childStyle">
                                        <p:cTn dur="1" fill="hold" display="0" masterRel="nextClick" afterEffect="1"/>
                                        <p:tgtEl>
                                          <p:spTgt spid="492735"/>
                                        </p:tgtEl>
                                        <p:attrNameLst>
                                          <p:attrName>style.visibility</p:attrName>
                                        </p:attrNameLst>
                                      </p:cBhvr>
                                      <p:to>
                                        <p:strVal val="hidden"/>
                                      </p:to>
                                    </p:set>
                                  </p:subTnLst>
                                </p:cTn>
                              </p:par>
                            </p:childTnLst>
                          </p:cTn>
                        </p:par>
                        <p:par>
                          <p:cTn id="178" fill="hold" nodeType="afterGroup">
                            <p:stCondLst>
                              <p:cond delay="1320"/>
                            </p:stCondLst>
                            <p:childTnLst>
                              <p:par>
                                <p:cTn id="179" presetID="1" presetClass="entr" presetSubtype="0" fill="hold" grpId="0" nodeType="afterEffect">
                                  <p:stCondLst>
                                    <p:cond delay="20"/>
                                  </p:stCondLst>
                                  <p:childTnLst>
                                    <p:set>
                                      <p:cBhvr>
                                        <p:cTn id="180" dur="1" fill="hold">
                                          <p:stCondLst>
                                            <p:cond delay="0"/>
                                          </p:stCondLst>
                                        </p:cTn>
                                        <p:tgtEl>
                                          <p:spTgt spid="492736"/>
                                        </p:tgtEl>
                                        <p:attrNameLst>
                                          <p:attrName>style.visibility</p:attrName>
                                        </p:attrNameLst>
                                      </p:cBhvr>
                                      <p:to>
                                        <p:strVal val="visible"/>
                                      </p:to>
                                    </p:set>
                                  </p:childTnLst>
                                  <p:subTnLst>
                                    <p:set>
                                      <p:cBhvr override="childStyle">
                                        <p:cTn dur="1" fill="hold" display="0" masterRel="nextClick" afterEffect="1"/>
                                        <p:tgtEl>
                                          <p:spTgt spid="492736"/>
                                        </p:tgtEl>
                                        <p:attrNameLst>
                                          <p:attrName>style.visibility</p:attrName>
                                        </p:attrNameLst>
                                      </p:cBhvr>
                                      <p:to>
                                        <p:strVal val="hidden"/>
                                      </p:to>
                                    </p:set>
                                  </p:subTnLst>
                                </p:cTn>
                              </p:par>
                            </p:childTnLst>
                          </p:cTn>
                        </p:par>
                        <p:par>
                          <p:cTn id="181" fill="hold" nodeType="afterGroup">
                            <p:stCondLst>
                              <p:cond delay="1340"/>
                            </p:stCondLst>
                            <p:childTnLst>
                              <p:par>
                                <p:cTn id="182" presetID="1" presetClass="entr" presetSubtype="0" fill="hold" grpId="0" nodeType="afterEffect">
                                  <p:stCondLst>
                                    <p:cond delay="20"/>
                                  </p:stCondLst>
                                  <p:childTnLst>
                                    <p:set>
                                      <p:cBhvr>
                                        <p:cTn id="183" dur="1" fill="hold">
                                          <p:stCondLst>
                                            <p:cond delay="0"/>
                                          </p:stCondLst>
                                        </p:cTn>
                                        <p:tgtEl>
                                          <p:spTgt spid="492737"/>
                                        </p:tgtEl>
                                        <p:attrNameLst>
                                          <p:attrName>style.visibility</p:attrName>
                                        </p:attrNameLst>
                                      </p:cBhvr>
                                      <p:to>
                                        <p:strVal val="visible"/>
                                      </p:to>
                                    </p:set>
                                  </p:childTnLst>
                                  <p:subTnLst>
                                    <p:set>
                                      <p:cBhvr override="childStyle">
                                        <p:cTn dur="1" fill="hold" display="0" masterRel="nextClick" afterEffect="1"/>
                                        <p:tgtEl>
                                          <p:spTgt spid="492737"/>
                                        </p:tgtEl>
                                        <p:attrNameLst>
                                          <p:attrName>style.visibility</p:attrName>
                                        </p:attrNameLst>
                                      </p:cBhvr>
                                      <p:to>
                                        <p:strVal val="hidden"/>
                                      </p:to>
                                    </p:set>
                                  </p:subTnLst>
                                </p:cTn>
                              </p:par>
                            </p:childTnLst>
                          </p:cTn>
                        </p:par>
                        <p:par>
                          <p:cTn id="184" fill="hold" nodeType="afterGroup">
                            <p:stCondLst>
                              <p:cond delay="1360"/>
                            </p:stCondLst>
                            <p:childTnLst>
                              <p:par>
                                <p:cTn id="185" presetID="1" presetClass="entr" presetSubtype="0" fill="hold" grpId="0" nodeType="afterEffect">
                                  <p:stCondLst>
                                    <p:cond delay="20"/>
                                  </p:stCondLst>
                                  <p:childTnLst>
                                    <p:set>
                                      <p:cBhvr>
                                        <p:cTn id="186" dur="1" fill="hold">
                                          <p:stCondLst>
                                            <p:cond delay="0"/>
                                          </p:stCondLst>
                                        </p:cTn>
                                        <p:tgtEl>
                                          <p:spTgt spid="492738"/>
                                        </p:tgtEl>
                                        <p:attrNameLst>
                                          <p:attrName>style.visibility</p:attrName>
                                        </p:attrNameLst>
                                      </p:cBhvr>
                                      <p:to>
                                        <p:strVal val="visible"/>
                                      </p:to>
                                    </p:set>
                                  </p:childTnLst>
                                  <p:subTnLst>
                                    <p:set>
                                      <p:cBhvr override="childStyle">
                                        <p:cTn dur="1" fill="hold" display="0" masterRel="nextClick" afterEffect="1"/>
                                        <p:tgtEl>
                                          <p:spTgt spid="492738"/>
                                        </p:tgtEl>
                                        <p:attrNameLst>
                                          <p:attrName>style.visibility</p:attrName>
                                        </p:attrNameLst>
                                      </p:cBhvr>
                                      <p:to>
                                        <p:strVal val="hidden"/>
                                      </p:to>
                                    </p:set>
                                  </p:subTnLst>
                                </p:cTn>
                              </p:par>
                            </p:childTnLst>
                          </p:cTn>
                        </p:par>
                        <p:par>
                          <p:cTn id="187" fill="hold" nodeType="afterGroup">
                            <p:stCondLst>
                              <p:cond delay="1380"/>
                            </p:stCondLst>
                            <p:childTnLst>
                              <p:par>
                                <p:cTn id="188" presetID="1" presetClass="entr" presetSubtype="0" fill="hold" grpId="0" nodeType="afterEffect">
                                  <p:stCondLst>
                                    <p:cond delay="20"/>
                                  </p:stCondLst>
                                  <p:childTnLst>
                                    <p:set>
                                      <p:cBhvr>
                                        <p:cTn id="189" dur="1" fill="hold">
                                          <p:stCondLst>
                                            <p:cond delay="0"/>
                                          </p:stCondLst>
                                        </p:cTn>
                                        <p:tgtEl>
                                          <p:spTgt spid="492739"/>
                                        </p:tgtEl>
                                        <p:attrNameLst>
                                          <p:attrName>style.visibility</p:attrName>
                                        </p:attrNameLst>
                                      </p:cBhvr>
                                      <p:to>
                                        <p:strVal val="visible"/>
                                      </p:to>
                                    </p:set>
                                  </p:childTnLst>
                                  <p:subTnLst>
                                    <p:set>
                                      <p:cBhvr override="childStyle">
                                        <p:cTn dur="1" fill="hold" display="0" masterRel="nextClick" afterEffect="1"/>
                                        <p:tgtEl>
                                          <p:spTgt spid="492739"/>
                                        </p:tgtEl>
                                        <p:attrNameLst>
                                          <p:attrName>style.visibility</p:attrName>
                                        </p:attrNameLst>
                                      </p:cBhvr>
                                      <p:to>
                                        <p:strVal val="hidden"/>
                                      </p:to>
                                    </p:set>
                                  </p:subTnLst>
                                </p:cTn>
                              </p:par>
                            </p:childTnLst>
                          </p:cTn>
                        </p:par>
                        <p:par>
                          <p:cTn id="190" fill="hold" nodeType="afterGroup">
                            <p:stCondLst>
                              <p:cond delay="1400"/>
                            </p:stCondLst>
                            <p:childTnLst>
                              <p:par>
                                <p:cTn id="191" presetID="1" presetClass="entr" presetSubtype="0" fill="hold" grpId="0" nodeType="afterEffect">
                                  <p:stCondLst>
                                    <p:cond delay="20"/>
                                  </p:stCondLst>
                                  <p:childTnLst>
                                    <p:set>
                                      <p:cBhvr>
                                        <p:cTn id="192" dur="1" fill="hold">
                                          <p:stCondLst>
                                            <p:cond delay="0"/>
                                          </p:stCondLst>
                                        </p:cTn>
                                        <p:tgtEl>
                                          <p:spTgt spid="492740"/>
                                        </p:tgtEl>
                                        <p:attrNameLst>
                                          <p:attrName>style.visibility</p:attrName>
                                        </p:attrNameLst>
                                      </p:cBhvr>
                                      <p:to>
                                        <p:strVal val="visible"/>
                                      </p:to>
                                    </p:set>
                                  </p:childTnLst>
                                  <p:subTnLst>
                                    <p:set>
                                      <p:cBhvr override="childStyle">
                                        <p:cTn dur="1" fill="hold" display="0" masterRel="nextClick" afterEffect="1"/>
                                        <p:tgtEl>
                                          <p:spTgt spid="492740"/>
                                        </p:tgtEl>
                                        <p:attrNameLst>
                                          <p:attrName>style.visibility</p:attrName>
                                        </p:attrNameLst>
                                      </p:cBhvr>
                                      <p:to>
                                        <p:strVal val="hidden"/>
                                      </p:to>
                                    </p:set>
                                  </p:subTnLst>
                                </p:cTn>
                              </p:par>
                            </p:childTnLst>
                          </p:cTn>
                        </p:par>
                        <p:par>
                          <p:cTn id="193" fill="hold" nodeType="afterGroup">
                            <p:stCondLst>
                              <p:cond delay="1420"/>
                            </p:stCondLst>
                            <p:childTnLst>
                              <p:par>
                                <p:cTn id="194" presetID="1" presetClass="entr" presetSubtype="0" fill="hold" grpId="0" nodeType="afterEffect">
                                  <p:stCondLst>
                                    <p:cond delay="20"/>
                                  </p:stCondLst>
                                  <p:childTnLst>
                                    <p:set>
                                      <p:cBhvr>
                                        <p:cTn id="195" dur="1" fill="hold">
                                          <p:stCondLst>
                                            <p:cond delay="0"/>
                                          </p:stCondLst>
                                        </p:cTn>
                                        <p:tgtEl>
                                          <p:spTgt spid="492741"/>
                                        </p:tgtEl>
                                        <p:attrNameLst>
                                          <p:attrName>style.visibility</p:attrName>
                                        </p:attrNameLst>
                                      </p:cBhvr>
                                      <p:to>
                                        <p:strVal val="visible"/>
                                      </p:to>
                                    </p:set>
                                  </p:childTnLst>
                                  <p:subTnLst>
                                    <p:set>
                                      <p:cBhvr override="childStyle">
                                        <p:cTn dur="1" fill="hold" display="0" masterRel="nextClick" afterEffect="1"/>
                                        <p:tgtEl>
                                          <p:spTgt spid="492741"/>
                                        </p:tgtEl>
                                        <p:attrNameLst>
                                          <p:attrName>style.visibility</p:attrName>
                                        </p:attrNameLst>
                                      </p:cBhvr>
                                      <p:to>
                                        <p:strVal val="hidden"/>
                                      </p:to>
                                    </p:set>
                                  </p:subTnLst>
                                </p:cTn>
                              </p:par>
                            </p:childTnLst>
                          </p:cTn>
                        </p:par>
                        <p:par>
                          <p:cTn id="196" fill="hold" nodeType="afterGroup">
                            <p:stCondLst>
                              <p:cond delay="1440"/>
                            </p:stCondLst>
                            <p:childTnLst>
                              <p:par>
                                <p:cTn id="197" presetID="1" presetClass="entr" presetSubtype="0" fill="hold" grpId="0" nodeType="afterEffect">
                                  <p:stCondLst>
                                    <p:cond delay="20"/>
                                  </p:stCondLst>
                                  <p:childTnLst>
                                    <p:set>
                                      <p:cBhvr>
                                        <p:cTn id="198" dur="1" fill="hold">
                                          <p:stCondLst>
                                            <p:cond delay="0"/>
                                          </p:stCondLst>
                                        </p:cTn>
                                        <p:tgtEl>
                                          <p:spTgt spid="492742"/>
                                        </p:tgtEl>
                                        <p:attrNameLst>
                                          <p:attrName>style.visibility</p:attrName>
                                        </p:attrNameLst>
                                      </p:cBhvr>
                                      <p:to>
                                        <p:strVal val="visible"/>
                                      </p:to>
                                    </p:set>
                                  </p:childTnLst>
                                  <p:subTnLst>
                                    <p:set>
                                      <p:cBhvr override="childStyle">
                                        <p:cTn dur="1" fill="hold" display="0" masterRel="nextClick" afterEffect="1"/>
                                        <p:tgtEl>
                                          <p:spTgt spid="492742"/>
                                        </p:tgtEl>
                                        <p:attrNameLst>
                                          <p:attrName>style.visibility</p:attrName>
                                        </p:attrNameLst>
                                      </p:cBhvr>
                                      <p:to>
                                        <p:strVal val="hidden"/>
                                      </p:to>
                                    </p:set>
                                  </p:subTnLst>
                                </p:cTn>
                              </p:par>
                            </p:childTnLst>
                          </p:cTn>
                        </p:par>
                        <p:par>
                          <p:cTn id="199" fill="hold" nodeType="afterGroup">
                            <p:stCondLst>
                              <p:cond delay="1460"/>
                            </p:stCondLst>
                            <p:childTnLst>
                              <p:par>
                                <p:cTn id="200" presetID="1" presetClass="entr" presetSubtype="0" fill="hold" grpId="0" nodeType="afterEffect">
                                  <p:stCondLst>
                                    <p:cond delay="20"/>
                                  </p:stCondLst>
                                  <p:childTnLst>
                                    <p:set>
                                      <p:cBhvr>
                                        <p:cTn id="201" dur="1" fill="hold">
                                          <p:stCondLst>
                                            <p:cond delay="0"/>
                                          </p:stCondLst>
                                        </p:cTn>
                                        <p:tgtEl>
                                          <p:spTgt spid="492743"/>
                                        </p:tgtEl>
                                        <p:attrNameLst>
                                          <p:attrName>style.visibility</p:attrName>
                                        </p:attrNameLst>
                                      </p:cBhvr>
                                      <p:to>
                                        <p:strVal val="visible"/>
                                      </p:to>
                                    </p:set>
                                  </p:childTnLst>
                                  <p:subTnLst>
                                    <p:set>
                                      <p:cBhvr override="childStyle">
                                        <p:cTn dur="1" fill="hold" display="0" masterRel="nextClick" afterEffect="1"/>
                                        <p:tgtEl>
                                          <p:spTgt spid="492743"/>
                                        </p:tgtEl>
                                        <p:attrNameLst>
                                          <p:attrName>style.visibility</p:attrName>
                                        </p:attrNameLst>
                                      </p:cBhvr>
                                      <p:to>
                                        <p:strVal val="hidden"/>
                                      </p:to>
                                    </p:set>
                                  </p:subTnLst>
                                </p:cTn>
                              </p:par>
                            </p:childTnLst>
                          </p:cTn>
                        </p:par>
                        <p:par>
                          <p:cTn id="202" fill="hold" nodeType="afterGroup">
                            <p:stCondLst>
                              <p:cond delay="1480"/>
                            </p:stCondLst>
                            <p:childTnLst>
                              <p:par>
                                <p:cTn id="203" presetID="1" presetClass="entr" presetSubtype="0" fill="hold" grpId="0" nodeType="afterEffect">
                                  <p:stCondLst>
                                    <p:cond delay="20"/>
                                  </p:stCondLst>
                                  <p:childTnLst>
                                    <p:set>
                                      <p:cBhvr>
                                        <p:cTn id="204" dur="1" fill="hold">
                                          <p:stCondLst>
                                            <p:cond delay="0"/>
                                          </p:stCondLst>
                                        </p:cTn>
                                        <p:tgtEl>
                                          <p:spTgt spid="492744"/>
                                        </p:tgtEl>
                                        <p:attrNameLst>
                                          <p:attrName>style.visibility</p:attrName>
                                        </p:attrNameLst>
                                      </p:cBhvr>
                                      <p:to>
                                        <p:strVal val="visible"/>
                                      </p:to>
                                    </p:set>
                                  </p:childTnLst>
                                  <p:subTnLst>
                                    <p:set>
                                      <p:cBhvr override="childStyle">
                                        <p:cTn dur="1" fill="hold" display="0" masterRel="nextClick" afterEffect="1"/>
                                        <p:tgtEl>
                                          <p:spTgt spid="492744"/>
                                        </p:tgtEl>
                                        <p:attrNameLst>
                                          <p:attrName>style.visibility</p:attrName>
                                        </p:attrNameLst>
                                      </p:cBhvr>
                                      <p:to>
                                        <p:strVal val="hidden"/>
                                      </p:to>
                                    </p:set>
                                  </p:subTnLst>
                                </p:cTn>
                              </p:par>
                            </p:childTnLst>
                          </p:cTn>
                        </p:par>
                        <p:par>
                          <p:cTn id="205" fill="hold" nodeType="afterGroup">
                            <p:stCondLst>
                              <p:cond delay="1500"/>
                            </p:stCondLst>
                            <p:childTnLst>
                              <p:par>
                                <p:cTn id="206" presetID="1" presetClass="entr" presetSubtype="0" fill="hold" grpId="0" nodeType="afterEffect">
                                  <p:stCondLst>
                                    <p:cond delay="20"/>
                                  </p:stCondLst>
                                  <p:childTnLst>
                                    <p:set>
                                      <p:cBhvr>
                                        <p:cTn id="207" dur="1" fill="hold">
                                          <p:stCondLst>
                                            <p:cond delay="0"/>
                                          </p:stCondLst>
                                        </p:cTn>
                                        <p:tgtEl>
                                          <p:spTgt spid="492745"/>
                                        </p:tgtEl>
                                        <p:attrNameLst>
                                          <p:attrName>style.visibility</p:attrName>
                                        </p:attrNameLst>
                                      </p:cBhvr>
                                      <p:to>
                                        <p:strVal val="visible"/>
                                      </p:to>
                                    </p:set>
                                  </p:childTnLst>
                                  <p:subTnLst>
                                    <p:set>
                                      <p:cBhvr override="childStyle">
                                        <p:cTn dur="1" fill="hold" display="0" masterRel="nextClick" afterEffect="1"/>
                                        <p:tgtEl>
                                          <p:spTgt spid="492745"/>
                                        </p:tgtEl>
                                        <p:attrNameLst>
                                          <p:attrName>style.visibility</p:attrName>
                                        </p:attrNameLst>
                                      </p:cBhvr>
                                      <p:to>
                                        <p:strVal val="hidden"/>
                                      </p:to>
                                    </p:set>
                                  </p:subTnLst>
                                </p:cTn>
                              </p:par>
                            </p:childTnLst>
                          </p:cTn>
                        </p:par>
                        <p:par>
                          <p:cTn id="208" fill="hold" nodeType="afterGroup">
                            <p:stCondLst>
                              <p:cond delay="1520"/>
                            </p:stCondLst>
                            <p:childTnLst>
                              <p:par>
                                <p:cTn id="209" presetID="1" presetClass="entr" presetSubtype="0" fill="hold" grpId="0" nodeType="afterEffect">
                                  <p:stCondLst>
                                    <p:cond delay="20"/>
                                  </p:stCondLst>
                                  <p:childTnLst>
                                    <p:set>
                                      <p:cBhvr>
                                        <p:cTn id="210" dur="1" fill="hold">
                                          <p:stCondLst>
                                            <p:cond delay="0"/>
                                          </p:stCondLst>
                                        </p:cTn>
                                        <p:tgtEl>
                                          <p:spTgt spid="492746"/>
                                        </p:tgtEl>
                                        <p:attrNameLst>
                                          <p:attrName>style.visibility</p:attrName>
                                        </p:attrNameLst>
                                      </p:cBhvr>
                                      <p:to>
                                        <p:strVal val="visible"/>
                                      </p:to>
                                    </p:set>
                                  </p:childTnLst>
                                  <p:subTnLst>
                                    <p:set>
                                      <p:cBhvr override="childStyle">
                                        <p:cTn dur="1" fill="hold" display="0" masterRel="nextClick" afterEffect="1"/>
                                        <p:tgtEl>
                                          <p:spTgt spid="492746"/>
                                        </p:tgtEl>
                                        <p:attrNameLst>
                                          <p:attrName>style.visibility</p:attrName>
                                        </p:attrNameLst>
                                      </p:cBhvr>
                                      <p:to>
                                        <p:strVal val="hidden"/>
                                      </p:to>
                                    </p:set>
                                  </p:subTnLst>
                                </p:cTn>
                              </p:par>
                            </p:childTnLst>
                          </p:cTn>
                        </p:par>
                        <p:par>
                          <p:cTn id="211" fill="hold" nodeType="afterGroup">
                            <p:stCondLst>
                              <p:cond delay="1540"/>
                            </p:stCondLst>
                            <p:childTnLst>
                              <p:par>
                                <p:cTn id="212" presetID="1" presetClass="entr" presetSubtype="0" fill="hold" grpId="0" nodeType="afterEffect">
                                  <p:stCondLst>
                                    <p:cond delay="20"/>
                                  </p:stCondLst>
                                  <p:childTnLst>
                                    <p:set>
                                      <p:cBhvr>
                                        <p:cTn id="213" dur="1" fill="hold">
                                          <p:stCondLst>
                                            <p:cond delay="0"/>
                                          </p:stCondLst>
                                        </p:cTn>
                                        <p:tgtEl>
                                          <p:spTgt spid="492747"/>
                                        </p:tgtEl>
                                        <p:attrNameLst>
                                          <p:attrName>style.visibility</p:attrName>
                                        </p:attrNameLst>
                                      </p:cBhvr>
                                      <p:to>
                                        <p:strVal val="visible"/>
                                      </p:to>
                                    </p:set>
                                  </p:childTnLst>
                                  <p:subTnLst>
                                    <p:set>
                                      <p:cBhvr override="childStyle">
                                        <p:cTn dur="1" fill="hold" display="0" masterRel="nextClick" afterEffect="1"/>
                                        <p:tgtEl>
                                          <p:spTgt spid="492747"/>
                                        </p:tgtEl>
                                        <p:attrNameLst>
                                          <p:attrName>style.visibility</p:attrName>
                                        </p:attrNameLst>
                                      </p:cBhvr>
                                      <p:to>
                                        <p:strVal val="hidden"/>
                                      </p:to>
                                    </p:set>
                                  </p:subTnLst>
                                </p:cTn>
                              </p:par>
                            </p:childTnLst>
                          </p:cTn>
                        </p:par>
                        <p:par>
                          <p:cTn id="214" fill="hold" nodeType="afterGroup">
                            <p:stCondLst>
                              <p:cond delay="1560"/>
                            </p:stCondLst>
                            <p:childTnLst>
                              <p:par>
                                <p:cTn id="215" presetID="1" presetClass="entr" presetSubtype="0" fill="hold" grpId="0" nodeType="afterEffect">
                                  <p:stCondLst>
                                    <p:cond delay="20"/>
                                  </p:stCondLst>
                                  <p:childTnLst>
                                    <p:set>
                                      <p:cBhvr>
                                        <p:cTn id="216" dur="1" fill="hold">
                                          <p:stCondLst>
                                            <p:cond delay="0"/>
                                          </p:stCondLst>
                                        </p:cTn>
                                        <p:tgtEl>
                                          <p:spTgt spid="492748"/>
                                        </p:tgtEl>
                                        <p:attrNameLst>
                                          <p:attrName>style.visibility</p:attrName>
                                        </p:attrNameLst>
                                      </p:cBhvr>
                                      <p:to>
                                        <p:strVal val="visible"/>
                                      </p:to>
                                    </p:set>
                                  </p:childTnLst>
                                  <p:subTnLst>
                                    <p:set>
                                      <p:cBhvr override="childStyle">
                                        <p:cTn dur="1" fill="hold" display="0" masterRel="nextClick" afterEffect="1"/>
                                        <p:tgtEl>
                                          <p:spTgt spid="492748"/>
                                        </p:tgtEl>
                                        <p:attrNameLst>
                                          <p:attrName>style.visibility</p:attrName>
                                        </p:attrNameLst>
                                      </p:cBhvr>
                                      <p:to>
                                        <p:strVal val="hidden"/>
                                      </p:to>
                                    </p:set>
                                  </p:subTnLst>
                                </p:cTn>
                              </p:par>
                            </p:childTnLst>
                          </p:cTn>
                        </p:par>
                        <p:par>
                          <p:cTn id="217" fill="hold" nodeType="afterGroup">
                            <p:stCondLst>
                              <p:cond delay="1580"/>
                            </p:stCondLst>
                            <p:childTnLst>
                              <p:par>
                                <p:cTn id="218" presetID="1" presetClass="entr" presetSubtype="0" fill="hold" grpId="0" nodeType="afterEffect">
                                  <p:stCondLst>
                                    <p:cond delay="20"/>
                                  </p:stCondLst>
                                  <p:childTnLst>
                                    <p:set>
                                      <p:cBhvr>
                                        <p:cTn id="219" dur="1" fill="hold">
                                          <p:stCondLst>
                                            <p:cond delay="0"/>
                                          </p:stCondLst>
                                        </p:cTn>
                                        <p:tgtEl>
                                          <p:spTgt spid="492749"/>
                                        </p:tgtEl>
                                        <p:attrNameLst>
                                          <p:attrName>style.visibility</p:attrName>
                                        </p:attrNameLst>
                                      </p:cBhvr>
                                      <p:to>
                                        <p:strVal val="visible"/>
                                      </p:to>
                                    </p:set>
                                  </p:childTnLst>
                                  <p:subTnLst>
                                    <p:set>
                                      <p:cBhvr override="childStyle">
                                        <p:cTn dur="1" fill="hold" display="0" masterRel="nextClick" afterEffect="1"/>
                                        <p:tgtEl>
                                          <p:spTgt spid="492749"/>
                                        </p:tgtEl>
                                        <p:attrNameLst>
                                          <p:attrName>style.visibility</p:attrName>
                                        </p:attrNameLst>
                                      </p:cBhvr>
                                      <p:to>
                                        <p:strVal val="hidden"/>
                                      </p:to>
                                    </p:set>
                                  </p:subTnLst>
                                </p:cTn>
                              </p:par>
                            </p:childTnLst>
                          </p:cTn>
                        </p:par>
                        <p:par>
                          <p:cTn id="220" fill="hold" nodeType="afterGroup">
                            <p:stCondLst>
                              <p:cond delay="1600"/>
                            </p:stCondLst>
                            <p:childTnLst>
                              <p:par>
                                <p:cTn id="221" presetID="1" presetClass="entr" presetSubtype="0" fill="hold" grpId="0" nodeType="afterEffect">
                                  <p:stCondLst>
                                    <p:cond delay="20"/>
                                  </p:stCondLst>
                                  <p:childTnLst>
                                    <p:set>
                                      <p:cBhvr>
                                        <p:cTn id="222" dur="1" fill="hold">
                                          <p:stCondLst>
                                            <p:cond delay="0"/>
                                          </p:stCondLst>
                                        </p:cTn>
                                        <p:tgtEl>
                                          <p:spTgt spid="492750"/>
                                        </p:tgtEl>
                                        <p:attrNameLst>
                                          <p:attrName>style.visibility</p:attrName>
                                        </p:attrNameLst>
                                      </p:cBhvr>
                                      <p:to>
                                        <p:strVal val="visible"/>
                                      </p:to>
                                    </p:set>
                                  </p:childTnLst>
                                  <p:subTnLst>
                                    <p:set>
                                      <p:cBhvr override="childStyle">
                                        <p:cTn dur="1" fill="hold" display="0" masterRel="nextClick" afterEffect="1"/>
                                        <p:tgtEl>
                                          <p:spTgt spid="492750"/>
                                        </p:tgtEl>
                                        <p:attrNameLst>
                                          <p:attrName>style.visibility</p:attrName>
                                        </p:attrNameLst>
                                      </p:cBhvr>
                                      <p:to>
                                        <p:strVal val="hidden"/>
                                      </p:to>
                                    </p:set>
                                  </p:subTnLst>
                                </p:cTn>
                              </p:par>
                            </p:childTnLst>
                          </p:cTn>
                        </p:par>
                        <p:par>
                          <p:cTn id="223" fill="hold" nodeType="afterGroup">
                            <p:stCondLst>
                              <p:cond delay="1620"/>
                            </p:stCondLst>
                            <p:childTnLst>
                              <p:par>
                                <p:cTn id="224" presetID="1" presetClass="entr" presetSubtype="0" fill="hold" grpId="0" nodeType="afterEffect">
                                  <p:stCondLst>
                                    <p:cond delay="20"/>
                                  </p:stCondLst>
                                  <p:childTnLst>
                                    <p:set>
                                      <p:cBhvr>
                                        <p:cTn id="225" dur="1" fill="hold">
                                          <p:stCondLst>
                                            <p:cond delay="0"/>
                                          </p:stCondLst>
                                        </p:cTn>
                                        <p:tgtEl>
                                          <p:spTgt spid="492751"/>
                                        </p:tgtEl>
                                        <p:attrNameLst>
                                          <p:attrName>style.visibility</p:attrName>
                                        </p:attrNameLst>
                                      </p:cBhvr>
                                      <p:to>
                                        <p:strVal val="visible"/>
                                      </p:to>
                                    </p:set>
                                  </p:childTnLst>
                                  <p:subTnLst>
                                    <p:set>
                                      <p:cBhvr override="childStyle">
                                        <p:cTn dur="1" fill="hold" display="0" masterRel="nextClick" afterEffect="1"/>
                                        <p:tgtEl>
                                          <p:spTgt spid="492751"/>
                                        </p:tgtEl>
                                        <p:attrNameLst>
                                          <p:attrName>style.visibility</p:attrName>
                                        </p:attrNameLst>
                                      </p:cBhvr>
                                      <p:to>
                                        <p:strVal val="hidden"/>
                                      </p:to>
                                    </p:set>
                                  </p:subTnLst>
                                </p:cTn>
                              </p:par>
                            </p:childTnLst>
                          </p:cTn>
                        </p:par>
                        <p:par>
                          <p:cTn id="226" fill="hold" nodeType="afterGroup">
                            <p:stCondLst>
                              <p:cond delay="1640"/>
                            </p:stCondLst>
                            <p:childTnLst>
                              <p:par>
                                <p:cTn id="227" presetID="1" presetClass="entr" presetSubtype="0" fill="hold" grpId="0" nodeType="afterEffect">
                                  <p:stCondLst>
                                    <p:cond delay="20"/>
                                  </p:stCondLst>
                                  <p:childTnLst>
                                    <p:set>
                                      <p:cBhvr>
                                        <p:cTn id="228" dur="1" fill="hold">
                                          <p:stCondLst>
                                            <p:cond delay="0"/>
                                          </p:stCondLst>
                                        </p:cTn>
                                        <p:tgtEl>
                                          <p:spTgt spid="492752"/>
                                        </p:tgtEl>
                                        <p:attrNameLst>
                                          <p:attrName>style.visibility</p:attrName>
                                        </p:attrNameLst>
                                      </p:cBhvr>
                                      <p:to>
                                        <p:strVal val="visible"/>
                                      </p:to>
                                    </p:set>
                                  </p:childTnLst>
                                  <p:subTnLst>
                                    <p:set>
                                      <p:cBhvr override="childStyle">
                                        <p:cTn dur="1" fill="hold" display="0" masterRel="nextClick" afterEffect="1"/>
                                        <p:tgtEl>
                                          <p:spTgt spid="492752"/>
                                        </p:tgtEl>
                                        <p:attrNameLst>
                                          <p:attrName>style.visibility</p:attrName>
                                        </p:attrNameLst>
                                      </p:cBhvr>
                                      <p:to>
                                        <p:strVal val="hidden"/>
                                      </p:to>
                                    </p:set>
                                  </p:subTnLst>
                                </p:cTn>
                              </p:par>
                            </p:childTnLst>
                          </p:cTn>
                        </p:par>
                        <p:par>
                          <p:cTn id="229" fill="hold" nodeType="afterGroup">
                            <p:stCondLst>
                              <p:cond delay="1660"/>
                            </p:stCondLst>
                            <p:childTnLst>
                              <p:par>
                                <p:cTn id="230" presetID="1" presetClass="entr" presetSubtype="0" fill="hold" grpId="0" nodeType="afterEffect">
                                  <p:stCondLst>
                                    <p:cond delay="20"/>
                                  </p:stCondLst>
                                  <p:childTnLst>
                                    <p:set>
                                      <p:cBhvr>
                                        <p:cTn id="231" dur="1" fill="hold">
                                          <p:stCondLst>
                                            <p:cond delay="0"/>
                                          </p:stCondLst>
                                        </p:cTn>
                                        <p:tgtEl>
                                          <p:spTgt spid="492753"/>
                                        </p:tgtEl>
                                        <p:attrNameLst>
                                          <p:attrName>style.visibility</p:attrName>
                                        </p:attrNameLst>
                                      </p:cBhvr>
                                      <p:to>
                                        <p:strVal val="visible"/>
                                      </p:to>
                                    </p:set>
                                  </p:childTnLst>
                                  <p:subTnLst>
                                    <p:set>
                                      <p:cBhvr override="childStyle">
                                        <p:cTn dur="1" fill="hold" display="0" masterRel="nextClick" afterEffect="1"/>
                                        <p:tgtEl>
                                          <p:spTgt spid="492753"/>
                                        </p:tgtEl>
                                        <p:attrNameLst>
                                          <p:attrName>style.visibility</p:attrName>
                                        </p:attrNameLst>
                                      </p:cBhvr>
                                      <p:to>
                                        <p:strVal val="hidden"/>
                                      </p:to>
                                    </p:set>
                                  </p:subTnLst>
                                </p:cTn>
                              </p:par>
                            </p:childTnLst>
                          </p:cTn>
                        </p:par>
                        <p:par>
                          <p:cTn id="232" fill="hold" nodeType="afterGroup">
                            <p:stCondLst>
                              <p:cond delay="1680"/>
                            </p:stCondLst>
                            <p:childTnLst>
                              <p:par>
                                <p:cTn id="233" presetID="1" presetClass="entr" presetSubtype="0" fill="hold" grpId="0" nodeType="afterEffect">
                                  <p:stCondLst>
                                    <p:cond delay="20"/>
                                  </p:stCondLst>
                                  <p:childTnLst>
                                    <p:set>
                                      <p:cBhvr>
                                        <p:cTn id="234" dur="1" fill="hold">
                                          <p:stCondLst>
                                            <p:cond delay="0"/>
                                          </p:stCondLst>
                                        </p:cTn>
                                        <p:tgtEl>
                                          <p:spTgt spid="492754"/>
                                        </p:tgtEl>
                                        <p:attrNameLst>
                                          <p:attrName>style.visibility</p:attrName>
                                        </p:attrNameLst>
                                      </p:cBhvr>
                                      <p:to>
                                        <p:strVal val="visible"/>
                                      </p:to>
                                    </p:set>
                                  </p:childTnLst>
                                  <p:subTnLst>
                                    <p:set>
                                      <p:cBhvr override="childStyle">
                                        <p:cTn dur="1" fill="hold" display="0" masterRel="nextClick" afterEffect="1"/>
                                        <p:tgtEl>
                                          <p:spTgt spid="492754"/>
                                        </p:tgtEl>
                                        <p:attrNameLst>
                                          <p:attrName>style.visibility</p:attrName>
                                        </p:attrNameLst>
                                      </p:cBhvr>
                                      <p:to>
                                        <p:strVal val="hidden"/>
                                      </p:to>
                                    </p:set>
                                  </p:subTnLst>
                                </p:cTn>
                              </p:par>
                            </p:childTnLst>
                          </p:cTn>
                        </p:par>
                        <p:par>
                          <p:cTn id="235" fill="hold" nodeType="afterGroup">
                            <p:stCondLst>
                              <p:cond delay="1700"/>
                            </p:stCondLst>
                            <p:childTnLst>
                              <p:par>
                                <p:cTn id="236" presetID="1" presetClass="entr" presetSubtype="0" fill="hold" grpId="0" nodeType="afterEffect">
                                  <p:stCondLst>
                                    <p:cond delay="20"/>
                                  </p:stCondLst>
                                  <p:childTnLst>
                                    <p:set>
                                      <p:cBhvr>
                                        <p:cTn id="237" dur="1" fill="hold">
                                          <p:stCondLst>
                                            <p:cond delay="0"/>
                                          </p:stCondLst>
                                        </p:cTn>
                                        <p:tgtEl>
                                          <p:spTgt spid="492755"/>
                                        </p:tgtEl>
                                        <p:attrNameLst>
                                          <p:attrName>style.visibility</p:attrName>
                                        </p:attrNameLst>
                                      </p:cBhvr>
                                      <p:to>
                                        <p:strVal val="visible"/>
                                      </p:to>
                                    </p:set>
                                  </p:childTnLst>
                                  <p:subTnLst>
                                    <p:set>
                                      <p:cBhvr override="childStyle">
                                        <p:cTn dur="1" fill="hold" display="0" masterRel="nextClick" afterEffect="1"/>
                                        <p:tgtEl>
                                          <p:spTgt spid="492755"/>
                                        </p:tgtEl>
                                        <p:attrNameLst>
                                          <p:attrName>style.visibility</p:attrName>
                                        </p:attrNameLst>
                                      </p:cBhvr>
                                      <p:to>
                                        <p:strVal val="hidden"/>
                                      </p:to>
                                    </p:set>
                                  </p:subTnLst>
                                </p:cTn>
                              </p:par>
                            </p:childTnLst>
                          </p:cTn>
                        </p:par>
                        <p:par>
                          <p:cTn id="238" fill="hold" nodeType="afterGroup">
                            <p:stCondLst>
                              <p:cond delay="1720"/>
                            </p:stCondLst>
                            <p:childTnLst>
                              <p:par>
                                <p:cTn id="239" presetID="1" presetClass="entr" presetSubtype="0" fill="hold" nodeType="afterEffect">
                                  <p:stCondLst>
                                    <p:cond delay="0"/>
                                  </p:stCondLst>
                                  <p:childTnLst>
                                    <p:set>
                                      <p:cBhvr>
                                        <p:cTn id="240" dur="1" fill="hold">
                                          <p:stCondLst>
                                            <p:cond delay="499"/>
                                          </p:stCondLst>
                                        </p:cTn>
                                        <p:tgtEl>
                                          <p:spTgt spid="4928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2581" grpId="0" animBg="1"/>
      <p:bldP spid="492582" grpId="0" animBg="1"/>
      <p:bldP spid="492583" grpId="0" animBg="1"/>
      <p:bldP spid="492584" grpId="0" animBg="1"/>
      <p:bldP spid="492585" grpId="0" animBg="1"/>
      <p:bldP spid="492586" grpId="0" animBg="1"/>
      <p:bldP spid="492587" grpId="0" animBg="1"/>
      <p:bldP spid="492682" grpId="0" animBg="1"/>
      <p:bldP spid="492689" grpId="0" animBg="1"/>
      <p:bldP spid="492690" grpId="0" animBg="1"/>
      <p:bldP spid="492693" grpId="0" animBg="1"/>
      <p:bldP spid="492762" grpId="0" animBg="1"/>
      <p:bldP spid="492694" grpId="0" animBg="1"/>
      <p:bldP spid="492695" grpId="0" animBg="1"/>
      <p:bldP spid="492696" grpId="0" animBg="1"/>
      <p:bldP spid="492697" grpId="0" animBg="1"/>
      <p:bldP spid="492698" grpId="0" animBg="1"/>
      <p:bldP spid="492699" grpId="0" animBg="1"/>
      <p:bldP spid="492700" grpId="0" animBg="1"/>
      <p:bldP spid="492701" grpId="0" animBg="1"/>
      <p:bldP spid="492702" grpId="0" animBg="1"/>
      <p:bldP spid="492703" grpId="0" animBg="1"/>
      <p:bldP spid="492704" grpId="0" animBg="1"/>
      <p:bldP spid="492705" grpId="0" animBg="1"/>
      <p:bldP spid="492706" grpId="0" animBg="1"/>
      <p:bldP spid="492707" grpId="0" animBg="1"/>
      <p:bldP spid="492708" grpId="0" animBg="1"/>
      <p:bldP spid="492709" grpId="0" animBg="1"/>
      <p:bldP spid="492710" grpId="0" animBg="1"/>
      <p:bldP spid="492711" grpId="0" animBg="1"/>
      <p:bldP spid="492712" grpId="0" animBg="1"/>
      <p:bldP spid="492713" grpId="0" animBg="1"/>
      <p:bldP spid="492714" grpId="0" animBg="1"/>
      <p:bldP spid="492715" grpId="0" animBg="1"/>
      <p:bldP spid="492716" grpId="0" animBg="1"/>
      <p:bldP spid="492717" grpId="0" animBg="1"/>
      <p:bldP spid="492718" grpId="0" animBg="1"/>
      <p:bldP spid="492719" grpId="0" animBg="1"/>
      <p:bldP spid="492720" grpId="0" animBg="1"/>
      <p:bldP spid="492721" grpId="0" animBg="1"/>
      <p:bldP spid="492722" grpId="0" animBg="1"/>
      <p:bldP spid="492723" grpId="0" animBg="1"/>
      <p:bldP spid="492724" grpId="0" animBg="1"/>
      <p:bldP spid="492725" grpId="0" animBg="1"/>
      <p:bldP spid="492726" grpId="0" animBg="1"/>
      <p:bldP spid="492727" grpId="0" animBg="1"/>
      <p:bldP spid="492728" grpId="0" animBg="1"/>
      <p:bldP spid="492729" grpId="0" animBg="1"/>
      <p:bldP spid="492730" grpId="0" animBg="1"/>
      <p:bldP spid="492731" grpId="0" animBg="1"/>
      <p:bldP spid="492732" grpId="0" animBg="1"/>
      <p:bldP spid="492733" grpId="0" animBg="1"/>
      <p:bldP spid="492734" grpId="0" animBg="1"/>
      <p:bldP spid="492735" grpId="0" animBg="1"/>
      <p:bldP spid="492736" grpId="0" animBg="1"/>
      <p:bldP spid="492737" grpId="0" animBg="1"/>
      <p:bldP spid="492738" grpId="0" animBg="1"/>
      <p:bldP spid="492739" grpId="0" animBg="1"/>
      <p:bldP spid="492740" grpId="0" animBg="1"/>
      <p:bldP spid="492741" grpId="0" animBg="1"/>
      <p:bldP spid="492742" grpId="0" animBg="1"/>
      <p:bldP spid="492743" grpId="0" animBg="1"/>
      <p:bldP spid="492744" grpId="0" animBg="1"/>
      <p:bldP spid="492745" grpId="0" animBg="1"/>
      <p:bldP spid="492746" grpId="0" animBg="1"/>
      <p:bldP spid="492747" grpId="0" animBg="1"/>
      <p:bldP spid="492748" grpId="0" animBg="1"/>
      <p:bldP spid="492749" grpId="0" animBg="1"/>
      <p:bldP spid="492750" grpId="0" animBg="1"/>
      <p:bldP spid="492751" grpId="0" animBg="1"/>
      <p:bldP spid="492752" grpId="0" animBg="1"/>
      <p:bldP spid="492753" grpId="0" animBg="1"/>
      <p:bldP spid="492754" grpId="0" animBg="1"/>
      <p:bldP spid="492755"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
            <a:ext cx="7772400" cy="1143000"/>
          </a:xfrm>
        </p:spPr>
        <p:txBody>
          <a:bodyPr/>
          <a:lstStyle/>
          <a:p>
            <a:pPr>
              <a:defRPr/>
            </a:pPr>
            <a:r>
              <a:rPr lang="en-US" dirty="0"/>
              <a:t>Summary</a:t>
            </a:r>
          </a:p>
        </p:txBody>
      </p:sp>
      <p:sp>
        <p:nvSpPr>
          <p:cNvPr id="3" name="Inhaltsplatzhalter 2"/>
          <p:cNvSpPr>
            <a:spLocks noGrp="1"/>
          </p:cNvSpPr>
          <p:nvPr>
            <p:ph idx="1"/>
          </p:nvPr>
        </p:nvSpPr>
        <p:spPr>
          <a:xfrm>
            <a:off x="482600" y="1447800"/>
            <a:ext cx="8178800" cy="4800600"/>
          </a:xfrm>
        </p:spPr>
        <p:txBody>
          <a:bodyPr anchor="ctr"/>
          <a:lstStyle/>
          <a:p>
            <a:pPr>
              <a:defRPr/>
            </a:pPr>
            <a:r>
              <a:rPr lang="en-US" sz="2800" i="1" dirty="0"/>
              <a:t>Expressions</a:t>
            </a:r>
            <a:r>
              <a:rPr lang="en-US" sz="2800" dirty="0"/>
              <a:t> (“</a:t>
            </a:r>
            <a:r>
              <a:rPr lang="en-US" sz="2800" dirty="0" err="1"/>
              <a:t>Ausdrücke</a:t>
            </a:r>
            <a:r>
              <a:rPr lang="en-US" sz="2800" dirty="0"/>
              <a:t>”) primarily yield a value, </a:t>
            </a:r>
            <a:r>
              <a:rPr lang="en-US" sz="2800" i="1" dirty="0"/>
              <a:t>statements</a:t>
            </a:r>
            <a:r>
              <a:rPr lang="en-US" sz="2800" dirty="0"/>
              <a:t> (“</a:t>
            </a:r>
            <a:r>
              <a:rPr lang="en-US" sz="2800" dirty="0" err="1"/>
              <a:t>Befehle</a:t>
            </a:r>
            <a:r>
              <a:rPr lang="en-US" sz="2800" dirty="0"/>
              <a:t>”) primarily yield a side effect</a:t>
            </a:r>
          </a:p>
          <a:p>
            <a:pPr>
              <a:defRPr/>
            </a:pPr>
            <a:r>
              <a:rPr lang="en-US" sz="2800" dirty="0"/>
              <a:t>However, most expressions (assignments, ++/--, method invocations, object creation expressions) can also be turned into </a:t>
            </a:r>
            <a:r>
              <a:rPr lang="en-US" sz="2800" i="1" dirty="0"/>
              <a:t>expression statements</a:t>
            </a:r>
            <a:r>
              <a:rPr lang="en-US" sz="2800" dirty="0"/>
              <a:t> by adding a semicolon</a:t>
            </a:r>
            <a:endParaRPr lang="en-US" sz="2800" i="1" dirty="0"/>
          </a:p>
          <a:p>
            <a:pPr>
              <a:defRPr/>
            </a:pPr>
            <a:r>
              <a:rPr lang="en-US" sz="2800" dirty="0"/>
              <a:t>Conversely, some statements (such as assignments) can also be used as expressions</a:t>
            </a:r>
            <a:endParaRPr lang="en-US" sz="2800" i="1" dirty="0"/>
          </a:p>
        </p:txBody>
      </p:sp>
      <p:sp>
        <p:nvSpPr>
          <p:cNvPr id="4"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8B26B64F-8907-AD4C-8123-9EFA2475053D}" type="slidenum">
              <a:rPr lang="en-US" altLang="de-DE" sz="1400">
                <a:latin typeface="Arial" charset="0"/>
              </a:rPr>
              <a:pPr/>
              <a:t>59</a:t>
            </a:fld>
            <a:endParaRPr lang="en-US" altLang="de-DE" sz="1400">
              <a:latin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0"/>
            <a:ext cx="7772400" cy="1143000"/>
          </a:xfrm>
        </p:spPr>
        <p:txBody>
          <a:bodyPr/>
          <a:lstStyle/>
          <a:p>
            <a:pPr>
              <a:defRPr/>
            </a:pPr>
            <a:r>
              <a:rPr lang="en-US" dirty="0"/>
              <a:t>Expression Statements</a:t>
            </a:r>
          </a:p>
        </p:txBody>
      </p:sp>
      <p:sp>
        <p:nvSpPr>
          <p:cNvPr id="3" name="Inhaltsplatzhalter 2"/>
          <p:cNvSpPr>
            <a:spLocks noGrp="1"/>
          </p:cNvSpPr>
          <p:nvPr>
            <p:ph idx="1"/>
          </p:nvPr>
        </p:nvSpPr>
        <p:spPr>
          <a:xfrm>
            <a:off x="152400" y="990600"/>
            <a:ext cx="9062224" cy="3962400"/>
          </a:xfrm>
        </p:spPr>
        <p:txBody>
          <a:bodyPr/>
          <a:lstStyle/>
          <a:p>
            <a:pPr marL="0" indent="0">
              <a:buNone/>
            </a:pPr>
            <a:r>
              <a:rPr lang="de-DE" sz="2400" dirty="0"/>
              <a:t>The </a:t>
            </a:r>
            <a:r>
              <a:rPr lang="de-DE" sz="2400" dirty="0" err="1"/>
              <a:t>following</a:t>
            </a:r>
            <a:r>
              <a:rPr lang="de-DE" sz="2400" dirty="0"/>
              <a:t> </a:t>
            </a:r>
            <a:r>
              <a:rPr lang="de-DE" sz="2400" i="1" dirty="0" err="1"/>
              <a:t>expressions</a:t>
            </a:r>
            <a:r>
              <a:rPr lang="de-DE" sz="2400" dirty="0"/>
              <a:t>, </a:t>
            </a:r>
            <a:r>
              <a:rPr lang="de-DE" sz="2400" dirty="0" err="1"/>
              <a:t>terminated</a:t>
            </a:r>
            <a:r>
              <a:rPr lang="de-DE" sz="2400" dirty="0"/>
              <a:t> </a:t>
            </a:r>
            <a:r>
              <a:rPr lang="de-DE" sz="2400" dirty="0" err="1"/>
              <a:t>with</a:t>
            </a:r>
            <a:r>
              <a:rPr lang="de-DE" sz="2400" dirty="0"/>
              <a:t> </a:t>
            </a:r>
            <a:r>
              <a:rPr lang="de-DE" sz="2400" dirty="0" err="1"/>
              <a:t>semicolon</a:t>
            </a:r>
            <a:r>
              <a:rPr lang="de-DE" sz="2400" dirty="0"/>
              <a:t>, form </a:t>
            </a:r>
            <a:r>
              <a:rPr lang="de-DE" sz="2400" i="1" dirty="0" err="1">
                <a:solidFill>
                  <a:srgbClr val="FF0000"/>
                </a:solidFill>
              </a:rPr>
              <a:t>expression</a:t>
            </a:r>
            <a:r>
              <a:rPr lang="de-DE" sz="2400" i="1" dirty="0">
                <a:solidFill>
                  <a:srgbClr val="FF0000"/>
                </a:solidFill>
              </a:rPr>
              <a:t> </a:t>
            </a:r>
            <a:r>
              <a:rPr lang="de-DE" sz="2400" i="1" dirty="0" err="1">
                <a:solidFill>
                  <a:srgbClr val="FF0000"/>
                </a:solidFill>
              </a:rPr>
              <a:t>statements</a:t>
            </a:r>
            <a:endParaRPr lang="de-DE" sz="2400" i="1" dirty="0">
              <a:solidFill>
                <a:srgbClr val="FF0000"/>
              </a:solidFill>
            </a:endParaRPr>
          </a:p>
          <a:p>
            <a:r>
              <a:rPr lang="de-DE" sz="2400" i="1" dirty="0" err="1">
                <a:solidFill>
                  <a:srgbClr val="FF0000"/>
                </a:solidFill>
              </a:rPr>
              <a:t>Assignment</a:t>
            </a:r>
            <a:r>
              <a:rPr lang="de-DE" sz="2400" i="1" dirty="0">
                <a:solidFill>
                  <a:srgbClr val="FF0000"/>
                </a:solidFill>
              </a:rPr>
              <a:t> </a:t>
            </a:r>
            <a:r>
              <a:rPr lang="de-DE" sz="2400" i="1" dirty="0" err="1">
                <a:solidFill>
                  <a:srgbClr val="FF0000"/>
                </a:solidFill>
              </a:rPr>
              <a:t>expressions</a:t>
            </a:r>
            <a:br>
              <a:rPr lang="de-DE" sz="2400" i="1" dirty="0">
                <a:solidFill>
                  <a:srgbClr val="FF0000"/>
                </a:solidFill>
              </a:rPr>
            </a:br>
            <a:r>
              <a:rPr lang="de-DE" sz="2400" b="1" dirty="0" err="1">
                <a:latin typeface="Courier New" charset="0"/>
                <a:ea typeface="Courier New" charset="0"/>
                <a:cs typeface="Courier New" charset="0"/>
              </a:rPr>
              <a:t>aValue</a:t>
            </a:r>
            <a:r>
              <a:rPr lang="de-DE" sz="2400" b="1" dirty="0">
                <a:latin typeface="Courier New" charset="0"/>
                <a:ea typeface="Courier New" charset="0"/>
                <a:cs typeface="Courier New" charset="0"/>
              </a:rPr>
              <a:t> = 8933.234;</a:t>
            </a:r>
          </a:p>
          <a:p>
            <a:r>
              <a:rPr lang="de-DE" sz="2400" dirty="0" err="1"/>
              <a:t>Any</a:t>
            </a:r>
            <a:r>
              <a:rPr lang="de-DE" sz="2400" dirty="0"/>
              <a:t> </a:t>
            </a:r>
            <a:r>
              <a:rPr lang="de-DE" sz="2400" dirty="0" err="1"/>
              <a:t>use</a:t>
            </a:r>
            <a:r>
              <a:rPr lang="de-DE" sz="2400" dirty="0"/>
              <a:t> </a:t>
            </a:r>
            <a:r>
              <a:rPr lang="de-DE" sz="2400" dirty="0" err="1"/>
              <a:t>of</a:t>
            </a:r>
            <a:r>
              <a:rPr lang="de-DE" sz="2400" dirty="0"/>
              <a:t> </a:t>
            </a:r>
            <a:r>
              <a:rPr lang="de-DE" sz="2400" b="1" dirty="0">
                <a:latin typeface="Courier New" charset="0"/>
                <a:ea typeface="Courier New" charset="0"/>
                <a:cs typeface="Courier New" charset="0"/>
              </a:rPr>
              <a:t>++</a:t>
            </a:r>
            <a:r>
              <a:rPr lang="de-DE" sz="2400" dirty="0"/>
              <a:t> </a:t>
            </a:r>
            <a:r>
              <a:rPr lang="de-DE" sz="2400" dirty="0" err="1"/>
              <a:t>or</a:t>
            </a:r>
            <a:r>
              <a:rPr lang="de-DE" sz="2400" dirty="0"/>
              <a:t> </a:t>
            </a:r>
            <a:r>
              <a:rPr lang="de-DE" sz="2400" b="1" dirty="0">
                <a:latin typeface="Courier New" charset="0"/>
                <a:ea typeface="Courier New" charset="0"/>
                <a:cs typeface="Courier New" charset="0"/>
              </a:rPr>
              <a:t>--</a:t>
            </a:r>
            <a:br>
              <a:rPr lang="de-DE" sz="2400" dirty="0"/>
            </a:br>
            <a:r>
              <a:rPr lang="de-DE" sz="2400" b="1" dirty="0" err="1">
                <a:latin typeface="Courier New" charset="0"/>
                <a:ea typeface="Courier New" charset="0"/>
                <a:cs typeface="Courier New" charset="0"/>
              </a:rPr>
              <a:t>aValue</a:t>
            </a:r>
            <a:r>
              <a:rPr lang="de-DE" sz="2400" b="1" dirty="0">
                <a:latin typeface="Courier New" charset="0"/>
                <a:ea typeface="Courier New" charset="0"/>
                <a:cs typeface="Courier New" charset="0"/>
              </a:rPr>
              <a:t>++;</a:t>
            </a:r>
          </a:p>
          <a:p>
            <a:r>
              <a:rPr lang="de-DE" sz="2400" dirty="0" err="1"/>
              <a:t>Method</a:t>
            </a:r>
            <a:r>
              <a:rPr lang="de-DE" sz="2400" dirty="0"/>
              <a:t> </a:t>
            </a:r>
            <a:r>
              <a:rPr lang="de-DE" sz="2400" dirty="0" err="1"/>
              <a:t>invocations</a:t>
            </a:r>
            <a:br>
              <a:rPr lang="de-DE" sz="2400" dirty="0"/>
            </a:br>
            <a:r>
              <a:rPr lang="de-DE" sz="2400" b="1" dirty="0" err="1">
                <a:latin typeface="Courier New" charset="0"/>
                <a:ea typeface="Courier New" charset="0"/>
                <a:cs typeface="Courier New" charset="0"/>
              </a:rPr>
              <a:t>System.out.println</a:t>
            </a:r>
            <a:r>
              <a:rPr lang="de-DE" sz="2400" b="1" dirty="0">
                <a:latin typeface="Courier New" charset="0"/>
                <a:ea typeface="Courier New" charset="0"/>
                <a:cs typeface="Courier New" charset="0"/>
              </a:rPr>
              <a:t>("</a:t>
            </a:r>
            <a:r>
              <a:rPr lang="de-DE" sz="2400" b="1" dirty="0" err="1">
                <a:latin typeface="Courier New" charset="0"/>
                <a:ea typeface="Courier New" charset="0"/>
                <a:cs typeface="Courier New" charset="0"/>
              </a:rPr>
              <a:t>Hello</a:t>
            </a:r>
            <a:r>
              <a:rPr lang="de-DE" sz="2400" b="1" dirty="0">
                <a:latin typeface="Courier New" charset="0"/>
                <a:ea typeface="Courier New" charset="0"/>
                <a:cs typeface="Courier New" charset="0"/>
              </a:rPr>
              <a:t>!");</a:t>
            </a:r>
            <a:br>
              <a:rPr lang="de-DE" sz="2400" b="1" dirty="0">
                <a:latin typeface="Courier New" charset="0"/>
                <a:ea typeface="Courier New" charset="0"/>
                <a:cs typeface="Courier New" charset="0"/>
              </a:rPr>
            </a:br>
            <a:r>
              <a:rPr lang="de-DE" sz="2400" b="1" dirty="0" err="1">
                <a:latin typeface="Courier New" charset="0"/>
                <a:ea typeface="Courier New" charset="0"/>
                <a:cs typeface="Courier New" charset="0"/>
              </a:rPr>
              <a:t>Math</a:t>
            </a:r>
            <a:r>
              <a:rPr lang="de-DE" sz="2400" b="1" err="1">
                <a:latin typeface="Courier New" charset="0"/>
                <a:ea typeface="Courier New" charset="0"/>
                <a:cs typeface="Courier New" charset="0"/>
              </a:rPr>
              <a:t>.</a:t>
            </a:r>
            <a:r>
              <a:rPr lang="de-DE" sz="2400" b="1">
                <a:latin typeface="Courier New" charset="0"/>
                <a:ea typeface="Courier New" charset="0"/>
                <a:cs typeface="Courier New" charset="0"/>
              </a:rPr>
              <a:t>signum(</a:t>
            </a:r>
            <a:r>
              <a:rPr lang="de-DE" sz="2400" b="1" dirty="0">
                <a:latin typeface="Courier New" charset="0"/>
                <a:ea typeface="Courier New" charset="0"/>
                <a:cs typeface="Courier New" charset="0"/>
              </a:rPr>
              <a:t>42);</a:t>
            </a:r>
          </a:p>
          <a:p>
            <a:r>
              <a:rPr lang="de-DE" sz="2400" dirty="0" err="1"/>
              <a:t>Object</a:t>
            </a:r>
            <a:r>
              <a:rPr lang="de-DE" sz="2400" dirty="0"/>
              <a:t> </a:t>
            </a:r>
            <a:r>
              <a:rPr lang="de-DE" sz="2400" dirty="0" err="1"/>
              <a:t>creation</a:t>
            </a:r>
            <a:r>
              <a:rPr lang="de-DE" sz="2400" dirty="0"/>
              <a:t> </a:t>
            </a:r>
            <a:r>
              <a:rPr lang="de-DE" sz="2400" dirty="0" err="1"/>
              <a:t>expressions</a:t>
            </a:r>
            <a:br>
              <a:rPr lang="de-DE" sz="2400" dirty="0"/>
            </a:br>
            <a:r>
              <a:rPr lang="de-DE" sz="2400" b="1" dirty="0" err="1">
                <a:latin typeface="Courier New" charset="0"/>
                <a:ea typeface="Courier New" charset="0"/>
                <a:cs typeface="Courier New" charset="0"/>
              </a:rPr>
              <a:t>new</a:t>
            </a:r>
            <a:r>
              <a:rPr lang="de-DE" sz="2400" b="1" dirty="0">
                <a:latin typeface="Courier New" charset="0"/>
                <a:ea typeface="Courier New" charset="0"/>
                <a:cs typeface="Courier New" charset="0"/>
              </a:rPr>
              <a:t> </a:t>
            </a:r>
            <a:r>
              <a:rPr lang="de-DE" sz="2400" b="1" dirty="0" err="1">
                <a:latin typeface="Courier New" charset="0"/>
                <a:ea typeface="Courier New" charset="0"/>
                <a:cs typeface="Courier New" charset="0"/>
              </a:rPr>
              <a:t>Bicycle</a:t>
            </a:r>
            <a:r>
              <a:rPr lang="de-DE" sz="2400" b="1" dirty="0">
                <a:latin typeface="Courier New" charset="0"/>
                <a:ea typeface="Courier New" charset="0"/>
                <a:cs typeface="Courier New" charset="0"/>
              </a:rPr>
              <a:t>();</a:t>
            </a:r>
          </a:p>
          <a:p>
            <a:pPr marL="0" indent="0">
              <a:buNone/>
            </a:pPr>
            <a:r>
              <a:rPr lang="en-US" sz="2400" i="1" dirty="0"/>
              <a:t>Note: the book lists </a:t>
            </a:r>
            <a:r>
              <a:rPr lang="en-US" sz="2400" i="1" u="sng" dirty="0"/>
              <a:t>simple statements</a:t>
            </a:r>
            <a:r>
              <a:rPr lang="en-US" sz="2400" i="1" dirty="0"/>
              <a:t>, defined as “expression</a:t>
            </a:r>
            <a:r>
              <a:rPr lang="en-US" sz="2400" b="1" dirty="0">
                <a:latin typeface="Courier New" charset="0"/>
                <a:ea typeface="Courier New" charset="0"/>
                <a:cs typeface="Courier New" charset="0"/>
              </a:rPr>
              <a:t>;</a:t>
            </a:r>
            <a:r>
              <a:rPr lang="en-US" sz="2400" i="1" dirty="0"/>
              <a:t>”, instead of listing expression/declaration statements. </a:t>
            </a:r>
            <a:br>
              <a:rPr lang="en-US" sz="2400" i="1" dirty="0"/>
            </a:br>
            <a:r>
              <a:rPr lang="en-US" sz="2400" i="1" dirty="0"/>
              <a:t>However, declarations are not expressions, and not all expressions (such as “17”) lead to valid statements.</a:t>
            </a:r>
          </a:p>
        </p:txBody>
      </p:sp>
      <p:sp>
        <p:nvSpPr>
          <p:cNvPr id="4"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9352AC86-D343-CC4B-B9F3-161A5BE31C0C}" type="slidenum">
              <a:rPr lang="en-US" altLang="de-DE" sz="1400">
                <a:latin typeface="Arial" charset="0"/>
              </a:rPr>
              <a:pPr/>
              <a:t>6</a:t>
            </a:fld>
            <a:endParaRPr lang="en-US" altLang="de-DE" sz="1400" dirty="0">
              <a:latin typeface="Arial" charset="0"/>
            </a:endParaRPr>
          </a:p>
        </p:txBody>
      </p:sp>
    </p:spTree>
    <p:extLst>
      <p:ext uri="{BB962C8B-B14F-4D97-AF65-F5344CB8AC3E}">
        <p14:creationId xmlns:p14="http://schemas.microsoft.com/office/powerpoint/2010/main" val="636515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
            <a:ext cx="7772400" cy="1143000"/>
          </a:xfrm>
        </p:spPr>
        <p:txBody>
          <a:bodyPr/>
          <a:lstStyle/>
          <a:p>
            <a:pPr>
              <a:defRPr/>
            </a:pPr>
            <a:r>
              <a:rPr lang="en-US" dirty="0"/>
              <a:t>Summary</a:t>
            </a:r>
          </a:p>
        </p:txBody>
      </p:sp>
      <p:sp>
        <p:nvSpPr>
          <p:cNvPr id="3" name="Inhaltsplatzhalter 2"/>
          <p:cNvSpPr>
            <a:spLocks noGrp="1"/>
          </p:cNvSpPr>
          <p:nvPr>
            <p:ph idx="1"/>
          </p:nvPr>
        </p:nvSpPr>
        <p:spPr>
          <a:xfrm>
            <a:off x="660400" y="1676400"/>
            <a:ext cx="7950200" cy="4800600"/>
          </a:xfrm>
        </p:spPr>
        <p:txBody>
          <a:bodyPr anchor="ctr"/>
          <a:lstStyle/>
          <a:p>
            <a:pPr>
              <a:defRPr/>
            </a:pPr>
            <a:r>
              <a:rPr lang="en-US" sz="2800" i="1" dirty="0"/>
              <a:t>Compound statements</a:t>
            </a:r>
            <a:r>
              <a:rPr lang="en-US" sz="2800" dirty="0"/>
              <a:t> (</a:t>
            </a:r>
            <a:r>
              <a:rPr lang="en-US" sz="2800" i="1" dirty="0"/>
              <a:t>blocks</a:t>
            </a:r>
            <a:r>
              <a:rPr lang="en-US" sz="2800" dirty="0"/>
              <a:t>) provide structure and scoping</a:t>
            </a:r>
          </a:p>
          <a:p>
            <a:pPr>
              <a:defRPr/>
            </a:pPr>
            <a:r>
              <a:rPr lang="en-US" sz="2800" dirty="0"/>
              <a:t>Java </a:t>
            </a:r>
            <a:r>
              <a:rPr lang="en-US" sz="2800" i="1" dirty="0"/>
              <a:t>control statements </a:t>
            </a:r>
            <a:r>
              <a:rPr lang="en-US" sz="2800" dirty="0"/>
              <a:t>include </a:t>
            </a:r>
            <a:r>
              <a:rPr lang="en-US" sz="2800" b="1" dirty="0">
                <a:latin typeface="Courier New"/>
                <a:cs typeface="Courier New"/>
              </a:rPr>
              <a:t>if/else</a:t>
            </a:r>
            <a:r>
              <a:rPr lang="en-US" sz="2800" dirty="0"/>
              <a:t>, </a:t>
            </a:r>
            <a:r>
              <a:rPr lang="en-US" sz="2800" b="1" dirty="0">
                <a:latin typeface="Courier New"/>
                <a:cs typeface="Courier New"/>
              </a:rPr>
              <a:t>switch</a:t>
            </a:r>
            <a:r>
              <a:rPr lang="en-US" sz="2800" dirty="0"/>
              <a:t>, </a:t>
            </a:r>
            <a:r>
              <a:rPr lang="en-US" sz="2800" b="1" dirty="0">
                <a:latin typeface="Courier New"/>
                <a:cs typeface="Courier New"/>
              </a:rPr>
              <a:t>while</a:t>
            </a:r>
            <a:r>
              <a:rPr lang="en-US" sz="2800" dirty="0"/>
              <a:t>, </a:t>
            </a:r>
            <a:r>
              <a:rPr lang="en-US" sz="2800" b="1" dirty="0">
                <a:latin typeface="Courier New"/>
                <a:cs typeface="Courier New"/>
              </a:rPr>
              <a:t>for</a:t>
            </a:r>
          </a:p>
          <a:p>
            <a:pPr>
              <a:defRPr/>
            </a:pPr>
            <a:r>
              <a:rPr lang="en-US" sz="2800" dirty="0"/>
              <a:t>Common </a:t>
            </a:r>
            <a:r>
              <a:rPr lang="en-US" sz="2800" i="1" dirty="0"/>
              <a:t>idioms </a:t>
            </a:r>
            <a:r>
              <a:rPr lang="en-US" sz="2800" dirty="0"/>
              <a:t>are Repeat N-Times, Repeat-Until-Sentinel, and Loop-and-a-Half</a:t>
            </a:r>
          </a:p>
          <a:p>
            <a:pPr>
              <a:defRPr/>
            </a:pPr>
            <a:r>
              <a:rPr lang="en-US" sz="2800" dirty="0"/>
              <a:t>Beware of missing </a:t>
            </a:r>
            <a:r>
              <a:rPr lang="en-US" sz="2800" b="1" dirty="0">
                <a:latin typeface="Courier New" charset="0"/>
                <a:ea typeface="Courier New" charset="0"/>
                <a:cs typeface="Courier New" charset="0"/>
              </a:rPr>
              <a:t>break</a:t>
            </a:r>
            <a:r>
              <a:rPr lang="en-US" sz="2800" dirty="0"/>
              <a:t>s</a:t>
            </a:r>
          </a:p>
          <a:p>
            <a:pPr>
              <a:defRPr/>
            </a:pPr>
            <a:r>
              <a:rPr lang="en-US" sz="2800" dirty="0"/>
              <a:t>Beware of the </a:t>
            </a:r>
            <a:r>
              <a:rPr lang="en-US" sz="2800" i="1" dirty="0"/>
              <a:t>off-by-one </a:t>
            </a:r>
            <a:r>
              <a:rPr lang="en-US" sz="2800" dirty="0"/>
              <a:t>error</a:t>
            </a:r>
          </a:p>
        </p:txBody>
      </p:sp>
      <p:sp>
        <p:nvSpPr>
          <p:cNvPr id="4"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8B26B64F-8907-AD4C-8123-9EFA2475053D}" type="slidenum">
              <a:rPr lang="en-US" altLang="de-DE" sz="1400">
                <a:latin typeface="Arial" charset="0"/>
              </a:rPr>
              <a:pPr/>
              <a:t>60</a:t>
            </a:fld>
            <a:endParaRPr lang="en-US" altLang="de-DE" sz="1400">
              <a:latin typeface="Arial" charset="0"/>
            </a:endParaRPr>
          </a:p>
        </p:txBody>
      </p:sp>
    </p:spTree>
    <p:extLst>
      <p:ext uri="{BB962C8B-B14F-4D97-AF65-F5344CB8AC3E}">
        <p14:creationId xmlns:p14="http://schemas.microsoft.com/office/powerpoint/2010/main" val="656657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Statement Types in Java</a:t>
            </a:r>
            <a:endParaRPr lang="en-US">
              <a:solidFill>
                <a:schemeClr val="tx1"/>
              </a:solidFill>
            </a:endParaRPr>
          </a:p>
        </p:txBody>
      </p:sp>
      <p:sp>
        <p:nvSpPr>
          <p:cNvPr id="390147" name="Rectangle 3"/>
          <p:cNvSpPr>
            <a:spLocks noChangeArrowheads="1"/>
          </p:cNvSpPr>
          <p:nvPr/>
        </p:nvSpPr>
        <p:spPr bwMode="auto">
          <a:xfrm>
            <a:off x="482600" y="1155700"/>
            <a:ext cx="8128000" cy="1130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latin typeface="Times New Roman" charset="0"/>
                <a:ea typeface="ＭＳ Ｐゴシック" charset="0"/>
                <a:cs typeface="ＭＳ Ｐゴシック" charset="0"/>
              </a:rPr>
              <a:t>Programs in Java consist of a set of </a:t>
            </a:r>
            <a:r>
              <a:rPr lang="en-US" b="1">
                <a:latin typeface="Times New Roman" charset="0"/>
                <a:ea typeface="ＭＳ Ｐゴシック" charset="0"/>
                <a:cs typeface="ＭＳ Ｐゴシック" charset="0"/>
              </a:rPr>
              <a:t>classes</a:t>
            </a:r>
            <a:r>
              <a:rPr lang="en-US">
                <a:latin typeface="Times New Roman" charset="0"/>
                <a:ea typeface="ＭＳ Ｐゴシック" charset="0"/>
                <a:cs typeface="ＭＳ Ｐゴシック" charset="0"/>
              </a:rPr>
              <a:t>.  Those classes contain </a:t>
            </a:r>
            <a:r>
              <a:rPr lang="en-US" b="1">
                <a:latin typeface="Times New Roman" charset="0"/>
                <a:ea typeface="ＭＳ Ｐゴシック" charset="0"/>
                <a:cs typeface="ＭＳ Ｐゴシック" charset="0"/>
              </a:rPr>
              <a:t>methods</a:t>
            </a:r>
            <a:r>
              <a:rPr lang="en-US">
                <a:latin typeface="Times New Roman" charset="0"/>
                <a:ea typeface="ＭＳ Ｐゴシック" charset="0"/>
                <a:cs typeface="ＭＳ Ｐゴシック" charset="0"/>
              </a:rPr>
              <a:t>, and each of those methods consists of a sequence of </a:t>
            </a:r>
            <a:r>
              <a:rPr lang="en-US" b="1">
                <a:latin typeface="Times New Roman" charset="0"/>
                <a:ea typeface="ＭＳ Ｐゴシック" charset="0"/>
                <a:cs typeface="ＭＳ Ｐゴシック" charset="0"/>
              </a:rPr>
              <a:t>statements</a:t>
            </a:r>
            <a:r>
              <a:rPr lang="en-US">
                <a:latin typeface="Times New Roman" charset="0"/>
                <a:ea typeface="ＭＳ Ｐゴシック" charset="0"/>
                <a:cs typeface="ＭＳ Ｐゴシック" charset="0"/>
              </a:rPr>
              <a:t>.</a:t>
            </a:r>
            <a:endParaRPr lang="en-US" sz="1200">
              <a:latin typeface="Times New Roman" charset="0"/>
              <a:ea typeface="ＭＳ Ｐゴシック" charset="0"/>
              <a:cs typeface="ＭＳ Ｐゴシック" charset="0"/>
            </a:endParaRPr>
          </a:p>
        </p:txBody>
      </p:sp>
      <p:sp>
        <p:nvSpPr>
          <p:cNvPr id="390148" name="Rectangle 4"/>
          <p:cNvSpPr>
            <a:spLocks noChangeArrowheads="1"/>
          </p:cNvSpPr>
          <p:nvPr/>
        </p:nvSpPr>
        <p:spPr bwMode="auto">
          <a:xfrm>
            <a:off x="492125" y="2286000"/>
            <a:ext cx="8128000" cy="426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0000"/>
              </a:spcAft>
              <a:buFontTx/>
              <a:buChar char="•"/>
              <a:defRPr/>
            </a:pPr>
            <a:r>
              <a:rPr lang="en-US" dirty="0">
                <a:latin typeface="Times New Roman" charset="0"/>
                <a:ea typeface="ＭＳ Ｐゴシック" charset="0"/>
                <a:cs typeface="ＭＳ Ｐゴシック" charset="0"/>
              </a:rPr>
              <a:t>Statements in Java fall into three basic types:</a:t>
            </a:r>
          </a:p>
          <a:p>
            <a:pPr marL="742950" lvl="1" indent="-285750" algn="just">
              <a:lnSpc>
                <a:spcPct val="85000"/>
              </a:lnSpc>
              <a:spcAft>
                <a:spcPct val="20000"/>
              </a:spcAft>
              <a:buFontTx/>
              <a:buChar char="–"/>
              <a:defRPr/>
            </a:pPr>
            <a:r>
              <a:rPr lang="en-US" sz="2000" dirty="0">
                <a:latin typeface="Times New Roman" charset="0"/>
                <a:ea typeface="ＭＳ Ｐゴシック" charset="0"/>
                <a:cs typeface="ＭＳ Ｐゴシック" charset="0"/>
              </a:rPr>
              <a:t>Simple statements (expression statements or declaration statements)</a:t>
            </a:r>
          </a:p>
          <a:p>
            <a:pPr marL="742950" lvl="1" indent="-285750" algn="just">
              <a:lnSpc>
                <a:spcPct val="85000"/>
              </a:lnSpc>
              <a:spcAft>
                <a:spcPct val="20000"/>
              </a:spcAft>
              <a:buFontTx/>
              <a:buChar char="–"/>
              <a:defRPr/>
            </a:pPr>
            <a:r>
              <a:rPr lang="en-US" sz="2000" dirty="0">
                <a:latin typeface="Times New Roman" charset="0"/>
                <a:ea typeface="ＭＳ Ｐゴシック" charset="0"/>
                <a:cs typeface="ＭＳ Ｐゴシック" charset="0"/>
              </a:rPr>
              <a:t>Compound statements</a:t>
            </a:r>
          </a:p>
          <a:p>
            <a:pPr marL="742950" lvl="1" indent="-285750" algn="just">
              <a:lnSpc>
                <a:spcPct val="85000"/>
              </a:lnSpc>
              <a:spcAft>
                <a:spcPct val="50000"/>
              </a:spcAft>
              <a:buFontTx/>
              <a:buChar char="–"/>
              <a:defRPr/>
            </a:pPr>
            <a:r>
              <a:rPr lang="en-US" sz="2000" dirty="0">
                <a:latin typeface="Times New Roman" charset="0"/>
                <a:ea typeface="ＭＳ Ｐゴシック" charset="0"/>
                <a:cs typeface="ＭＳ Ｐゴシック" charset="0"/>
              </a:rPr>
              <a:t>Control statements</a:t>
            </a:r>
          </a:p>
          <a:p>
            <a:pPr marL="342900" indent="-342900" algn="just">
              <a:lnSpc>
                <a:spcPct val="85000"/>
              </a:lnSpc>
              <a:spcAft>
                <a:spcPct val="50000"/>
              </a:spcAft>
              <a:buFontTx/>
              <a:buChar char="•"/>
              <a:defRPr/>
            </a:pPr>
            <a:r>
              <a:rPr lang="en-US" dirty="0">
                <a:latin typeface="Times New Roman" charset="0"/>
                <a:ea typeface="ＭＳ Ｐゴシック" charset="0"/>
                <a:cs typeface="ＭＳ Ｐゴシック" charset="0"/>
              </a:rPr>
              <a:t>C</a:t>
            </a:r>
            <a:r>
              <a:rPr lang="en-US" b="1" dirty="0">
                <a:latin typeface="Times New Roman" charset="0"/>
                <a:ea typeface="ＭＳ Ｐゴシック" charset="0"/>
                <a:cs typeface="ＭＳ Ｐゴシック" charset="0"/>
              </a:rPr>
              <a:t>ompound statements</a:t>
            </a:r>
            <a:r>
              <a:rPr lang="en-US" dirty="0">
                <a:latin typeface="Times New Roman" charset="0"/>
                <a:ea typeface="ＭＳ Ｐゴシック" charset="0"/>
                <a:cs typeface="ＭＳ Ｐゴシック" charset="0"/>
              </a:rPr>
              <a:t> (also called </a:t>
            </a:r>
            <a:r>
              <a:rPr lang="en-US" b="1" dirty="0">
                <a:latin typeface="Times New Roman" charset="0"/>
                <a:ea typeface="ＭＳ Ｐゴシック" charset="0"/>
                <a:cs typeface="ＭＳ Ｐゴシック" charset="0"/>
              </a:rPr>
              <a:t>blocks</a:t>
            </a:r>
            <a:r>
              <a:rPr lang="en-US" dirty="0">
                <a:latin typeface="Times New Roman" charset="0"/>
                <a:ea typeface="ＭＳ Ｐゴシック" charset="0"/>
                <a:cs typeface="ＭＳ Ｐゴシック" charset="0"/>
              </a:rPr>
              <a:t>) consist of a sequence of statements enclosed in curly braces.</a:t>
            </a:r>
          </a:p>
          <a:p>
            <a:pPr marL="342900" indent="-342900" algn="just">
              <a:lnSpc>
                <a:spcPct val="85000"/>
              </a:lnSpc>
              <a:spcAft>
                <a:spcPct val="15000"/>
              </a:spcAft>
              <a:buFontTx/>
              <a:buChar char="•"/>
              <a:defRPr/>
            </a:pPr>
            <a:r>
              <a:rPr lang="en-US" b="1" dirty="0">
                <a:latin typeface="Times New Roman" charset="0"/>
                <a:ea typeface="ＭＳ Ｐゴシック" charset="0"/>
                <a:cs typeface="ＭＳ Ｐゴシック" charset="0"/>
              </a:rPr>
              <a:t>Control statements</a:t>
            </a:r>
            <a:r>
              <a:rPr lang="en-US" dirty="0">
                <a:latin typeface="Times New Roman" charset="0"/>
                <a:ea typeface="ＭＳ Ｐゴシック" charset="0"/>
                <a:cs typeface="ＭＳ Ｐゴシック" charset="0"/>
              </a:rPr>
              <a:t> fall into two categories:</a:t>
            </a:r>
          </a:p>
          <a:p>
            <a:pPr marL="742950" lvl="1" indent="-285750" algn="just">
              <a:lnSpc>
                <a:spcPct val="85000"/>
              </a:lnSpc>
              <a:spcAft>
                <a:spcPct val="10000"/>
              </a:spcAft>
              <a:buFontTx/>
              <a:buChar char="–"/>
              <a:defRPr/>
            </a:pPr>
            <a:r>
              <a:rPr lang="en-US" sz="2000" b="1" dirty="0">
                <a:latin typeface="Times New Roman" charset="0"/>
                <a:ea typeface="ＭＳ Ｐゴシック" charset="0"/>
                <a:cs typeface="ＭＳ Ｐゴシック" charset="0"/>
              </a:rPr>
              <a:t>Conditional statements</a:t>
            </a:r>
            <a:r>
              <a:rPr lang="en-US" sz="2000" dirty="0">
                <a:latin typeface="Times New Roman" charset="0"/>
                <a:ea typeface="ＭＳ Ｐゴシック" charset="0"/>
                <a:cs typeface="ＭＳ Ｐゴシック" charset="0"/>
              </a:rPr>
              <a:t> that specify some kind of test</a:t>
            </a:r>
          </a:p>
          <a:p>
            <a:pPr marL="742950" lvl="1" indent="-285750" algn="just">
              <a:lnSpc>
                <a:spcPct val="85000"/>
              </a:lnSpc>
              <a:spcAft>
                <a:spcPct val="10000"/>
              </a:spcAft>
              <a:buFontTx/>
              <a:buChar char="–"/>
              <a:defRPr/>
            </a:pPr>
            <a:r>
              <a:rPr lang="en-US" sz="2000" b="1" dirty="0">
                <a:latin typeface="Times New Roman" charset="0"/>
                <a:ea typeface="ＭＳ Ｐゴシック" charset="0"/>
                <a:cs typeface="ＭＳ Ｐゴシック" charset="0"/>
              </a:rPr>
              <a:t>Iterative statements</a:t>
            </a:r>
            <a:r>
              <a:rPr lang="en-US" sz="2000" dirty="0">
                <a:latin typeface="Times New Roman" charset="0"/>
                <a:ea typeface="ＭＳ Ｐゴシック" charset="0"/>
                <a:cs typeface="ＭＳ Ｐゴシック" charset="0"/>
              </a:rPr>
              <a:t> that specify repetition</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014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014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014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9014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90148">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90148">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90148">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39014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148" grpId="0"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a:xfrm>
            <a:off x="0" y="76200"/>
            <a:ext cx="9144000" cy="1143000"/>
          </a:xfrm>
        </p:spPr>
        <p:txBody>
          <a:bodyPr/>
          <a:lstStyle/>
          <a:p>
            <a:pPr>
              <a:defRPr/>
            </a:pPr>
            <a:r>
              <a:rPr lang="en-US" b="1" dirty="0">
                <a:solidFill>
                  <a:srgbClr val="FF0000"/>
                </a:solidFill>
                <a:latin typeface="Courier New" charset="0"/>
              </a:rPr>
              <a:t>if</a:t>
            </a:r>
            <a:r>
              <a:rPr lang="en-US" dirty="0">
                <a:solidFill>
                  <a:srgbClr val="FF0000"/>
                </a:solidFill>
                <a:latin typeface="Times New Roman" charset="0"/>
              </a:rPr>
              <a:t> </a:t>
            </a:r>
            <a:r>
              <a:rPr lang="en-US" dirty="0">
                <a:solidFill>
                  <a:schemeClr val="tx1"/>
                </a:solidFill>
              </a:rPr>
              <a:t>Statement</a:t>
            </a:r>
            <a:endParaRPr lang="en-US" i="1" dirty="0">
              <a:solidFill>
                <a:schemeClr val="tx1"/>
              </a:solidFill>
            </a:endParaRPr>
          </a:p>
        </p:txBody>
      </p:sp>
      <p:sp>
        <p:nvSpPr>
          <p:cNvPr id="429061" name="Text Box 5"/>
          <p:cNvSpPr txBox="1">
            <a:spLocks noChangeArrowheads="1"/>
          </p:cNvSpPr>
          <p:nvPr/>
        </p:nvSpPr>
        <p:spPr bwMode="auto">
          <a:xfrm>
            <a:off x="685800" y="1524000"/>
            <a:ext cx="7772400" cy="1384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a:solidFill>
                  <a:srgbClr val="FF0000"/>
                </a:solidFill>
                <a:latin typeface="Courier New" charset="0"/>
                <a:ea typeface="ＭＳ Ｐゴシック" charset="0"/>
                <a:cs typeface="ＭＳ Ｐゴシック" charset="0"/>
              </a:rPr>
              <a:t>if</a:t>
            </a: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condition</a:t>
            </a:r>
            <a:r>
              <a:rPr lang="en-US" sz="2800" b="1" dirty="0">
                <a:latin typeface="Courier New" charset="0"/>
                <a:ea typeface="ＭＳ Ｐゴシック" charset="0"/>
                <a:cs typeface="ＭＳ Ｐゴシック" charset="0"/>
              </a:rPr>
              <a:t>) {</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statements to be executed if the condition is true</a:t>
            </a:r>
            <a:endParaRPr lang="en-US" sz="2800" b="1" dirty="0">
              <a:latin typeface="Courier New" charset="0"/>
              <a:ea typeface="ＭＳ Ｐゴシック" charset="0"/>
              <a:cs typeface="ＭＳ Ｐゴシック" charset="0"/>
            </a:endParaRPr>
          </a:p>
          <a:p>
            <a:pPr>
              <a:defRPr/>
            </a:pPr>
            <a:r>
              <a:rPr lang="en-US" sz="2800" b="1" dirty="0">
                <a:latin typeface="Courier New" charset="0"/>
                <a:ea typeface="ＭＳ Ｐゴシック" charset="0"/>
                <a:cs typeface="ＭＳ Ｐゴシック" charset="0"/>
              </a:rPr>
              <a:t>}</a:t>
            </a:r>
          </a:p>
        </p:txBody>
      </p:sp>
      <p:sp>
        <p:nvSpPr>
          <p:cNvPr id="429077" name="Text Box 21"/>
          <p:cNvSpPr txBox="1">
            <a:spLocks noChangeArrowheads="1"/>
          </p:cNvSpPr>
          <p:nvPr/>
        </p:nvSpPr>
        <p:spPr bwMode="auto">
          <a:xfrm>
            <a:off x="685800" y="3352800"/>
            <a:ext cx="8153400" cy="22467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a:latin typeface="Courier New" charset="0"/>
                <a:ea typeface="ＭＳ Ｐゴシック" charset="0"/>
                <a:cs typeface="ＭＳ Ｐゴシック" charset="0"/>
              </a:rPr>
              <a:t>if (</a:t>
            </a:r>
            <a:r>
              <a:rPr lang="en-US" sz="2800" i="1" dirty="0">
                <a:latin typeface="Times New Roman" charset="0"/>
                <a:ea typeface="ＭＳ Ｐゴシック" charset="0"/>
                <a:cs typeface="ＭＳ Ｐゴシック" charset="0"/>
              </a:rPr>
              <a:t>condition</a:t>
            </a:r>
            <a:r>
              <a:rPr lang="en-US" sz="2800" b="1" dirty="0">
                <a:latin typeface="Courier New" charset="0"/>
                <a:ea typeface="ＭＳ Ｐゴシック" charset="0"/>
                <a:cs typeface="ＭＳ Ｐゴシック" charset="0"/>
              </a:rPr>
              <a:t>) {</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statements to be executed if the condition is true</a:t>
            </a:r>
            <a:endParaRPr lang="en-US" sz="2800" b="1" dirty="0">
              <a:latin typeface="Courier New" charset="0"/>
              <a:ea typeface="ＭＳ Ｐゴシック" charset="0"/>
              <a:cs typeface="ＭＳ Ｐゴシック" charset="0"/>
            </a:endParaRPr>
          </a:p>
          <a:p>
            <a:pPr>
              <a:defRPr/>
            </a:pPr>
            <a:r>
              <a:rPr lang="en-US" sz="2800" b="1" dirty="0">
                <a:latin typeface="Courier New" charset="0"/>
                <a:ea typeface="ＭＳ Ｐゴシック" charset="0"/>
                <a:cs typeface="ＭＳ Ｐゴシック" charset="0"/>
              </a:rPr>
              <a:t>} </a:t>
            </a:r>
            <a:r>
              <a:rPr lang="en-US" sz="2800" b="1" dirty="0">
                <a:solidFill>
                  <a:srgbClr val="FF0000"/>
                </a:solidFill>
                <a:latin typeface="Courier New" charset="0"/>
                <a:ea typeface="ＭＳ Ｐゴシック" charset="0"/>
                <a:cs typeface="ＭＳ Ｐゴシック" charset="0"/>
              </a:rPr>
              <a:t>else</a:t>
            </a:r>
            <a:r>
              <a:rPr lang="en-US" sz="2800" b="1" dirty="0">
                <a:latin typeface="Courier New" charset="0"/>
                <a:ea typeface="ＭＳ Ｐゴシック" charset="0"/>
                <a:cs typeface="ＭＳ Ｐゴシック" charset="0"/>
              </a:rPr>
              <a:t> {</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statements to be executed if the condition is false</a:t>
            </a:r>
            <a:endParaRPr lang="en-US" sz="2800" b="1" dirty="0">
              <a:latin typeface="Courier New" charset="0"/>
              <a:ea typeface="ＭＳ Ｐゴシック" charset="0"/>
              <a:cs typeface="ＭＳ Ｐゴシック" charset="0"/>
            </a:endParaRPr>
          </a:p>
          <a:p>
            <a:pPr>
              <a:defRPr/>
            </a:pPr>
            <a:r>
              <a:rPr lang="en-US" sz="2800" b="1" dirty="0">
                <a:latin typeface="Courier New" charset="0"/>
                <a:ea typeface="ＭＳ Ｐゴシック" charset="0"/>
                <a:cs typeface="ＭＳ Ｐゴシック" charset="0"/>
              </a:rPr>
              <a:t>}</a:t>
            </a:r>
          </a:p>
        </p:txBody>
      </p:sp>
      <p:sp>
        <p:nvSpPr>
          <p:cNvPr id="5"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72D9593E-E356-2745-AE50-91C323CF511E}" type="slidenum">
              <a:rPr lang="en-US" altLang="de-DE" sz="1400">
                <a:latin typeface="Arial" charset="0"/>
              </a:rPr>
              <a:pPr/>
              <a:t>8</a:t>
            </a:fld>
            <a:endParaRPr lang="en-US" altLang="de-DE"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907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907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2907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2907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907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7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a:xfrm>
            <a:off x="0" y="76200"/>
            <a:ext cx="9144000" cy="1143000"/>
          </a:xfrm>
        </p:spPr>
        <p:txBody>
          <a:bodyPr/>
          <a:lstStyle/>
          <a:p>
            <a:pPr>
              <a:defRPr/>
            </a:pPr>
            <a:r>
              <a:rPr lang="en-US" dirty="0">
                <a:solidFill>
                  <a:srgbClr val="FF0000"/>
                </a:solidFill>
                <a:latin typeface="Arial" charset="0"/>
                <a:ea typeface="Arial" charset="0"/>
                <a:cs typeface="Arial" charset="0"/>
              </a:rPr>
              <a:t>Cascading </a:t>
            </a:r>
            <a:r>
              <a:rPr lang="en-US" b="1" dirty="0">
                <a:solidFill>
                  <a:srgbClr val="FF0000"/>
                </a:solidFill>
                <a:latin typeface="Courier New" charset="0"/>
              </a:rPr>
              <a:t>if</a:t>
            </a:r>
            <a:r>
              <a:rPr lang="en-US" dirty="0">
                <a:solidFill>
                  <a:srgbClr val="000000"/>
                </a:solidFill>
                <a:latin typeface="Times New Roman" charset="0"/>
              </a:rPr>
              <a:t> </a:t>
            </a:r>
            <a:r>
              <a:rPr lang="en-US" dirty="0">
                <a:solidFill>
                  <a:srgbClr val="000000"/>
                </a:solidFill>
              </a:rPr>
              <a:t>Statement</a:t>
            </a:r>
            <a:endParaRPr lang="en-US" i="1" dirty="0">
              <a:solidFill>
                <a:srgbClr val="000000"/>
              </a:solidFill>
            </a:endParaRPr>
          </a:p>
        </p:txBody>
      </p:sp>
      <p:sp>
        <p:nvSpPr>
          <p:cNvPr id="429077" name="Text Box 21"/>
          <p:cNvSpPr txBox="1">
            <a:spLocks noChangeArrowheads="1"/>
          </p:cNvSpPr>
          <p:nvPr/>
        </p:nvSpPr>
        <p:spPr bwMode="auto">
          <a:xfrm>
            <a:off x="609600" y="1600200"/>
            <a:ext cx="8153400" cy="35394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800" b="1" dirty="0">
                <a:latin typeface="Courier New" charset="0"/>
                <a:ea typeface="ＭＳ Ｐゴシック" charset="0"/>
                <a:cs typeface="ＭＳ Ｐゴシック" charset="0"/>
              </a:rPr>
              <a:t>if (</a:t>
            </a:r>
            <a:r>
              <a:rPr lang="en-US" sz="2800" i="1" dirty="0">
                <a:latin typeface="Times New Roman" charset="0"/>
                <a:ea typeface="ＭＳ Ｐゴシック" charset="0"/>
                <a:cs typeface="ＭＳ Ｐゴシック" charset="0"/>
              </a:rPr>
              <a:t>condition</a:t>
            </a:r>
            <a:r>
              <a:rPr lang="en-US" sz="2800" baseline="-25000" dirty="0">
                <a:latin typeface="Times New Roman" charset="0"/>
                <a:ea typeface="ＭＳ Ｐゴシック" charset="0"/>
                <a:cs typeface="ＭＳ Ｐゴシック" charset="0"/>
              </a:rPr>
              <a:t>1</a:t>
            </a:r>
            <a:r>
              <a:rPr lang="en-US" sz="2800" b="1" dirty="0">
                <a:latin typeface="Courier New" charset="0"/>
                <a:ea typeface="ＭＳ Ｐゴシック" charset="0"/>
                <a:cs typeface="ＭＳ Ｐゴシック" charset="0"/>
              </a:rPr>
              <a:t>) {</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statements</a:t>
            </a:r>
            <a:r>
              <a:rPr lang="en-US" sz="2800" baseline="-25000" dirty="0">
                <a:latin typeface="Times New Roman" charset="0"/>
                <a:ea typeface="ＭＳ Ｐゴシック" charset="0"/>
                <a:cs typeface="ＭＳ Ｐゴシック" charset="0"/>
              </a:rPr>
              <a:t>1</a:t>
            </a:r>
            <a:endParaRPr lang="en-US" sz="2800" i="1" dirty="0">
              <a:latin typeface="Times New Roman" charset="0"/>
              <a:ea typeface="ＭＳ Ｐゴシック" charset="0"/>
              <a:cs typeface="ＭＳ Ｐゴシック" charset="0"/>
            </a:endParaRPr>
          </a:p>
          <a:p>
            <a:pPr>
              <a:defRPr/>
            </a:pPr>
            <a:r>
              <a:rPr lang="en-US" sz="2800" b="1" dirty="0">
                <a:latin typeface="Courier New" charset="0"/>
                <a:ea typeface="ＭＳ Ｐゴシック" charset="0"/>
                <a:cs typeface="ＭＳ Ｐゴシック" charset="0"/>
              </a:rPr>
              <a:t>} else if (</a:t>
            </a:r>
            <a:r>
              <a:rPr lang="en-US" sz="2800" i="1" dirty="0">
                <a:latin typeface="Times New Roman" charset="0"/>
                <a:ea typeface="ＭＳ Ｐゴシック" charset="0"/>
                <a:cs typeface="ＭＳ Ｐゴシック" charset="0"/>
              </a:rPr>
              <a:t>condition</a:t>
            </a:r>
            <a:r>
              <a:rPr lang="en-US" sz="2800" baseline="-25000" dirty="0">
                <a:latin typeface="Times New Roman" charset="0"/>
                <a:ea typeface="ＭＳ Ｐゴシック" charset="0"/>
                <a:cs typeface="ＭＳ Ｐゴシック" charset="0"/>
              </a:rPr>
              <a:t>2</a:t>
            </a:r>
            <a:r>
              <a:rPr lang="en-US" sz="2800" b="1" dirty="0">
                <a:latin typeface="Courier New" charset="0"/>
                <a:ea typeface="ＭＳ Ｐゴシック" charset="0"/>
                <a:cs typeface="ＭＳ Ｐゴシック" charset="0"/>
              </a:rPr>
              <a:t>) {</a:t>
            </a:r>
          </a:p>
          <a:p>
            <a:pPr>
              <a:defRPr/>
            </a:pPr>
            <a:r>
              <a:rPr lang="en-US" sz="2800" b="1" dirty="0">
                <a:latin typeface="Courier New" charset="0"/>
                <a:ea typeface="ＭＳ Ｐゴシック" charset="0"/>
                <a:cs typeface="ＭＳ Ｐゴシック" charset="0"/>
              </a:rPr>
              <a:t>   </a:t>
            </a:r>
            <a:r>
              <a:rPr lang="en-US" sz="2800" i="1" dirty="0">
                <a:latin typeface="Times New Roman" charset="0"/>
                <a:ea typeface="ＭＳ Ｐゴシック" charset="0"/>
                <a:cs typeface="ＭＳ Ｐゴシック" charset="0"/>
              </a:rPr>
              <a:t>statements</a:t>
            </a:r>
            <a:r>
              <a:rPr lang="en-US" sz="2800" baseline="-25000" dirty="0">
                <a:latin typeface="Times New Roman" charset="0"/>
                <a:ea typeface="ＭＳ Ｐゴシック" charset="0"/>
                <a:cs typeface="ＭＳ Ｐゴシック" charset="0"/>
              </a:rPr>
              <a:t>2</a:t>
            </a:r>
            <a:endParaRPr lang="en-US" sz="2800" i="1" dirty="0">
              <a:latin typeface="Times New Roman" charset="0"/>
              <a:ea typeface="ＭＳ Ｐゴシック" charset="0"/>
              <a:cs typeface="ＭＳ Ｐゴシック" charset="0"/>
            </a:endParaRPr>
          </a:p>
          <a:p>
            <a:pPr>
              <a:defRPr/>
            </a:pPr>
            <a:r>
              <a:rPr lang="en-US" sz="2800" i="1" dirty="0">
                <a:latin typeface="Times New Roman" charset="0"/>
                <a:ea typeface="ＭＳ Ｐゴシック" charset="0"/>
                <a:cs typeface="ＭＳ Ｐゴシック" charset="0"/>
              </a:rPr>
              <a:t>. . . more </a:t>
            </a:r>
            <a:r>
              <a:rPr lang="en-US" sz="2800" b="1" dirty="0">
                <a:latin typeface="Courier New" charset="0"/>
                <a:ea typeface="ＭＳ Ｐゴシック" charset="0"/>
                <a:cs typeface="ＭＳ Ｐゴシック" charset="0"/>
              </a:rPr>
              <a:t>else</a:t>
            </a:r>
            <a:r>
              <a:rPr lang="en-US" sz="2800" i="1" dirty="0">
                <a:latin typeface="Times New Roman" charset="0"/>
                <a:ea typeface="ＭＳ Ｐゴシック" charset="0"/>
                <a:cs typeface="ＭＳ Ｐゴシック" charset="0"/>
              </a:rPr>
              <a:t>/</a:t>
            </a:r>
            <a:r>
              <a:rPr lang="en-US" sz="2800" b="1" dirty="0">
                <a:latin typeface="Courier New" charset="0"/>
                <a:ea typeface="ＭＳ Ｐゴシック" charset="0"/>
                <a:cs typeface="ＭＳ Ｐゴシック" charset="0"/>
              </a:rPr>
              <a:t>if</a:t>
            </a:r>
            <a:r>
              <a:rPr lang="en-US" sz="2800" i="1" dirty="0">
                <a:latin typeface="Times New Roman" charset="0"/>
                <a:ea typeface="ＭＳ Ｐゴシック" charset="0"/>
                <a:cs typeface="ＭＳ Ｐゴシック" charset="0"/>
              </a:rPr>
              <a:t> conditions . . .</a:t>
            </a:r>
          </a:p>
          <a:p>
            <a:pPr>
              <a:defRPr/>
            </a:pPr>
            <a:r>
              <a:rPr lang="en-US" sz="2800" b="1" dirty="0">
                <a:latin typeface="Courier New" charset="0"/>
                <a:ea typeface="ＭＳ Ｐゴシック" charset="0"/>
                <a:cs typeface="ＭＳ Ｐゴシック" charset="0"/>
              </a:rPr>
              <a:t>} else {</a:t>
            </a:r>
          </a:p>
          <a:p>
            <a:pPr>
              <a:defRPr/>
            </a:pPr>
            <a:r>
              <a:rPr lang="en-US" sz="2800" b="1" dirty="0">
                <a:latin typeface="Courier New" charset="0"/>
                <a:ea typeface="ＭＳ Ｐゴシック" charset="0"/>
                <a:cs typeface="ＭＳ Ｐゴシック" charset="0"/>
              </a:rPr>
              <a:t>   </a:t>
            </a:r>
            <a:r>
              <a:rPr lang="en-US" sz="2800" i="1" dirty="0" err="1">
                <a:latin typeface="Times New Roman" charset="0"/>
                <a:ea typeface="ＭＳ Ｐゴシック" charset="0"/>
                <a:cs typeface="ＭＳ Ｐゴシック" charset="0"/>
              </a:rPr>
              <a:t>statements</a:t>
            </a:r>
            <a:r>
              <a:rPr lang="en-US" sz="2800" baseline="-25000" dirty="0" err="1">
                <a:latin typeface="Times New Roman" charset="0"/>
                <a:ea typeface="ＭＳ Ｐゴシック" charset="0"/>
                <a:cs typeface="ＭＳ Ｐゴシック" charset="0"/>
              </a:rPr>
              <a:t>else</a:t>
            </a:r>
            <a:endParaRPr lang="en-US" sz="2800" i="1" dirty="0">
              <a:latin typeface="Times New Roman" charset="0"/>
              <a:ea typeface="ＭＳ Ｐゴシック" charset="0"/>
              <a:cs typeface="ＭＳ Ｐゴシック" charset="0"/>
            </a:endParaRPr>
          </a:p>
          <a:p>
            <a:pPr>
              <a:defRPr/>
            </a:pPr>
            <a:r>
              <a:rPr lang="en-US" sz="2800" b="1" dirty="0">
                <a:latin typeface="Courier New" charset="0"/>
                <a:ea typeface="ＭＳ Ｐゴシック" charset="0"/>
                <a:cs typeface="ＭＳ Ｐゴシック" charset="0"/>
              </a:rPr>
              <a:t>}</a:t>
            </a:r>
          </a:p>
        </p:txBody>
      </p:sp>
      <p:sp>
        <p:nvSpPr>
          <p:cNvPr id="5"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72D9593E-E356-2745-AE50-91C323CF511E}" type="slidenum">
              <a:rPr lang="en-US" altLang="de-DE" sz="1400">
                <a:latin typeface="Arial" charset="0"/>
              </a:rPr>
              <a:pPr/>
              <a:t>9</a:t>
            </a:fld>
            <a:endParaRPr lang="en-US" altLang="de-DE" sz="1400">
              <a:latin typeface="Arial" charset="0"/>
            </a:endParaRPr>
          </a:p>
        </p:txBody>
      </p:sp>
    </p:spTree>
    <p:extLst>
      <p:ext uri="{BB962C8B-B14F-4D97-AF65-F5344CB8AC3E}">
        <p14:creationId xmlns:p14="http://schemas.microsoft.com/office/powerpoint/2010/main" val="2094891063"/>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ＭＳ Ｐゴシック"/>
        <a:cs typeface=""/>
      </a:majorFont>
      <a:minorFont>
        <a:latin typeface="Time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7714</Words>
  <Application>Microsoft Macintosh PowerPoint</Application>
  <PresentationFormat>Bildschirmpräsentation (4:3)</PresentationFormat>
  <Paragraphs>1025</Paragraphs>
  <Slides>60</Slides>
  <Notes>51</Notes>
  <HiddenSlides>22</HiddenSlides>
  <MMClips>0</MMClips>
  <ScaleCrop>false</ScaleCrop>
  <HeadingPairs>
    <vt:vector size="6" baseType="variant">
      <vt:variant>
        <vt:lpstr>Verwendete Schriftarten</vt:lpstr>
      </vt:variant>
      <vt:variant>
        <vt:i4>10</vt:i4>
      </vt:variant>
      <vt:variant>
        <vt:lpstr>Design</vt:lpstr>
      </vt:variant>
      <vt:variant>
        <vt:i4>1</vt:i4>
      </vt:variant>
      <vt:variant>
        <vt:lpstr>Folientitel</vt:lpstr>
      </vt:variant>
      <vt:variant>
        <vt:i4>60</vt:i4>
      </vt:variant>
    </vt:vector>
  </HeadingPairs>
  <TitlesOfParts>
    <vt:vector size="71" baseType="lpstr">
      <vt:lpstr>ＭＳ Ｐゴシック</vt:lpstr>
      <vt:lpstr>Arial</vt:lpstr>
      <vt:lpstr>Charcoal CY</vt:lpstr>
      <vt:lpstr>Courier</vt:lpstr>
      <vt:lpstr>Courier New</vt:lpstr>
      <vt:lpstr>Garamond</vt:lpstr>
      <vt:lpstr>Geneva</vt:lpstr>
      <vt:lpstr>Helvetica</vt:lpstr>
      <vt:lpstr>Times</vt:lpstr>
      <vt:lpstr>Times New Roman</vt:lpstr>
      <vt:lpstr>Blank Presentation</vt:lpstr>
      <vt:lpstr>Five-Minute Review</vt:lpstr>
      <vt:lpstr>Five-Minute Review</vt:lpstr>
      <vt:lpstr>Programming – Lecture 4</vt:lpstr>
      <vt:lpstr>Chapter 4—Statement Forms</vt:lpstr>
      <vt:lpstr>Statement Types</vt:lpstr>
      <vt:lpstr>Expression Statements</vt:lpstr>
      <vt:lpstr>Statement Types in Java</vt:lpstr>
      <vt:lpstr>if Statement</vt:lpstr>
      <vt:lpstr>Cascading if Statement</vt:lpstr>
      <vt:lpstr>Dangling Else</vt:lpstr>
      <vt:lpstr>Coding Advice – Conditionals</vt:lpstr>
      <vt:lpstr>PowerPoint-Präsentation</vt:lpstr>
      <vt:lpstr>Choosing between if and if/else </vt:lpstr>
      <vt:lpstr>Common Forms of the if Statement</vt:lpstr>
      <vt:lpstr>switch Statement</vt:lpstr>
      <vt:lpstr>PowerPoint-Präsentation</vt:lpstr>
      <vt:lpstr>Coding Advice – Switch Statement</vt:lpstr>
      <vt:lpstr>Control Statements and Problem Solving</vt:lpstr>
      <vt:lpstr>The Add4Integers Program </vt:lpstr>
      <vt:lpstr>Add4Integers</vt:lpstr>
      <vt:lpstr>The Repeat-N-Times Idiom</vt:lpstr>
      <vt:lpstr>The Repeat-N-Times Idiom</vt:lpstr>
      <vt:lpstr>Repeat-N-Times Idiom</vt:lpstr>
      <vt:lpstr>AddNIntegers</vt:lpstr>
      <vt:lpstr>Repeat-Until-Sentinel Idiom</vt:lpstr>
      <vt:lpstr>The Repeat-Until-Sentinel Idiom</vt:lpstr>
      <vt:lpstr>AddIntegerList</vt:lpstr>
      <vt:lpstr>AddIntegerList</vt:lpstr>
      <vt:lpstr>Exercise: Control Patterns</vt:lpstr>
      <vt:lpstr>The AverageList Program </vt:lpstr>
      <vt:lpstr>The while Statement</vt:lpstr>
      <vt:lpstr>while, do while  Statements</vt:lpstr>
      <vt:lpstr>DigitSum</vt:lpstr>
      <vt:lpstr>The Loop-and-a-Half Pattern </vt:lpstr>
      <vt:lpstr>Loop-and-a-Half Pattern </vt:lpstr>
      <vt:lpstr>Repeat-Until-Sentinel Revisited</vt:lpstr>
      <vt:lpstr>Repeat-Until-Sentinel Revisited</vt:lpstr>
      <vt:lpstr>Break Considered Harmful?</vt:lpstr>
      <vt:lpstr>for Statement</vt:lpstr>
      <vt:lpstr>The for Statement</vt:lpstr>
      <vt:lpstr>Comparing for and while </vt:lpstr>
      <vt:lpstr>for Statement</vt:lpstr>
      <vt:lpstr>Exercise: Reading for Statements </vt:lpstr>
      <vt:lpstr>Please visit pingo.upb.de/ 643250</vt:lpstr>
      <vt:lpstr>Exercise</vt:lpstr>
      <vt:lpstr>Fence-Post Problem</vt:lpstr>
      <vt:lpstr>Countdown</vt:lpstr>
      <vt:lpstr>PowerPoint-Präsentation</vt:lpstr>
      <vt:lpstr>Nested for Statements</vt:lpstr>
      <vt:lpstr>Nested for</vt:lpstr>
      <vt:lpstr>Checkerboard</vt:lpstr>
      <vt:lpstr>Exercise: Triangle Number Table</vt:lpstr>
      <vt:lpstr>Exercise: Triangle Number Table</vt:lpstr>
      <vt:lpstr>Design Issues: Triangle Number Table </vt:lpstr>
      <vt:lpstr>TriangleTable</vt:lpstr>
      <vt:lpstr>Simple Graphical Animation</vt:lpstr>
      <vt:lpstr>Simple Graphical Animation</vt:lpstr>
      <vt:lpstr>AnimatedSquare</vt:lpstr>
      <vt:lpstr>Summary</vt:lpstr>
      <vt:lpstr>Summary</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Five-Minute Review</dc:title>
  <dc:creator>Microsoft Office-Anwender</dc:creator>
  <cp:lastModifiedBy>Reinhard von Hanxleden</cp:lastModifiedBy>
  <cp:revision>98</cp:revision>
  <cp:lastPrinted>2017-11-16T12:13:39Z</cp:lastPrinted>
  <dcterms:created xsi:type="dcterms:W3CDTF">2015-12-06T22:11:26Z</dcterms:created>
  <dcterms:modified xsi:type="dcterms:W3CDTF">2020-11-18T07:22:57Z</dcterms:modified>
</cp:coreProperties>
</file>