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84"/>
  </p:notesMasterIdLst>
  <p:handoutMasterIdLst>
    <p:handoutMasterId r:id="rId85"/>
  </p:handoutMasterIdLst>
  <p:sldIdLst>
    <p:sldId id="461" r:id="rId2"/>
    <p:sldId id="421" r:id="rId3"/>
    <p:sldId id="458" r:id="rId4"/>
    <p:sldId id="422" r:id="rId5"/>
    <p:sldId id="423" r:id="rId6"/>
    <p:sldId id="424" r:id="rId7"/>
    <p:sldId id="425" r:id="rId8"/>
    <p:sldId id="426" r:id="rId9"/>
    <p:sldId id="427" r:id="rId10"/>
    <p:sldId id="428" r:id="rId11"/>
    <p:sldId id="429" r:id="rId12"/>
    <p:sldId id="430" r:id="rId13"/>
    <p:sldId id="431" r:id="rId14"/>
    <p:sldId id="432" r:id="rId15"/>
    <p:sldId id="433" r:id="rId16"/>
    <p:sldId id="434" r:id="rId17"/>
    <p:sldId id="435" r:id="rId18"/>
    <p:sldId id="436" r:id="rId19"/>
    <p:sldId id="437" r:id="rId20"/>
    <p:sldId id="438" r:id="rId21"/>
    <p:sldId id="439" r:id="rId22"/>
    <p:sldId id="379" r:id="rId23"/>
    <p:sldId id="284" r:id="rId24"/>
    <p:sldId id="384" r:id="rId25"/>
    <p:sldId id="419" r:id="rId26"/>
    <p:sldId id="459" r:id="rId27"/>
    <p:sldId id="460" r:id="rId28"/>
    <p:sldId id="296" r:id="rId29"/>
    <p:sldId id="386" r:id="rId30"/>
    <p:sldId id="440" r:id="rId31"/>
    <p:sldId id="456" r:id="rId32"/>
    <p:sldId id="455" r:id="rId33"/>
    <p:sldId id="441" r:id="rId34"/>
    <p:sldId id="451" r:id="rId35"/>
    <p:sldId id="387" r:id="rId36"/>
    <p:sldId id="450" r:id="rId37"/>
    <p:sldId id="389" r:id="rId38"/>
    <p:sldId id="390" r:id="rId39"/>
    <p:sldId id="297" r:id="rId40"/>
    <p:sldId id="298" r:id="rId41"/>
    <p:sldId id="442" r:id="rId42"/>
    <p:sldId id="391" r:id="rId43"/>
    <p:sldId id="443" r:id="rId44"/>
    <p:sldId id="393" r:id="rId45"/>
    <p:sldId id="444" r:id="rId46"/>
    <p:sldId id="392" r:id="rId47"/>
    <p:sldId id="394" r:id="rId48"/>
    <p:sldId id="397" r:id="rId49"/>
    <p:sldId id="399" r:id="rId50"/>
    <p:sldId id="400" r:id="rId51"/>
    <p:sldId id="445" r:id="rId52"/>
    <p:sldId id="401" r:id="rId53"/>
    <p:sldId id="446" r:id="rId54"/>
    <p:sldId id="402" r:id="rId55"/>
    <p:sldId id="403" r:id="rId56"/>
    <p:sldId id="404" r:id="rId57"/>
    <p:sldId id="405" r:id="rId58"/>
    <p:sldId id="464" r:id="rId59"/>
    <p:sldId id="407" r:id="rId60"/>
    <p:sldId id="408" r:id="rId61"/>
    <p:sldId id="406" r:id="rId62"/>
    <p:sldId id="409" r:id="rId63"/>
    <p:sldId id="447" r:id="rId64"/>
    <p:sldId id="356" r:id="rId65"/>
    <p:sldId id="449" r:id="rId66"/>
    <p:sldId id="463" r:id="rId67"/>
    <p:sldId id="411" r:id="rId68"/>
    <p:sldId id="415" r:id="rId69"/>
    <p:sldId id="416" r:id="rId70"/>
    <p:sldId id="412" r:id="rId71"/>
    <p:sldId id="465" r:id="rId72"/>
    <p:sldId id="466" r:id="rId73"/>
    <p:sldId id="467" r:id="rId74"/>
    <p:sldId id="453" r:id="rId75"/>
    <p:sldId id="469" r:id="rId76"/>
    <p:sldId id="468" r:id="rId77"/>
    <p:sldId id="414" r:id="rId78"/>
    <p:sldId id="470" r:id="rId79"/>
    <p:sldId id="471" r:id="rId80"/>
    <p:sldId id="454" r:id="rId81"/>
    <p:sldId id="457" r:id="rId82"/>
    <p:sldId id="448" r:id="rId83"/>
  </p:sldIdLst>
  <p:sldSz cx="9144000" cy="6858000" type="screen4x3"/>
  <p:notesSz cx="9144000" cy="6858000"/>
  <p:defaultTextStyle>
    <a:defPPr>
      <a:defRPr lang="en-US"/>
    </a:defPPr>
    <a:lvl1pPr algn="l" rtl="0" eaLnBrk="0" fontAlgn="base" hangingPunct="0">
      <a:spcBef>
        <a:spcPct val="0"/>
      </a:spcBef>
      <a:spcAft>
        <a:spcPct val="0"/>
      </a:spcAft>
      <a:defRPr sz="1600" kern="1200">
        <a:solidFill>
          <a:schemeClr val="tx1"/>
        </a:solidFill>
        <a:latin typeface="Courier New" charset="0"/>
        <a:ea typeface="+mn-ea"/>
        <a:cs typeface="+mn-cs"/>
      </a:defRPr>
    </a:lvl1pPr>
    <a:lvl2pPr marL="457200" algn="l" rtl="0" eaLnBrk="0" fontAlgn="base" hangingPunct="0">
      <a:spcBef>
        <a:spcPct val="0"/>
      </a:spcBef>
      <a:spcAft>
        <a:spcPct val="0"/>
      </a:spcAft>
      <a:defRPr sz="1600" kern="1200">
        <a:solidFill>
          <a:schemeClr val="tx1"/>
        </a:solidFill>
        <a:latin typeface="Courier New" charset="0"/>
        <a:ea typeface="+mn-ea"/>
        <a:cs typeface="+mn-cs"/>
      </a:defRPr>
    </a:lvl2pPr>
    <a:lvl3pPr marL="914400" algn="l" rtl="0" eaLnBrk="0" fontAlgn="base" hangingPunct="0">
      <a:spcBef>
        <a:spcPct val="0"/>
      </a:spcBef>
      <a:spcAft>
        <a:spcPct val="0"/>
      </a:spcAft>
      <a:defRPr sz="1600" kern="1200">
        <a:solidFill>
          <a:schemeClr val="tx1"/>
        </a:solidFill>
        <a:latin typeface="Courier New" charset="0"/>
        <a:ea typeface="+mn-ea"/>
        <a:cs typeface="+mn-cs"/>
      </a:defRPr>
    </a:lvl3pPr>
    <a:lvl4pPr marL="1371600" algn="l" rtl="0" eaLnBrk="0" fontAlgn="base" hangingPunct="0">
      <a:spcBef>
        <a:spcPct val="0"/>
      </a:spcBef>
      <a:spcAft>
        <a:spcPct val="0"/>
      </a:spcAft>
      <a:defRPr sz="1600" kern="1200">
        <a:solidFill>
          <a:schemeClr val="tx1"/>
        </a:solidFill>
        <a:latin typeface="Courier New" charset="0"/>
        <a:ea typeface="+mn-ea"/>
        <a:cs typeface="+mn-cs"/>
      </a:defRPr>
    </a:lvl4pPr>
    <a:lvl5pPr marL="1828800" algn="l" rtl="0" eaLnBrk="0" fontAlgn="base" hangingPunct="0">
      <a:spcBef>
        <a:spcPct val="0"/>
      </a:spcBef>
      <a:spcAft>
        <a:spcPct val="0"/>
      </a:spcAft>
      <a:defRPr sz="1600" kern="1200">
        <a:solidFill>
          <a:schemeClr val="tx1"/>
        </a:solidFill>
        <a:latin typeface="Courier New" charset="0"/>
        <a:ea typeface="+mn-ea"/>
        <a:cs typeface="+mn-cs"/>
      </a:defRPr>
    </a:lvl5pPr>
    <a:lvl6pPr marL="2286000" algn="l" defTabSz="914400" rtl="0" eaLnBrk="1" latinLnBrk="0" hangingPunct="1">
      <a:defRPr sz="1600" kern="1200">
        <a:solidFill>
          <a:schemeClr val="tx1"/>
        </a:solidFill>
        <a:latin typeface="Courier New" charset="0"/>
        <a:ea typeface="+mn-ea"/>
        <a:cs typeface="+mn-cs"/>
      </a:defRPr>
    </a:lvl6pPr>
    <a:lvl7pPr marL="2743200" algn="l" defTabSz="914400" rtl="0" eaLnBrk="1" latinLnBrk="0" hangingPunct="1">
      <a:defRPr sz="1600" kern="1200">
        <a:solidFill>
          <a:schemeClr val="tx1"/>
        </a:solidFill>
        <a:latin typeface="Courier New" charset="0"/>
        <a:ea typeface="+mn-ea"/>
        <a:cs typeface="+mn-cs"/>
      </a:defRPr>
    </a:lvl7pPr>
    <a:lvl8pPr marL="3200400" algn="l" defTabSz="914400" rtl="0" eaLnBrk="1" latinLnBrk="0" hangingPunct="1">
      <a:defRPr sz="1600" kern="1200">
        <a:solidFill>
          <a:schemeClr val="tx1"/>
        </a:solidFill>
        <a:latin typeface="Courier New" charset="0"/>
        <a:ea typeface="+mn-ea"/>
        <a:cs typeface="+mn-cs"/>
      </a:defRPr>
    </a:lvl8pPr>
    <a:lvl9pPr marL="3657600" algn="l" defTabSz="914400" rtl="0" eaLnBrk="1" latinLnBrk="0" hangingPunct="1">
      <a:defRPr sz="1600" kern="1200">
        <a:solidFill>
          <a:schemeClr val="tx1"/>
        </a:solidFill>
        <a:latin typeface="Courier New"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9D965E"/>
    <a:srgbClr val="6D6028"/>
    <a:srgbClr val="FFFF38"/>
    <a:srgbClr val="E2D8A5"/>
    <a:srgbClr val="996633"/>
    <a:srgbClr val="FF0000"/>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21"/>
    <p:restoredTop sz="80140"/>
  </p:normalViewPr>
  <p:slideViewPr>
    <p:cSldViewPr>
      <p:cViewPr varScale="1">
        <p:scale>
          <a:sx n="56" d="100"/>
          <a:sy n="56" d="100"/>
        </p:scale>
        <p:origin x="920" y="168"/>
      </p:cViewPr>
      <p:guideLst>
        <p:guide orient="horz" pos="2160"/>
        <p:guide pos="2880"/>
      </p:guideLst>
    </p:cSldViewPr>
  </p:slideViewPr>
  <p:outlineViewPr>
    <p:cViewPr>
      <p:scale>
        <a:sx n="33" d="100"/>
        <a:sy n="33" d="100"/>
      </p:scale>
      <p:origin x="0" y="-6528"/>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819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n-US" altLang="de-DE"/>
          </a:p>
        </p:txBody>
      </p:sp>
      <p:sp>
        <p:nvSpPr>
          <p:cNvPr id="648195" name="Rectangle 3"/>
          <p:cNvSpPr>
            <a:spLocks noGrp="1" noChangeArrowheads="1"/>
          </p:cNvSpPr>
          <p:nvPr>
            <p:ph type="dt" sz="quarter"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smtClean="0">
                <a:latin typeface="Times New Roman" charset="0"/>
              </a:defRPr>
            </a:lvl1pPr>
          </a:lstStyle>
          <a:p>
            <a:pPr>
              <a:defRPr/>
            </a:pPr>
            <a:endParaRPr lang="en-US" altLang="de-DE"/>
          </a:p>
        </p:txBody>
      </p:sp>
      <p:sp>
        <p:nvSpPr>
          <p:cNvPr id="648196" name="Rectangle 4"/>
          <p:cNvSpPr>
            <a:spLocks noGrp="1" noChangeArrowheads="1"/>
          </p:cNvSpPr>
          <p:nvPr>
            <p:ph type="ftr" sz="quarter" idx="2"/>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endParaRPr lang="en-US" altLang="de-DE"/>
          </a:p>
        </p:txBody>
      </p:sp>
      <p:sp>
        <p:nvSpPr>
          <p:cNvPr id="648197" name="Rectangle 5"/>
          <p:cNvSpPr>
            <a:spLocks noGrp="1" noChangeArrowheads="1"/>
          </p:cNvSpPr>
          <p:nvPr>
            <p:ph type="sldNum" sz="quarter" idx="3"/>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smtClean="0">
                <a:latin typeface="Times New Roman" charset="0"/>
              </a:defRPr>
            </a:lvl1pPr>
          </a:lstStyle>
          <a:p>
            <a:pPr>
              <a:defRPr/>
            </a:pPr>
            <a:fld id="{2EC051D8-FB88-B543-A699-F5FABF0E591E}" type="slidenum">
              <a:rPr lang="en-US" altLang="de-DE"/>
              <a:pPr>
                <a:defRPr/>
              </a:pPr>
              <a:t>‹Nr.›</a:t>
            </a:fld>
            <a:endParaRPr lang="en-US" altLang="de-DE"/>
          </a:p>
        </p:txBody>
      </p:sp>
    </p:spTree>
    <p:extLst>
      <p:ext uri="{BB962C8B-B14F-4D97-AF65-F5344CB8AC3E}">
        <p14:creationId xmlns:p14="http://schemas.microsoft.com/office/powerpoint/2010/main" val="12853187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smtClean="0">
                <a:latin typeface="Times" charset="0"/>
              </a:defRPr>
            </a:lvl1pPr>
          </a:lstStyle>
          <a:p>
            <a:pPr>
              <a:defRPr/>
            </a:pPr>
            <a:endParaRPr lang="en-US" altLang="de-DE"/>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smtClean="0">
                <a:latin typeface="Times" charset="0"/>
              </a:defRPr>
            </a:lvl1pPr>
          </a:lstStyle>
          <a:p>
            <a:pPr>
              <a:defRPr/>
            </a:pPr>
            <a:endParaRPr lang="en-US" altLang="de-DE"/>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de-DE" noProof="0"/>
              <a:t>Click to edit Master text styles</a:t>
            </a:r>
          </a:p>
          <a:p>
            <a:pPr lvl="1"/>
            <a:r>
              <a:rPr lang="en-US" altLang="de-DE" noProof="0"/>
              <a:t>Second level</a:t>
            </a:r>
          </a:p>
          <a:p>
            <a:pPr lvl="2"/>
            <a:r>
              <a:rPr lang="en-US" altLang="de-DE" noProof="0"/>
              <a:t>Third level</a:t>
            </a:r>
          </a:p>
          <a:p>
            <a:pPr lvl="3"/>
            <a:r>
              <a:rPr lang="en-US" altLang="de-DE" noProof="0"/>
              <a:t>Fourth level</a:t>
            </a:r>
          </a:p>
          <a:p>
            <a:pPr lvl="4"/>
            <a:r>
              <a:rPr lang="en-US" altLang="de-DE" noProof="0"/>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smtClean="0">
                <a:latin typeface="Times" charset="0"/>
              </a:defRPr>
            </a:lvl1pPr>
          </a:lstStyle>
          <a:p>
            <a:pPr>
              <a:defRPr/>
            </a:pPr>
            <a:endParaRPr lang="en-US" altLang="de-DE"/>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smtClean="0">
                <a:latin typeface="Times" charset="0"/>
              </a:defRPr>
            </a:lvl1pPr>
          </a:lstStyle>
          <a:p>
            <a:pPr>
              <a:defRPr/>
            </a:pPr>
            <a:fld id="{7E2F7898-32E4-E34A-8ADD-A9A2F145A698}" type="slidenum">
              <a:rPr lang="en-US" altLang="de-DE"/>
              <a:pPr>
                <a:defRPr/>
              </a:pPr>
              <a:t>‹Nr.›</a:t>
            </a:fld>
            <a:endParaRPr lang="en-US" altLang="de-DE"/>
          </a:p>
        </p:txBody>
      </p:sp>
    </p:spTree>
    <p:extLst>
      <p:ext uri="{BB962C8B-B14F-4D97-AF65-F5344CB8AC3E}">
        <p14:creationId xmlns:p14="http://schemas.microsoft.com/office/powerpoint/2010/main" val="20118650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AutoNum type="arabicPeriod"/>
            </a:pPr>
            <a:r>
              <a:rPr lang="en-US" altLang="en-US" dirty="0">
                <a:ea typeface="ＭＳ Ｐゴシック" charset="-128"/>
              </a:rPr>
              <a:t>Constructors, methods, </a:t>
            </a:r>
            <a:r>
              <a:rPr lang="en-US" altLang="en-US" baseline="0" dirty="0">
                <a:ea typeface="ＭＳ Ｐゴシック" charset="-128"/>
              </a:rPr>
              <a:t>instance variables, class variables including </a:t>
            </a:r>
            <a:r>
              <a:rPr lang="en-US" altLang="en-US" dirty="0">
                <a:ea typeface="ＭＳ Ｐゴシック" charset="-128"/>
              </a:rPr>
              <a:t>named constants</a:t>
            </a:r>
            <a:endParaRPr lang="en-US" altLang="en-US" baseline="0" dirty="0">
              <a:ea typeface="ＭＳ Ｐゴシック" charset="-128"/>
            </a:endParaRPr>
          </a:p>
          <a:p>
            <a:pPr marL="228600" indent="-228600">
              <a:buAutoNum type="arabicPeriod"/>
            </a:pPr>
            <a:r>
              <a:rPr lang="en-US" altLang="en-US" baseline="0" dirty="0" err="1">
                <a:ea typeface="ＭＳ Ｐゴシック" charset="-128"/>
              </a:rPr>
              <a:t>Implementor</a:t>
            </a:r>
            <a:r>
              <a:rPr lang="en-US" altLang="en-US" baseline="0" dirty="0">
                <a:ea typeface="ＭＳ Ｐゴシック" charset="-128"/>
              </a:rPr>
              <a:t> (</a:t>
            </a:r>
            <a:r>
              <a:rPr lang="ru-RU" altLang="en-US" baseline="0" dirty="0">
                <a:ea typeface="ＭＳ Ｐゴシック" charset="-128"/>
              </a:rPr>
              <a:t>"</a:t>
            </a:r>
            <a:r>
              <a:rPr lang="en-US" altLang="en-US" baseline="0" dirty="0">
                <a:ea typeface="ＭＳ Ｐゴシック" charset="-128"/>
              </a:rPr>
              <a:t>How does this thing work internally?</a:t>
            </a:r>
            <a:r>
              <a:rPr lang="ru-RU" altLang="en-US" baseline="0" dirty="0">
                <a:ea typeface="ＭＳ Ｐゴシック" charset="-128"/>
              </a:rPr>
              <a:t>"</a:t>
            </a:r>
            <a:r>
              <a:rPr lang="en-US" altLang="en-US" baseline="0" dirty="0">
                <a:ea typeface="ＭＳ Ｐゴシック" charset="-128"/>
              </a:rPr>
              <a:t>) vs. Client (</a:t>
            </a:r>
            <a:r>
              <a:rPr lang="ru-RU" altLang="en-US" baseline="0" dirty="0">
                <a:ea typeface="ＭＳ Ｐゴシック" charset="-128"/>
              </a:rPr>
              <a:t>"</a:t>
            </a:r>
            <a:r>
              <a:rPr lang="en-US" altLang="en-US" baseline="0" dirty="0">
                <a:ea typeface="ＭＳ Ｐゴシック" charset="-128"/>
              </a:rPr>
              <a:t>How do I use this thing?</a:t>
            </a:r>
            <a:r>
              <a:rPr lang="ru-RU" altLang="en-US" baseline="0" dirty="0">
                <a:ea typeface="ＭＳ Ｐゴシック" charset="-128"/>
              </a:rPr>
              <a:t>"</a:t>
            </a:r>
            <a:r>
              <a:rPr lang="en-US" altLang="en-US" baseline="0" dirty="0">
                <a:ea typeface="ＭＳ Ｐゴシック" charset="-128"/>
              </a:rPr>
              <a:t>)</a:t>
            </a:r>
          </a:p>
          <a:p>
            <a:pPr marL="228600" indent="-228600">
              <a:buAutoNum type="arabicPeriod"/>
            </a:pPr>
            <a:r>
              <a:rPr lang="en-US" altLang="en-US" baseline="0" dirty="0">
                <a:ea typeface="ＭＳ Ｐゴシック" charset="-128"/>
              </a:rPr>
              <a:t>Overloading: different methods with same name, but different parameters. Overriding: different methods with same name and same </a:t>
            </a:r>
            <a:r>
              <a:rPr lang="en-US" altLang="en-US" baseline="0" dirty="0" err="1">
                <a:ea typeface="ＭＳ Ｐゴシック" charset="-128"/>
              </a:rPr>
              <a:t>param's</a:t>
            </a:r>
            <a:r>
              <a:rPr lang="en-US" altLang="en-US" baseline="0" dirty="0">
                <a:ea typeface="ＭＳ Ｐゴシック" charset="-128"/>
              </a:rPr>
              <a:t>, but implemented in different classes that inherit from each other.</a:t>
            </a:r>
          </a:p>
          <a:p>
            <a:pPr marL="228600" indent="-228600">
              <a:buAutoNum type="arabicPeriod"/>
            </a:pPr>
            <a:r>
              <a:rPr lang="en-US" altLang="en-US" baseline="0" dirty="0">
                <a:ea typeface="ＭＳ Ｐゴシック" charset="-128"/>
              </a:rPr>
              <a:t>Clients don’t care where methods are implemented. </a:t>
            </a:r>
            <a:r>
              <a:rPr lang="en-US" altLang="en-US" baseline="0" dirty="0" err="1">
                <a:ea typeface="ＭＳ Ｐゴシック" charset="-128"/>
              </a:rPr>
              <a:t>Eg</a:t>
            </a:r>
            <a:r>
              <a:rPr lang="en-US" altLang="en-US" baseline="0" dirty="0">
                <a:ea typeface="ＭＳ Ｐゴシック" charset="-128"/>
              </a:rPr>
              <a:t>, some methods are implemented in Random, some in </a:t>
            </a:r>
            <a:r>
              <a:rPr lang="en-US" altLang="en-US" baseline="0" dirty="0" err="1">
                <a:ea typeface="ＭＳ Ｐゴシック" charset="-128"/>
              </a:rPr>
              <a:t>RandomGenerator</a:t>
            </a:r>
            <a:endParaRPr lang="en-US" altLang="en-US" baseline="0" dirty="0">
              <a:ea typeface="ＭＳ Ｐゴシック" charset="-128"/>
            </a:endParaRPr>
          </a:p>
          <a:p>
            <a:pPr marL="228600" indent="-228600">
              <a:buAutoNum type="arabicPeriod"/>
            </a:pPr>
            <a:r>
              <a:rPr lang="en-US" altLang="en-US" baseline="0" dirty="0">
                <a:ea typeface="ＭＳ Ｐゴシック" charset="-128"/>
              </a:rPr>
              <a:t>this: pointer to current object. null: "no object", or the value of object variable that does not reference any object.</a:t>
            </a:r>
          </a:p>
          <a:p>
            <a:pPr marL="228600" indent="-228600">
              <a:buAutoNum type="arabicPeriod"/>
            </a:pPr>
            <a:endParaRPr lang="en-US" altLang="en-US" baseline="0" dirty="0">
              <a:ea typeface="ＭＳ Ｐゴシック" charset="-128"/>
            </a:endParaRPr>
          </a:p>
          <a:p>
            <a:pPr marL="0" indent="0">
              <a:buNone/>
            </a:pPr>
            <a:r>
              <a:rPr lang="en-US" altLang="en-US" baseline="0" dirty="0">
                <a:ea typeface="ＭＳ Ｐゴシック" charset="-128"/>
              </a:rPr>
              <a:t>Extras:</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altLang="de-DE" dirty="0">
                <a:latin typeface="Arial" charset="0"/>
                <a:cs typeface="Arial" charset="0"/>
              </a:rPr>
              <a:t>What is a </a:t>
            </a:r>
            <a:r>
              <a:rPr lang="en-US" altLang="de-DE" i="1" dirty="0">
                <a:latin typeface="Arial" charset="0"/>
                <a:cs typeface="Arial" charset="0"/>
              </a:rPr>
              <a:t>mutable/immutable</a:t>
            </a:r>
            <a:r>
              <a:rPr lang="en-US" altLang="de-DE" dirty="0">
                <a:latin typeface="Arial" charset="0"/>
                <a:cs typeface="Arial" charset="0"/>
              </a:rPr>
              <a:t> class?</a:t>
            </a:r>
            <a:br>
              <a:rPr lang="en-US" altLang="de-DE" baseline="0" dirty="0">
                <a:latin typeface="Times" charset="0"/>
                <a:ea typeface="ＭＳ Ｐゴシック" charset="-128"/>
                <a:cs typeface="+mn-cs"/>
              </a:rPr>
            </a:br>
            <a:r>
              <a:rPr lang="en-US" altLang="en-US" baseline="0" dirty="0">
                <a:ea typeface="ＭＳ Ｐゴシック" charset="-128"/>
              </a:rPr>
              <a:t>Immutable classes do not allow clients to change any properties of an object once it has been created</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altLang="de-DE" dirty="0">
                <a:latin typeface="Arial" charset="0"/>
                <a:cs typeface="Arial" charset="0"/>
              </a:rPr>
              <a:t>What is </a:t>
            </a:r>
            <a:r>
              <a:rPr lang="en-US" altLang="de-DE" i="1" dirty="0">
                <a:latin typeface="Arial" charset="0"/>
                <a:cs typeface="Arial" charset="0"/>
              </a:rPr>
              <a:t>non-determinism</a:t>
            </a:r>
            <a:r>
              <a:rPr lang="en-US" altLang="de-DE" dirty="0">
                <a:latin typeface="Arial" charset="0"/>
                <a:cs typeface="Arial" charset="0"/>
              </a:rPr>
              <a:t>?</a:t>
            </a:r>
            <a:br>
              <a:rPr lang="en-US" altLang="de-DE" dirty="0">
                <a:latin typeface="Arial" charset="0"/>
                <a:cs typeface="Arial" charset="0"/>
              </a:rPr>
            </a:br>
            <a:r>
              <a:rPr lang="en-US" altLang="en-US" baseline="0" dirty="0">
                <a:ea typeface="ＭＳ Ｐゴシック" charset="-128"/>
              </a:rPr>
              <a:t>Behavior that is not predictable – including random scheduling</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altLang="de-DE" dirty="0">
                <a:latin typeface="Arial" charset="0"/>
                <a:cs typeface="Arial" charset="0"/>
              </a:rPr>
              <a:t>What is a </a:t>
            </a:r>
            <a:r>
              <a:rPr lang="en-US" altLang="de-DE" i="1" dirty="0">
                <a:latin typeface="Arial" charset="0"/>
                <a:cs typeface="Arial" charset="0"/>
              </a:rPr>
              <a:t>package</a:t>
            </a:r>
            <a:r>
              <a:rPr lang="en-US" altLang="de-DE" dirty="0">
                <a:latin typeface="Arial" charset="0"/>
                <a:cs typeface="Arial" charset="0"/>
              </a:rPr>
              <a:t> in Java?</a:t>
            </a:r>
            <a:br>
              <a:rPr lang="en-US" altLang="de-DE" dirty="0">
                <a:latin typeface="Arial" charset="0"/>
                <a:cs typeface="Arial" charset="0"/>
              </a:rPr>
            </a:br>
            <a:r>
              <a:rPr lang="en-US" altLang="en-US" baseline="0" dirty="0">
                <a:ea typeface="ＭＳ Ｐゴシック" charset="-128"/>
              </a:rPr>
              <a:t>Collection of related classes that have been released as a coherent unit</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altLang="de-DE" dirty="0">
              <a:latin typeface="Arial" charset="0"/>
              <a:cs typeface="Arial" charset="0"/>
            </a:endParaRP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altLang="en-US" baseline="0" dirty="0">
              <a:ea typeface="ＭＳ Ｐゴシック" charset="-128"/>
            </a:endParaRP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altLang="de-DE" dirty="0">
              <a:latin typeface="Arial" charset="0"/>
              <a:cs typeface="Arial" charset="0"/>
            </a:endParaRP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endParaRPr lang="en-US" altLang="en-US" baseline="0" dirty="0">
              <a:ea typeface="ＭＳ Ｐゴシック" charset="-128"/>
            </a:endParaRPr>
          </a:p>
          <a:p>
            <a:pPr marL="228600" indent="-228600">
              <a:buAutoNum type="arabicPeriod"/>
            </a:pPr>
            <a:endParaRPr lang="en-US" altLang="en-US" dirty="0">
              <a:ea typeface="ＭＳ Ｐゴシック" charset="-128"/>
            </a:endParaRPr>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2754F2A-9C89-8343-9E1A-7D9D4DE7C397}" type="slidenum">
              <a:rPr lang="en-US" altLang="de-DE" sz="1200"/>
              <a:pPr/>
              <a:t>2</a:t>
            </a:fld>
            <a:endParaRPr lang="en-US" altLang="de-DE" sz="1200"/>
          </a:p>
        </p:txBody>
      </p:sp>
    </p:spTree>
    <p:extLst>
      <p:ext uri="{BB962C8B-B14F-4D97-AF65-F5344CB8AC3E}">
        <p14:creationId xmlns:p14="http://schemas.microsoft.com/office/powerpoint/2010/main" val="2143102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0C3DADB-9506-3B42-A4E1-964DD417CF05}" type="slidenum">
              <a:rPr lang="en-US" altLang="de-DE"/>
              <a:pPr>
                <a:defRPr/>
              </a:pPr>
              <a:t>12</a:t>
            </a:fld>
            <a:endParaRPr lang="en-US" altLang="de-DE"/>
          </a:p>
        </p:txBody>
      </p:sp>
      <p:sp>
        <p:nvSpPr>
          <p:cNvPr id="1030146" name="Rectangle 2"/>
          <p:cNvSpPr>
            <a:spLocks noGrp="1" noRot="1" noChangeAspect="1" noChangeArrowheads="1"/>
          </p:cNvSpPr>
          <p:nvPr>
            <p:ph type="sldImg"/>
          </p:nvPr>
        </p:nvSpPr>
        <p:spPr>
          <a:solidFill>
            <a:srgbClr val="FFFFFF"/>
          </a:solidFill>
          <a:ln/>
        </p:spPr>
      </p:sp>
      <p:sp>
        <p:nvSpPr>
          <p:cNvPr id="10301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dirty="0" err="1"/>
              <a:t>Exercise</a:t>
            </a:r>
            <a:r>
              <a:rPr lang="de-DE" altLang="de-DE" dirty="0"/>
              <a:t>: </a:t>
            </a:r>
            <a:r>
              <a:rPr lang="en-US" altLang="de-DE" sz="1200" dirty="0">
                <a:latin typeface="Times New Roman" charset="0"/>
              </a:rPr>
              <a:t>Write a method </a:t>
            </a:r>
            <a:r>
              <a:rPr lang="en-US" altLang="de-DE" sz="1200" b="1" dirty="0" err="1"/>
              <a:t>sumArray</a:t>
            </a:r>
            <a:r>
              <a:rPr lang="en-US" altLang="de-DE" sz="1200" dirty="0">
                <a:latin typeface="Times New Roman" charset="0"/>
              </a:rPr>
              <a:t> that takes an array of integers and returns the sum of those values. </a:t>
            </a:r>
          </a:p>
          <a:p>
            <a:pPr>
              <a:defRPr/>
            </a:pPr>
            <a:endParaRPr lang="de-DE" altLang="de-DE" dirty="0"/>
          </a:p>
        </p:txBody>
      </p:sp>
    </p:spTree>
    <p:extLst>
      <p:ext uri="{BB962C8B-B14F-4D97-AF65-F5344CB8AC3E}">
        <p14:creationId xmlns:p14="http://schemas.microsoft.com/office/powerpoint/2010/main" val="117146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38672EE-6125-E64A-8480-AD043D57C405}" type="slidenum">
              <a:rPr lang="en-US" altLang="de-DE"/>
              <a:pPr>
                <a:defRPr/>
              </a:pPr>
              <a:t>13</a:t>
            </a:fld>
            <a:endParaRPr lang="en-US" altLang="de-DE"/>
          </a:p>
        </p:txBody>
      </p:sp>
      <p:sp>
        <p:nvSpPr>
          <p:cNvPr id="1005570" name="Rectangle 2"/>
          <p:cNvSpPr>
            <a:spLocks noGrp="1" noRot="1" noChangeAspect="1" noChangeArrowheads="1"/>
          </p:cNvSpPr>
          <p:nvPr>
            <p:ph type="sldImg"/>
          </p:nvPr>
        </p:nvSpPr>
        <p:spPr>
          <a:solidFill>
            <a:srgbClr val="FFFFFF"/>
          </a:solidFill>
          <a:ln/>
        </p:spPr>
      </p:sp>
      <p:sp>
        <p:nvSpPr>
          <p:cNvPr id="10055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850489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7626BF6-3692-AF46-AB83-E39A25B31A7D}" type="slidenum">
              <a:rPr lang="en-US" altLang="de-DE"/>
              <a:pPr>
                <a:defRPr/>
              </a:pPr>
              <a:t>14</a:t>
            </a:fld>
            <a:endParaRPr lang="en-US" altLang="de-DE"/>
          </a:p>
        </p:txBody>
      </p:sp>
      <p:sp>
        <p:nvSpPr>
          <p:cNvPr id="1003522" name="Rectangle 2"/>
          <p:cNvSpPr>
            <a:spLocks noGrp="1" noRot="1" noChangeAspect="1" noChangeArrowheads="1"/>
          </p:cNvSpPr>
          <p:nvPr>
            <p:ph type="sldImg"/>
          </p:nvPr>
        </p:nvSpPr>
        <p:spPr>
          <a:solidFill>
            <a:srgbClr val="FFFFFF"/>
          </a:solidFill>
          <a:ln/>
        </p:spPr>
      </p:sp>
      <p:sp>
        <p:nvSpPr>
          <p:cNvPr id="10035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474997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7626BF6-3692-AF46-AB83-E39A25B31A7D}" type="slidenum">
              <a:rPr lang="en-US" altLang="de-DE"/>
              <a:pPr>
                <a:defRPr/>
              </a:pPr>
              <a:t>15</a:t>
            </a:fld>
            <a:endParaRPr lang="en-US" altLang="de-DE"/>
          </a:p>
        </p:txBody>
      </p:sp>
      <p:sp>
        <p:nvSpPr>
          <p:cNvPr id="1003522" name="Rectangle 2"/>
          <p:cNvSpPr>
            <a:spLocks noGrp="1" noRot="1" noChangeAspect="1" noChangeArrowheads="1"/>
          </p:cNvSpPr>
          <p:nvPr>
            <p:ph type="sldImg"/>
          </p:nvPr>
        </p:nvSpPr>
        <p:spPr>
          <a:solidFill>
            <a:srgbClr val="FFFFFF"/>
          </a:solidFill>
          <a:ln/>
        </p:spPr>
      </p:sp>
      <p:sp>
        <p:nvSpPr>
          <p:cNvPr id="10035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4805987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5168E21-32D8-8745-A70A-486C19F1B11F}" type="slidenum">
              <a:rPr lang="en-US" altLang="de-DE"/>
              <a:pPr>
                <a:defRPr/>
              </a:pPr>
              <a:t>16</a:t>
            </a:fld>
            <a:endParaRPr lang="en-US" altLang="de-DE"/>
          </a:p>
        </p:txBody>
      </p:sp>
      <p:sp>
        <p:nvSpPr>
          <p:cNvPr id="991234" name="Rectangle 2"/>
          <p:cNvSpPr>
            <a:spLocks noGrp="1" noRot="1" noChangeAspect="1" noChangeArrowheads="1"/>
          </p:cNvSpPr>
          <p:nvPr>
            <p:ph type="sldImg"/>
          </p:nvPr>
        </p:nvSpPr>
        <p:spPr>
          <a:solidFill>
            <a:srgbClr val="FFFFFF"/>
          </a:solidFill>
          <a:ln/>
        </p:spPr>
      </p:sp>
      <p:sp>
        <p:nvSpPr>
          <p:cNvPr id="9912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3538132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81C3911-1D47-0543-B35F-707FD3404506}" type="slidenum">
              <a:rPr lang="en-US" altLang="de-DE"/>
              <a:pPr>
                <a:defRPr/>
              </a:pPr>
              <a:t>17</a:t>
            </a:fld>
            <a:endParaRPr lang="en-US" altLang="de-DE"/>
          </a:p>
        </p:txBody>
      </p:sp>
      <p:sp>
        <p:nvSpPr>
          <p:cNvPr id="993282" name="Rectangle 2"/>
          <p:cNvSpPr>
            <a:spLocks noGrp="1" noRot="1" noChangeAspect="1" noChangeArrowheads="1"/>
          </p:cNvSpPr>
          <p:nvPr>
            <p:ph type="sldImg"/>
          </p:nvPr>
        </p:nvSpPr>
        <p:spPr>
          <a:solidFill>
            <a:srgbClr val="FFFFFF"/>
          </a:solidFill>
          <a:ln/>
        </p:spPr>
      </p:sp>
      <p:sp>
        <p:nvSpPr>
          <p:cNvPr id="9932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532861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3800BCF-F31F-F64A-A4F3-529DC0886EB6}" type="slidenum">
              <a:rPr lang="en-US" altLang="de-DE"/>
              <a:pPr>
                <a:defRPr/>
              </a:pPr>
              <a:t>18</a:t>
            </a:fld>
            <a:endParaRPr lang="en-US" altLang="de-DE"/>
          </a:p>
        </p:txBody>
      </p:sp>
      <p:sp>
        <p:nvSpPr>
          <p:cNvPr id="995330" name="Rectangle 2"/>
          <p:cNvSpPr>
            <a:spLocks noGrp="1" noRot="1" noChangeAspect="1" noChangeArrowheads="1"/>
          </p:cNvSpPr>
          <p:nvPr>
            <p:ph type="sldImg"/>
          </p:nvPr>
        </p:nvSpPr>
        <p:spPr>
          <a:solidFill>
            <a:srgbClr val="FFFFFF"/>
          </a:solidFill>
          <a:ln/>
        </p:spPr>
      </p:sp>
      <p:sp>
        <p:nvSpPr>
          <p:cNvPr id="9953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743592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10B6F98-A652-114F-B54C-AF61DA6ED88A}" type="slidenum">
              <a:rPr lang="en-US" altLang="de-DE"/>
              <a:pPr>
                <a:defRPr/>
              </a:pPr>
              <a:t>19</a:t>
            </a:fld>
            <a:endParaRPr lang="en-US" altLang="de-DE"/>
          </a:p>
        </p:txBody>
      </p:sp>
      <p:sp>
        <p:nvSpPr>
          <p:cNvPr id="1032194" name="Rectangle 2"/>
          <p:cNvSpPr>
            <a:spLocks noGrp="1" noRot="1" noChangeAspect="1" noChangeArrowheads="1"/>
          </p:cNvSpPr>
          <p:nvPr>
            <p:ph type="sldImg"/>
          </p:nvPr>
        </p:nvSpPr>
        <p:spPr>
          <a:solidFill>
            <a:srgbClr val="FFFFFF"/>
          </a:solidFill>
          <a:ln/>
        </p:spPr>
      </p:sp>
      <p:sp>
        <p:nvSpPr>
          <p:cNvPr id="10321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664482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691666B-E278-2A42-AF0D-69E5C23A8AF1}" type="slidenum">
              <a:rPr lang="en-US" altLang="de-DE"/>
              <a:pPr>
                <a:defRPr/>
              </a:pPr>
              <a:t>20</a:t>
            </a:fld>
            <a:endParaRPr lang="en-US" altLang="de-DE"/>
          </a:p>
        </p:txBody>
      </p:sp>
      <p:sp>
        <p:nvSpPr>
          <p:cNvPr id="645122" name="Rectangle 2"/>
          <p:cNvSpPr>
            <a:spLocks noGrp="1" noRot="1" noChangeAspect="1" noChangeArrowheads="1"/>
          </p:cNvSpPr>
          <p:nvPr>
            <p:ph type="sldImg"/>
          </p:nvPr>
        </p:nvSpPr>
        <p:spPr>
          <a:solidFill>
            <a:srgbClr val="FFFFFF"/>
          </a:solidFill>
          <a:ln/>
        </p:spPr>
      </p:sp>
      <p:sp>
        <p:nvSpPr>
          <p:cNvPr id="6451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Arrays in Java are implemented as objects, which means that they are stored in the heap.  The value stored in an array variable is simply a reference to the actual array.</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variable </a:t>
            </a:r>
            <a:r>
              <a:rPr lang="en-US" altLang="de-DE" sz="1200" b="1" dirty="0">
                <a:latin typeface="Courier New" charset="0"/>
              </a:rPr>
              <a:t>scores</a:t>
            </a:r>
            <a:r>
              <a:rPr lang="en-US" altLang="de-DE" sz="1200" dirty="0">
                <a:latin typeface="Times New Roman" charset="0"/>
              </a:rPr>
              <a:t> is allocated on the stack and is assigned the address of a newly allocated array in the heap: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pPr>
              <a:defRPr/>
            </a:pPr>
            <a:endParaRPr lang="de-DE" altLang="de-DE" dirty="0"/>
          </a:p>
        </p:txBody>
      </p:sp>
    </p:spTree>
    <p:extLst>
      <p:ext uri="{BB962C8B-B14F-4D97-AF65-F5344CB8AC3E}">
        <p14:creationId xmlns:p14="http://schemas.microsoft.com/office/powerpoint/2010/main" val="1329213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7FAD250-A740-F540-96A4-6573F6128450}" type="slidenum">
              <a:rPr lang="en-US" altLang="de-DE"/>
              <a:pPr>
                <a:defRPr/>
              </a:pPr>
              <a:t>21</a:t>
            </a:fld>
            <a:endParaRPr lang="en-US" altLang="de-DE"/>
          </a:p>
        </p:txBody>
      </p:sp>
      <p:sp>
        <p:nvSpPr>
          <p:cNvPr id="870402" name="Rectangle 2"/>
          <p:cNvSpPr>
            <a:spLocks noGrp="1" noRot="1" noChangeAspect="1" noChangeArrowheads="1"/>
          </p:cNvSpPr>
          <p:nvPr>
            <p:ph type="sldImg"/>
          </p:nvPr>
        </p:nvSpPr>
        <p:spPr>
          <a:solidFill>
            <a:srgbClr val="FFFFFF"/>
          </a:solidFill>
          <a:ln/>
        </p:spPr>
      </p:sp>
      <p:sp>
        <p:nvSpPr>
          <p:cNvPr id="8704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60883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AutoNum type="arabicPeriod"/>
            </a:pPr>
            <a:r>
              <a:rPr lang="en-US" altLang="en-US" dirty="0">
                <a:ea typeface="ＭＳ Ｐゴシック" charset="-128"/>
              </a:rPr>
              <a:t>Local variables: local to a method. Instance</a:t>
            </a:r>
            <a:r>
              <a:rPr lang="en-US" altLang="en-US" baseline="0" dirty="0">
                <a:ea typeface="ＭＳ Ｐゴシック" charset="-128"/>
              </a:rPr>
              <a:t> variables: associated with object. Class variables: associated with class. Constants: Variables that cannot change anymore after initialization,    use final modifier, typically class variables</a:t>
            </a:r>
          </a:p>
          <a:p>
            <a:pPr marL="228600" indent="-228600">
              <a:buAutoNum type="arabicPeriod"/>
            </a:pPr>
            <a:r>
              <a:rPr lang="en-US" altLang="en-US" baseline="0" dirty="0">
                <a:ea typeface="ＭＳ Ｐゴシック" charset="-128"/>
              </a:rPr>
              <a:t>Array: ordered collection of homogeneous elements.</a:t>
            </a:r>
          </a:p>
          <a:p>
            <a:pPr marL="228600" indent="-228600">
              <a:buAutoNum type="arabicPeriod"/>
            </a:pPr>
            <a:r>
              <a:rPr lang="en-US" altLang="en-US" baseline="0" dirty="0" err="1">
                <a:ea typeface="ＭＳ Ｐゴシック" charset="-128"/>
              </a:rPr>
              <a:t>Int</a:t>
            </a:r>
            <a:r>
              <a:rPr lang="en-US" altLang="en-US" baseline="0" dirty="0">
                <a:ea typeface="ＭＳ Ｐゴシック" charset="-128"/>
              </a:rPr>
              <a:t>[] </a:t>
            </a:r>
            <a:r>
              <a:rPr lang="en-US" altLang="en-US" baseline="0" dirty="0" err="1">
                <a:ea typeface="ＭＳ Ｐゴシック" charset="-128"/>
              </a:rPr>
              <a:t>intArr</a:t>
            </a:r>
            <a:r>
              <a:rPr lang="en-US" altLang="en-US" baseline="0" dirty="0">
                <a:ea typeface="ＭＳ Ｐゴシック" charset="-128"/>
              </a:rPr>
              <a:t> = new </a:t>
            </a:r>
            <a:r>
              <a:rPr lang="en-US" altLang="en-US" baseline="0" dirty="0" err="1">
                <a:ea typeface="ＭＳ Ｐゴシック" charset="-128"/>
              </a:rPr>
              <a:t>int</a:t>
            </a:r>
            <a:r>
              <a:rPr lang="en-US" altLang="en-US" baseline="0" dirty="0">
                <a:ea typeface="ＭＳ Ｐゴシック" charset="-128"/>
              </a:rPr>
              <a:t>[5];</a:t>
            </a:r>
          </a:p>
          <a:p>
            <a:pPr marL="228600" indent="-228600">
              <a:buAutoNum type="arabicPeriod"/>
            </a:pPr>
            <a:r>
              <a:rPr lang="en-US" altLang="en-US" baseline="0" dirty="0">
                <a:ea typeface="ＭＳ Ｐゴシック" charset="-128"/>
              </a:rPr>
              <a:t>(In-)equality checks on float's should be avoided, because of the limited accuracy of floating point representations/operations. E.g., decimal 0.1 cannot be presented precisely in binary.</a:t>
            </a:r>
          </a:p>
          <a:p>
            <a:pPr marL="228600" indent="-228600">
              <a:buAutoNum type="arabicPeriod"/>
            </a:pPr>
            <a:r>
              <a:rPr lang="en-US" altLang="en-US" baseline="0" dirty="0">
                <a:ea typeface="ＭＳ Ｐゴシック" charset="-128"/>
              </a:rPr>
              <a:t>No method can change internal state, thus no setters; instance </a:t>
            </a:r>
            <a:r>
              <a:rPr lang="en-US" altLang="en-US" baseline="0" dirty="0" err="1">
                <a:ea typeface="ＭＳ Ｐゴシック" charset="-128"/>
              </a:rPr>
              <a:t>var's</a:t>
            </a:r>
            <a:r>
              <a:rPr lang="en-US" altLang="en-US" baseline="0" dirty="0">
                <a:ea typeface="ＭＳ Ｐゴシック" charset="-128"/>
              </a:rPr>
              <a:t> are private</a:t>
            </a:r>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2754F2A-9C89-8343-9E1A-7D9D4DE7C397}" type="slidenum">
              <a:rPr lang="en-US" altLang="de-DE" sz="1200"/>
              <a:pPr/>
              <a:t>3</a:t>
            </a:fld>
            <a:endParaRPr lang="en-US" altLang="de-DE" sz="1200"/>
          </a:p>
        </p:txBody>
      </p:sp>
    </p:spTree>
    <p:extLst>
      <p:ext uri="{BB962C8B-B14F-4D97-AF65-F5344CB8AC3E}">
        <p14:creationId xmlns:p14="http://schemas.microsoft.com/office/powerpoint/2010/main" val="8090735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F1EFC82-A0E9-DD4B-A9CE-A30C9D41488B}" type="slidenum">
              <a:rPr lang="en-US" altLang="de-DE"/>
              <a:pPr>
                <a:defRPr/>
              </a:pPr>
              <a:t>22</a:t>
            </a:fld>
            <a:endParaRPr lang="en-US" altLang="de-DE"/>
          </a:p>
        </p:txBody>
      </p:sp>
      <p:sp>
        <p:nvSpPr>
          <p:cNvPr id="1028098" name="Rectangle 2"/>
          <p:cNvSpPr>
            <a:spLocks noGrp="1" noRot="1" noChangeAspect="1" noChangeArrowheads="1"/>
          </p:cNvSpPr>
          <p:nvPr>
            <p:ph type="sldImg"/>
          </p:nvPr>
        </p:nvSpPr>
        <p:spPr>
          <a:solidFill>
            <a:srgbClr val="FFFFFF"/>
          </a:solidFill>
          <a:ln/>
        </p:spPr>
      </p:sp>
      <p:sp>
        <p:nvSpPr>
          <p:cNvPr id="10280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de-DE" altLang="de-DE" dirty="0"/>
              <a:t>A </a:t>
            </a:r>
            <a:r>
              <a:rPr lang="de-DE" altLang="de-DE" dirty="0" err="1"/>
              <a:t>method</a:t>
            </a:r>
            <a:r>
              <a:rPr lang="de-DE" altLang="de-DE" dirty="0"/>
              <a:t> </a:t>
            </a:r>
            <a:r>
              <a:rPr lang="de-DE" altLang="de-DE" dirty="0" err="1"/>
              <a:t>that</a:t>
            </a:r>
            <a:r>
              <a:rPr lang="de-DE" altLang="de-DE" dirty="0"/>
              <a:t> </a:t>
            </a:r>
            <a:r>
              <a:rPr lang="de-DE" altLang="de-DE" dirty="0" err="1"/>
              <a:t>takes</a:t>
            </a:r>
            <a:r>
              <a:rPr lang="de-DE" altLang="de-DE" dirty="0"/>
              <a:t> an</a:t>
            </a:r>
            <a:r>
              <a:rPr lang="de-DE" altLang="de-DE" baseline="0" dirty="0"/>
              <a:t> </a:t>
            </a:r>
            <a:r>
              <a:rPr lang="de-DE" altLang="de-DE" b="1" baseline="0" dirty="0" err="1"/>
              <a:t>int</a:t>
            </a:r>
            <a:r>
              <a:rPr lang="de-DE" altLang="de-DE" baseline="0" dirty="0"/>
              <a:t> </a:t>
            </a:r>
            <a:r>
              <a:rPr lang="de-DE" altLang="de-DE" baseline="0" dirty="0" err="1"/>
              <a:t>as</a:t>
            </a:r>
            <a:r>
              <a:rPr lang="de-DE" altLang="de-DE" baseline="0" dirty="0"/>
              <a:t> </a:t>
            </a:r>
            <a:r>
              <a:rPr lang="de-DE" altLang="de-DE" baseline="0" dirty="0" err="1"/>
              <a:t>the</a:t>
            </a:r>
            <a:r>
              <a:rPr lang="de-DE" altLang="de-DE" baseline="0" dirty="0"/>
              <a:t> </a:t>
            </a:r>
            <a:r>
              <a:rPr lang="de-DE" altLang="de-DE" baseline="0" dirty="0" err="1"/>
              <a:t>argument</a:t>
            </a:r>
            <a:r>
              <a:rPr lang="de-DE" altLang="de-DE" baseline="0" dirty="0"/>
              <a:t> </a:t>
            </a:r>
            <a:r>
              <a:rPr lang="de-DE" altLang="de-DE" baseline="0" dirty="0" err="1"/>
              <a:t>can</a:t>
            </a:r>
            <a:r>
              <a:rPr lang="de-DE" altLang="de-DE" baseline="0" dirty="0"/>
              <a:t> </a:t>
            </a:r>
            <a:r>
              <a:rPr lang="de-DE" altLang="de-DE" baseline="0" dirty="0" err="1"/>
              <a:t>modify</a:t>
            </a:r>
            <a:r>
              <a:rPr lang="de-DE" altLang="de-DE" baseline="0" dirty="0"/>
              <a:t> </a:t>
            </a:r>
            <a:r>
              <a:rPr lang="de-DE" altLang="de-DE" baseline="0" dirty="0" err="1"/>
              <a:t>the</a:t>
            </a:r>
            <a:r>
              <a:rPr lang="de-DE" altLang="de-DE" baseline="0" dirty="0"/>
              <a:t> </a:t>
            </a:r>
            <a:r>
              <a:rPr lang="de-DE" altLang="de-DE" baseline="0" dirty="0" err="1"/>
              <a:t>number</a:t>
            </a:r>
            <a:r>
              <a:rPr lang="de-DE" altLang="de-DE" baseline="0" dirty="0"/>
              <a:t> </a:t>
            </a:r>
            <a:r>
              <a:rPr lang="de-DE" altLang="de-DE" baseline="0" dirty="0" err="1"/>
              <a:t>as</a:t>
            </a:r>
            <a:r>
              <a:rPr lang="de-DE" altLang="de-DE" baseline="0" dirty="0"/>
              <a:t> </a:t>
            </a:r>
            <a:r>
              <a:rPr lang="de-DE" altLang="de-DE" baseline="0" dirty="0" err="1"/>
              <a:t>much</a:t>
            </a:r>
            <a:r>
              <a:rPr lang="de-DE" altLang="de-DE" baseline="0" dirty="0"/>
              <a:t> </a:t>
            </a:r>
            <a:r>
              <a:rPr lang="de-DE" altLang="de-DE" baseline="0" dirty="0" err="1"/>
              <a:t>as</a:t>
            </a:r>
            <a:r>
              <a:rPr lang="de-DE" altLang="de-DE" baseline="0" dirty="0"/>
              <a:t> </a:t>
            </a:r>
            <a:r>
              <a:rPr lang="de-DE" altLang="de-DE" baseline="0" dirty="0" err="1"/>
              <a:t>it</a:t>
            </a:r>
            <a:r>
              <a:rPr lang="de-DE" altLang="de-DE" baseline="0" dirty="0"/>
              <a:t> </a:t>
            </a:r>
            <a:r>
              <a:rPr lang="de-DE" altLang="de-DE" baseline="0" dirty="0" err="1"/>
              <a:t>wants</a:t>
            </a:r>
            <a:r>
              <a:rPr lang="de-DE" altLang="de-DE" baseline="0" dirty="0"/>
              <a:t> </a:t>
            </a:r>
            <a:r>
              <a:rPr lang="de-DE" altLang="de-DE" baseline="0" dirty="0" err="1"/>
              <a:t>because</a:t>
            </a:r>
            <a:r>
              <a:rPr lang="de-DE" altLang="de-DE" baseline="0" dirty="0"/>
              <a:t> </a:t>
            </a:r>
            <a:r>
              <a:rPr lang="de-DE" altLang="de-DE" baseline="0" dirty="0" err="1"/>
              <a:t>it</a:t>
            </a:r>
            <a:r>
              <a:rPr lang="de-DE" altLang="de-DE" baseline="0" dirty="0"/>
              <a:t> </a:t>
            </a:r>
            <a:r>
              <a:rPr lang="de-DE" altLang="de-DE" baseline="0" dirty="0" err="1"/>
              <a:t>has</a:t>
            </a:r>
            <a:r>
              <a:rPr lang="de-DE" altLang="de-DE" baseline="0" dirty="0"/>
              <a:t> </a:t>
            </a:r>
            <a:r>
              <a:rPr lang="de-DE" altLang="de-DE" baseline="0" dirty="0" err="1"/>
              <a:t>its</a:t>
            </a:r>
            <a:r>
              <a:rPr lang="de-DE" altLang="de-DE" baseline="0" dirty="0"/>
              <a:t> </a:t>
            </a:r>
            <a:r>
              <a:rPr lang="de-DE" altLang="de-DE" baseline="0" dirty="0" err="1"/>
              <a:t>own</a:t>
            </a:r>
            <a:r>
              <a:rPr lang="de-DE" altLang="de-DE" baseline="0" dirty="0"/>
              <a:t> </a:t>
            </a:r>
            <a:r>
              <a:rPr lang="de-DE" altLang="de-DE" baseline="0" dirty="0" err="1"/>
              <a:t>copy</a:t>
            </a:r>
            <a:r>
              <a:rPr lang="de-DE" altLang="de-DE" baseline="0" dirty="0"/>
              <a:t>. Arrays, </a:t>
            </a:r>
            <a:r>
              <a:rPr lang="de-DE" altLang="de-DE" baseline="0" dirty="0" err="1"/>
              <a:t>however</a:t>
            </a:r>
            <a:r>
              <a:rPr lang="de-DE" altLang="de-DE" baseline="0" dirty="0"/>
              <a:t>, </a:t>
            </a:r>
            <a:r>
              <a:rPr lang="de-DE" altLang="de-DE" baseline="0" dirty="0" err="1"/>
              <a:t>are</a:t>
            </a:r>
            <a:r>
              <a:rPr lang="de-DE" altLang="de-DE" baseline="0" dirty="0"/>
              <a:t> not </a:t>
            </a:r>
            <a:r>
              <a:rPr lang="de-DE" altLang="de-DE" baseline="0" dirty="0" err="1"/>
              <a:t>treated</a:t>
            </a:r>
            <a:r>
              <a:rPr lang="de-DE" altLang="de-DE" baseline="0" dirty="0"/>
              <a:t> </a:t>
            </a:r>
            <a:r>
              <a:rPr lang="de-DE" altLang="de-DE" baseline="0" dirty="0" err="1"/>
              <a:t>as</a:t>
            </a:r>
            <a:r>
              <a:rPr lang="de-DE" altLang="de-DE" baseline="0" dirty="0"/>
              <a:t> primitive </a:t>
            </a:r>
            <a:r>
              <a:rPr lang="de-DE" altLang="de-DE" baseline="0" dirty="0" err="1"/>
              <a:t>values</a:t>
            </a:r>
            <a:r>
              <a:rPr lang="de-DE" altLang="de-DE" baseline="0" dirty="0"/>
              <a:t>, but </a:t>
            </a:r>
            <a:r>
              <a:rPr lang="de-DE" altLang="de-DE" baseline="0" dirty="0" err="1"/>
              <a:t>as</a:t>
            </a:r>
            <a:r>
              <a:rPr lang="de-DE" altLang="de-DE" baseline="0" dirty="0"/>
              <a:t> </a:t>
            </a:r>
            <a:r>
              <a:rPr lang="de-DE" altLang="de-DE" baseline="0" dirty="0" err="1"/>
              <a:t>objects</a:t>
            </a:r>
            <a:r>
              <a:rPr lang="de-DE" altLang="de-DE" baseline="0" dirty="0"/>
              <a:t>. </a:t>
            </a:r>
            <a:r>
              <a:rPr lang="de-DE" altLang="de-DE" baseline="0" dirty="0" err="1"/>
              <a:t>Modifying</a:t>
            </a:r>
            <a:r>
              <a:rPr lang="de-DE" altLang="de-DE" baseline="0" dirty="0"/>
              <a:t> an </a:t>
            </a:r>
            <a:r>
              <a:rPr lang="de-DE" altLang="de-DE" baseline="0" dirty="0" err="1"/>
              <a:t>array</a:t>
            </a:r>
            <a:r>
              <a:rPr lang="de-DE" altLang="de-DE" baseline="0" dirty="0"/>
              <a:t> </a:t>
            </a:r>
            <a:r>
              <a:rPr lang="de-DE" altLang="de-DE" baseline="0" dirty="0" err="1"/>
              <a:t>passed</a:t>
            </a:r>
            <a:r>
              <a:rPr lang="de-DE" altLang="de-DE" baseline="0" dirty="0"/>
              <a:t> </a:t>
            </a:r>
            <a:r>
              <a:rPr lang="de-DE" altLang="de-DE" baseline="0" dirty="0" err="1"/>
              <a:t>to</a:t>
            </a:r>
            <a:r>
              <a:rPr lang="de-DE" altLang="de-DE" baseline="0" dirty="0"/>
              <a:t> a </a:t>
            </a:r>
            <a:r>
              <a:rPr lang="de-DE" altLang="de-DE" baseline="0" dirty="0" err="1"/>
              <a:t>method</a:t>
            </a:r>
            <a:r>
              <a:rPr lang="de-DE" altLang="de-DE" baseline="0" dirty="0"/>
              <a:t> </a:t>
            </a:r>
            <a:r>
              <a:rPr lang="de-DE" altLang="de-DE" baseline="0" dirty="0" err="1"/>
              <a:t>modifies</a:t>
            </a:r>
            <a:r>
              <a:rPr lang="de-DE" altLang="de-DE" baseline="0" dirty="0"/>
              <a:t> </a:t>
            </a:r>
            <a:r>
              <a:rPr lang="de-DE" altLang="de-DE" baseline="0" dirty="0" err="1"/>
              <a:t>the</a:t>
            </a:r>
            <a:r>
              <a:rPr lang="de-DE" altLang="de-DE" baseline="0" dirty="0"/>
              <a:t> </a:t>
            </a:r>
            <a:r>
              <a:rPr lang="de-DE" altLang="de-DE" baseline="0" dirty="0" err="1"/>
              <a:t>array</a:t>
            </a:r>
            <a:r>
              <a:rPr lang="de-DE" altLang="de-DE" baseline="0" dirty="0"/>
              <a:t> </a:t>
            </a:r>
            <a:r>
              <a:rPr lang="de-DE" altLang="de-DE" baseline="0" dirty="0" err="1"/>
              <a:t>itself</a:t>
            </a:r>
            <a:r>
              <a:rPr lang="de-DE" altLang="de-DE" baseline="0" dirty="0"/>
              <a:t>; </a:t>
            </a:r>
            <a:r>
              <a:rPr lang="de-DE" altLang="de-DE" baseline="0" dirty="0" err="1"/>
              <a:t>the</a:t>
            </a:r>
            <a:r>
              <a:rPr lang="de-DE" altLang="de-DE" baseline="0" dirty="0"/>
              <a:t> </a:t>
            </a:r>
            <a:r>
              <a:rPr lang="de-DE" altLang="de-DE" baseline="0" dirty="0" err="1"/>
              <a:t>changes</a:t>
            </a:r>
            <a:r>
              <a:rPr lang="de-DE" altLang="de-DE" baseline="0" dirty="0"/>
              <a:t> </a:t>
            </a:r>
            <a:r>
              <a:rPr lang="de-DE" altLang="de-DE" baseline="0" dirty="0" err="1"/>
              <a:t>are</a:t>
            </a:r>
            <a:r>
              <a:rPr lang="de-DE" altLang="de-DE" baseline="0" dirty="0"/>
              <a:t> </a:t>
            </a:r>
            <a:r>
              <a:rPr lang="de-DE" altLang="de-DE" baseline="0" dirty="0" err="1"/>
              <a:t>thus</a:t>
            </a:r>
            <a:r>
              <a:rPr lang="de-DE" altLang="de-DE" baseline="0" dirty="0"/>
              <a:t> </a:t>
            </a:r>
            <a:r>
              <a:rPr lang="de-DE" altLang="de-DE" baseline="0" dirty="0" err="1"/>
              <a:t>visible</a:t>
            </a:r>
            <a:r>
              <a:rPr lang="de-DE" altLang="de-DE" baseline="0" dirty="0"/>
              <a:t> outside </a:t>
            </a:r>
            <a:r>
              <a:rPr lang="de-DE" altLang="de-DE" baseline="0" dirty="0" err="1"/>
              <a:t>of</a:t>
            </a:r>
            <a:r>
              <a:rPr lang="de-DE" altLang="de-DE" baseline="0" dirty="0"/>
              <a:t> </a:t>
            </a:r>
            <a:r>
              <a:rPr lang="de-DE" altLang="de-DE" baseline="0" dirty="0" err="1"/>
              <a:t>the</a:t>
            </a:r>
            <a:r>
              <a:rPr lang="de-DE" altLang="de-DE" baseline="0" dirty="0"/>
              <a:t> </a:t>
            </a:r>
            <a:r>
              <a:rPr lang="de-DE" altLang="de-DE" baseline="0" dirty="0" err="1"/>
              <a:t>method</a:t>
            </a:r>
            <a:r>
              <a:rPr lang="de-DE" altLang="de-DE" baseline="0" dirty="0"/>
              <a:t> </a:t>
            </a:r>
            <a:r>
              <a:rPr lang="de-DE" altLang="de-DE" baseline="0" dirty="0" err="1"/>
              <a:t>as</a:t>
            </a:r>
            <a:r>
              <a:rPr lang="de-DE" altLang="de-DE" baseline="0" dirty="0"/>
              <a:t> </a:t>
            </a:r>
            <a:r>
              <a:rPr lang="de-DE" altLang="de-DE" baseline="0" dirty="0" err="1"/>
              <a:t>well</a:t>
            </a:r>
            <a:r>
              <a:rPr lang="de-DE" altLang="de-DE" baseline="0" dirty="0"/>
              <a:t>.</a:t>
            </a:r>
            <a:endParaRPr lang="de-DE" altLang="de-DE" dirty="0"/>
          </a:p>
        </p:txBody>
      </p:sp>
    </p:spTree>
    <p:extLst>
      <p:ext uri="{BB962C8B-B14F-4D97-AF65-F5344CB8AC3E}">
        <p14:creationId xmlns:p14="http://schemas.microsoft.com/office/powerpoint/2010/main" val="10074922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433C556-944A-AE4D-9EDC-CF53E5AB393D}" type="slidenum">
              <a:rPr lang="en-US" altLang="de-DE"/>
              <a:pPr>
                <a:defRPr/>
              </a:pPr>
              <a:t>23</a:t>
            </a:fld>
            <a:endParaRPr lang="en-US" altLang="de-DE"/>
          </a:p>
        </p:txBody>
      </p:sp>
      <p:sp>
        <p:nvSpPr>
          <p:cNvPr id="668674" name="Rectangle 2"/>
          <p:cNvSpPr>
            <a:spLocks noGrp="1" noRot="1" noChangeAspect="1" noChangeArrowheads="1"/>
          </p:cNvSpPr>
          <p:nvPr>
            <p:ph type="sldImg"/>
          </p:nvPr>
        </p:nvSpPr>
        <p:spPr>
          <a:solidFill>
            <a:srgbClr val="FFFFFF"/>
          </a:solidFill>
          <a:ln/>
        </p:spPr>
      </p:sp>
      <p:sp>
        <p:nvSpPr>
          <p:cNvPr id="6686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31009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A7D5C61-8952-D440-8F65-E83B353AED3A}" type="slidenum">
              <a:rPr lang="en-US" altLang="de-DE"/>
              <a:pPr>
                <a:defRPr/>
              </a:pPr>
              <a:t>24</a:t>
            </a:fld>
            <a:endParaRPr lang="en-US" altLang="de-DE"/>
          </a:p>
        </p:txBody>
      </p:sp>
      <p:sp>
        <p:nvSpPr>
          <p:cNvPr id="1038338" name="Rectangle 2"/>
          <p:cNvSpPr>
            <a:spLocks noGrp="1" noRot="1" noChangeAspect="1" noChangeArrowheads="1"/>
          </p:cNvSpPr>
          <p:nvPr>
            <p:ph type="sldImg"/>
          </p:nvPr>
        </p:nvSpPr>
        <p:spPr>
          <a:solidFill>
            <a:srgbClr val="FFFFFF"/>
          </a:solidFill>
          <a:ln/>
        </p:spPr>
      </p:sp>
      <p:sp>
        <p:nvSpPr>
          <p:cNvPr id="103833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143662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3CF0FCF-3F6F-5045-935A-9EC9BFFF3A9F}" type="slidenum">
              <a:rPr lang="en-US" altLang="de-DE"/>
              <a:pPr>
                <a:defRPr/>
              </a:pPr>
              <a:t>25</a:t>
            </a:fld>
            <a:endParaRPr lang="en-US" altLang="de-DE"/>
          </a:p>
        </p:txBody>
      </p:sp>
      <p:sp>
        <p:nvSpPr>
          <p:cNvPr id="1116162" name="Rectangle 2"/>
          <p:cNvSpPr>
            <a:spLocks noGrp="1" noRot="1" noChangeAspect="1" noChangeArrowheads="1"/>
          </p:cNvSpPr>
          <p:nvPr>
            <p:ph type="sldImg"/>
          </p:nvPr>
        </p:nvSpPr>
        <p:spPr>
          <a:solidFill>
            <a:srgbClr val="FFFFFF"/>
          </a:solidFill>
          <a:ln/>
        </p:spPr>
      </p:sp>
      <p:sp>
        <p:nvSpPr>
          <p:cNvPr id="11161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basic idea behind the program to count letter frequencies is to use an array with 26 elements to keep track of how many times each letter appears.  As the program reads the text, it increments the array element that corresponds to each letter.</a:t>
            </a:r>
          </a:p>
          <a:p>
            <a:pPr>
              <a:defRPr/>
            </a:pPr>
            <a:endParaRPr lang="de-DE" altLang="de-DE" dirty="0"/>
          </a:p>
        </p:txBody>
      </p:sp>
    </p:spTree>
    <p:extLst>
      <p:ext uri="{BB962C8B-B14F-4D97-AF65-F5344CB8AC3E}">
        <p14:creationId xmlns:p14="http://schemas.microsoft.com/office/powerpoint/2010/main" val="15549127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AB52BA-A229-B042-B847-A3910C721A9C}" type="slidenum">
              <a:rPr lang="en-US" altLang="de-DE"/>
              <a:pPr>
                <a:defRPr/>
              </a:pPr>
              <a:t>26</a:t>
            </a:fld>
            <a:endParaRPr lang="en-US" altLang="de-DE"/>
          </a:p>
        </p:txBody>
      </p:sp>
      <p:sp>
        <p:nvSpPr>
          <p:cNvPr id="1034242" name="Rectangle 2"/>
          <p:cNvSpPr>
            <a:spLocks noGrp="1" noRot="1" noChangeAspect="1" noChangeArrowheads="1"/>
          </p:cNvSpPr>
          <p:nvPr>
            <p:ph type="sldImg"/>
          </p:nvPr>
        </p:nvSpPr>
        <p:spPr>
          <a:solidFill>
            <a:srgbClr val="FFFFFF"/>
          </a:solidFill>
          <a:ln/>
        </p:spPr>
      </p:sp>
      <p:sp>
        <p:nvSpPr>
          <p:cNvPr id="10342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8591173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A354A9E-B5A3-CB49-9F3C-0D70D6E60B28}" type="slidenum">
              <a:rPr lang="en-US" altLang="de-DE"/>
              <a:pPr>
                <a:defRPr/>
              </a:pPr>
              <a:t>27</a:t>
            </a:fld>
            <a:endParaRPr lang="en-US" altLang="de-DE"/>
          </a:p>
        </p:txBody>
      </p:sp>
      <p:sp>
        <p:nvSpPr>
          <p:cNvPr id="1036290" name="Rectangle 2"/>
          <p:cNvSpPr>
            <a:spLocks noGrp="1" noRot="1" noChangeAspect="1" noChangeArrowheads="1"/>
          </p:cNvSpPr>
          <p:nvPr>
            <p:ph type="sldImg"/>
          </p:nvPr>
        </p:nvSpPr>
        <p:spPr>
          <a:solidFill>
            <a:srgbClr val="FFFFFF"/>
          </a:solidFill>
          <a:ln/>
        </p:spPr>
      </p:sp>
      <p:sp>
        <p:nvSpPr>
          <p:cNvPr id="10362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282018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A8B29D-6AD7-A34C-9A40-578C7B3EDB51}" type="slidenum">
              <a:rPr lang="en-US" altLang="de-DE"/>
              <a:pPr>
                <a:defRPr/>
              </a:pPr>
              <a:t>28</a:t>
            </a:fld>
            <a:endParaRPr lang="en-US" altLang="de-DE"/>
          </a:p>
        </p:txBody>
      </p:sp>
      <p:sp>
        <p:nvSpPr>
          <p:cNvPr id="693250" name="Rectangle 2"/>
          <p:cNvSpPr>
            <a:spLocks noGrp="1" noRot="1" noChangeAspect="1" noChangeArrowheads="1"/>
          </p:cNvSpPr>
          <p:nvPr>
            <p:ph type="sldImg"/>
          </p:nvPr>
        </p:nvSpPr>
        <p:spPr>
          <a:solidFill>
            <a:srgbClr val="FFFFFF"/>
          </a:solidFill>
          <a:ln/>
        </p:spPr>
      </p:sp>
      <p:sp>
        <p:nvSpPr>
          <p:cNvPr id="6932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Java makes it easy to initialize the elements of an array as part of a declaration.  The syntax is</a:t>
            </a:r>
          </a:p>
          <a:p>
            <a:pPr>
              <a:defRPr/>
            </a:pPr>
            <a:r>
              <a:rPr lang="en-US" altLang="de-DE" sz="1200" i="1" dirty="0">
                <a:latin typeface="Times New Roman" charset="0"/>
              </a:rPr>
              <a:t> type</a:t>
            </a:r>
            <a:r>
              <a:rPr lang="en-US" altLang="de-DE" sz="1200" b="1" dirty="0"/>
              <a:t>[]</a:t>
            </a:r>
            <a:r>
              <a:rPr lang="en-US" altLang="de-DE" b="1" dirty="0"/>
              <a:t> </a:t>
            </a:r>
            <a:r>
              <a:rPr lang="en-US" altLang="de-DE" sz="1200" i="1" dirty="0">
                <a:latin typeface="Times New Roman" charset="0"/>
              </a:rPr>
              <a:t>name</a:t>
            </a:r>
            <a:r>
              <a:rPr lang="en-US" altLang="de-DE" sz="1200" b="1" dirty="0"/>
              <a:t> = {</a:t>
            </a:r>
            <a:r>
              <a:rPr lang="en-US" altLang="de-DE" sz="1200" i="1" dirty="0">
                <a:latin typeface="Times New Roman" charset="0"/>
              </a:rPr>
              <a:t> elements </a:t>
            </a:r>
            <a:r>
              <a:rPr lang="en-US" altLang="de-DE" sz="1200" b="1" dirty="0"/>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where </a:t>
            </a:r>
            <a:r>
              <a:rPr lang="en-US" altLang="de-DE" sz="1200" i="1" dirty="0">
                <a:latin typeface="Times New Roman" charset="0"/>
              </a:rPr>
              <a:t>elements</a:t>
            </a:r>
            <a:r>
              <a:rPr lang="en-US" altLang="de-DE" sz="1200" dirty="0">
                <a:latin typeface="Times New Roman" charset="0"/>
              </a:rPr>
              <a:t> is a list of the elements of the array separated by commas.  The length of the array is automatically set to be the number of values in the list.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For example, the following declaration initializes the variable </a:t>
            </a:r>
            <a:r>
              <a:rPr lang="en-US" altLang="de-DE" sz="1200" b="1" dirty="0" err="1">
                <a:latin typeface="Courier New" charset="0"/>
              </a:rPr>
              <a:t>powersOfTen</a:t>
            </a:r>
            <a:r>
              <a:rPr lang="en-US" altLang="de-DE" sz="1200" dirty="0">
                <a:latin typeface="Times New Roman" charset="0"/>
              </a:rPr>
              <a:t> to the values 10</a:t>
            </a:r>
            <a:r>
              <a:rPr lang="en-US" altLang="de-DE" sz="1100" baseline="40000" dirty="0">
                <a:latin typeface="Times New Roman" charset="0"/>
              </a:rPr>
              <a:t>0</a:t>
            </a:r>
            <a:r>
              <a:rPr lang="en-US" altLang="de-DE" sz="1200" dirty="0">
                <a:latin typeface="Times New Roman" charset="0"/>
              </a:rPr>
              <a:t>, 10</a:t>
            </a:r>
            <a:r>
              <a:rPr lang="en-US" altLang="de-DE" sz="1100" baseline="40000" dirty="0">
                <a:latin typeface="Times New Roman" charset="0"/>
              </a:rPr>
              <a:t>1</a:t>
            </a:r>
            <a:r>
              <a:rPr lang="en-US" altLang="de-DE" sz="1200" dirty="0">
                <a:latin typeface="Times New Roman" charset="0"/>
              </a:rPr>
              <a:t>, 10</a:t>
            </a:r>
            <a:r>
              <a:rPr lang="en-US" altLang="de-DE" sz="1100" baseline="40000" dirty="0">
                <a:latin typeface="Times New Roman" charset="0"/>
              </a:rPr>
              <a:t>2</a:t>
            </a:r>
            <a:r>
              <a:rPr lang="en-US" altLang="de-DE" sz="1200" dirty="0">
                <a:latin typeface="Times New Roman" charset="0"/>
              </a:rPr>
              <a:t>, 10</a:t>
            </a:r>
            <a:r>
              <a:rPr lang="en-US" altLang="de-DE" sz="1100" baseline="40000" dirty="0">
                <a:latin typeface="Times New Roman" charset="0"/>
              </a:rPr>
              <a:t>3</a:t>
            </a:r>
            <a:r>
              <a:rPr lang="en-US" altLang="de-DE" sz="1200" dirty="0">
                <a:latin typeface="Times New Roman" charset="0"/>
              </a:rPr>
              <a:t>, and 10</a:t>
            </a:r>
            <a:r>
              <a:rPr lang="en-US" altLang="de-DE" sz="1100" baseline="40000" dirty="0">
                <a:latin typeface="Times New Roman" charset="0"/>
              </a:rPr>
              <a:t>4</a:t>
            </a:r>
            <a:r>
              <a:rPr lang="en-US" altLang="de-DE" sz="1200" dirty="0">
                <a:latin typeface="Times New Roman" charset="0"/>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b="1" noProof="1"/>
              <a:t>int[] powersOfTen = {</a:t>
            </a:r>
            <a:r>
              <a:rPr lang="en-US" altLang="de-DE" sz="1200" b="1" noProof="1">
                <a:latin typeface="Times New Roman" charset="0"/>
              </a:rPr>
              <a:t> </a:t>
            </a:r>
            <a:r>
              <a:rPr lang="en-US" altLang="de-DE" sz="1200" b="1" noProof="1"/>
              <a:t>1,</a:t>
            </a:r>
            <a:r>
              <a:rPr lang="en-US" altLang="de-DE" sz="1200" b="1" noProof="1">
                <a:latin typeface="Times New Roman" charset="0"/>
              </a:rPr>
              <a:t> </a:t>
            </a:r>
            <a:r>
              <a:rPr lang="en-US" altLang="de-DE" sz="1200" b="1" noProof="1"/>
              <a:t>10,</a:t>
            </a:r>
            <a:r>
              <a:rPr lang="en-US" altLang="de-DE" sz="1200" b="1" noProof="1">
                <a:latin typeface="Times New Roman" charset="0"/>
              </a:rPr>
              <a:t> </a:t>
            </a:r>
            <a:r>
              <a:rPr lang="en-US" altLang="de-DE" sz="1200" b="1" noProof="1"/>
              <a:t>100,</a:t>
            </a:r>
            <a:r>
              <a:rPr lang="en-US" altLang="de-DE" sz="1200" b="1" noProof="1">
                <a:latin typeface="Times New Roman" charset="0"/>
              </a:rPr>
              <a:t> </a:t>
            </a:r>
            <a:r>
              <a:rPr lang="en-US" altLang="de-DE" sz="1200" b="1" noProof="1"/>
              <a:t>1000,</a:t>
            </a:r>
            <a:r>
              <a:rPr lang="en-US" altLang="de-DE" sz="1200" b="1" noProof="1">
                <a:latin typeface="Times New Roman" charset="0"/>
              </a:rPr>
              <a:t> </a:t>
            </a:r>
            <a:r>
              <a:rPr lang="en-US" altLang="de-DE" sz="1200" b="1" noProof="1"/>
              <a:t>10000</a:t>
            </a:r>
            <a:r>
              <a:rPr lang="en-US" altLang="de-DE" sz="1200" b="1" noProof="1">
                <a:latin typeface="Times New Roman" charset="0"/>
              </a:rPr>
              <a:t> </a:t>
            </a:r>
            <a:r>
              <a:rPr lang="en-US" altLang="de-DE" sz="1200" b="1" noProof="1"/>
              <a:t>};</a:t>
            </a:r>
            <a:endParaRPr lang="en-US" altLang="de-DE" sz="1200" dirty="0">
              <a:latin typeface="Times New Roman"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This declaration creates an integer array of length 5 and initializes the elements as specified.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pPr>
              <a:defRPr/>
            </a:pPr>
            <a:endParaRPr lang="de-DE" altLang="de-DE" dirty="0"/>
          </a:p>
          <a:p>
            <a:pPr>
              <a:defRPr/>
            </a:pPr>
            <a:endParaRPr lang="de-DE" altLang="de-DE" dirty="0"/>
          </a:p>
        </p:txBody>
      </p:sp>
    </p:spTree>
    <p:extLst>
      <p:ext uri="{BB962C8B-B14F-4D97-AF65-F5344CB8AC3E}">
        <p14:creationId xmlns:p14="http://schemas.microsoft.com/office/powerpoint/2010/main" val="13492327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8534013-DC99-6C43-9BB5-F19FD11C13D6}" type="slidenum">
              <a:rPr lang="en-US" altLang="de-DE"/>
              <a:pPr>
                <a:defRPr/>
              </a:pPr>
              <a:t>29</a:t>
            </a:fld>
            <a:endParaRPr lang="en-US" altLang="de-DE"/>
          </a:p>
        </p:txBody>
      </p:sp>
      <p:sp>
        <p:nvSpPr>
          <p:cNvPr id="1042434" name="Rectangle 2"/>
          <p:cNvSpPr>
            <a:spLocks noGrp="1" noRot="1" noChangeAspect="1" noChangeArrowheads="1"/>
          </p:cNvSpPr>
          <p:nvPr>
            <p:ph type="sldImg"/>
          </p:nvPr>
        </p:nvSpPr>
        <p:spPr>
          <a:solidFill>
            <a:srgbClr val="FFFFFF"/>
          </a:solidFill>
          <a:ln/>
        </p:spPr>
      </p:sp>
      <p:sp>
        <p:nvSpPr>
          <p:cNvPr id="10424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750846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A8B29D-6AD7-A34C-9A40-578C7B3EDB51}" type="slidenum">
              <a:rPr lang="en-US" altLang="de-DE"/>
              <a:pPr>
                <a:defRPr/>
              </a:pPr>
              <a:t>30</a:t>
            </a:fld>
            <a:endParaRPr lang="en-US" altLang="de-DE"/>
          </a:p>
        </p:txBody>
      </p:sp>
      <p:sp>
        <p:nvSpPr>
          <p:cNvPr id="693250" name="Rectangle 2"/>
          <p:cNvSpPr>
            <a:spLocks noGrp="1" noRot="1" noChangeAspect="1" noChangeArrowheads="1"/>
          </p:cNvSpPr>
          <p:nvPr>
            <p:ph type="sldImg"/>
          </p:nvPr>
        </p:nvSpPr>
        <p:spPr>
          <a:solidFill>
            <a:srgbClr val="FFFFFF"/>
          </a:solidFill>
          <a:ln/>
        </p:spPr>
      </p:sp>
      <p:sp>
        <p:nvSpPr>
          <p:cNvPr id="6932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1069477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A8B29D-6AD7-A34C-9A40-578C7B3EDB51}" type="slidenum">
              <a:rPr lang="en-US" altLang="de-DE"/>
              <a:pPr>
                <a:defRPr/>
              </a:pPr>
              <a:t>31</a:t>
            </a:fld>
            <a:endParaRPr lang="en-US" altLang="de-DE"/>
          </a:p>
        </p:txBody>
      </p:sp>
      <p:sp>
        <p:nvSpPr>
          <p:cNvPr id="693250" name="Rectangle 2"/>
          <p:cNvSpPr>
            <a:spLocks noGrp="1" noRot="1" noChangeAspect="1" noChangeArrowheads="1"/>
          </p:cNvSpPr>
          <p:nvPr>
            <p:ph type="sldImg"/>
          </p:nvPr>
        </p:nvSpPr>
        <p:spPr>
          <a:solidFill>
            <a:srgbClr val="FFFFFF"/>
          </a:solidFill>
          <a:ln/>
        </p:spPr>
      </p:sp>
      <p:sp>
        <p:nvSpPr>
          <p:cNvPr id="6932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135442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charset="-128"/>
            </a:endParaRP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7AFA62B-5AE9-D846-B32E-CCC7C1FA9F62}" type="slidenum">
              <a:rPr lang="en-US" altLang="de-DE" sz="1200"/>
              <a:pPr/>
              <a:t>4</a:t>
            </a:fld>
            <a:endParaRPr lang="en-US" altLang="de-DE" sz="1200"/>
          </a:p>
        </p:txBody>
      </p:sp>
    </p:spTree>
    <p:extLst>
      <p:ext uri="{BB962C8B-B14F-4D97-AF65-F5344CB8AC3E}">
        <p14:creationId xmlns:p14="http://schemas.microsoft.com/office/powerpoint/2010/main" val="3153399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A8B29D-6AD7-A34C-9A40-578C7B3EDB51}" type="slidenum">
              <a:rPr lang="en-US" altLang="de-DE"/>
              <a:pPr>
                <a:defRPr/>
              </a:pPr>
              <a:t>32</a:t>
            </a:fld>
            <a:endParaRPr lang="en-US" altLang="de-DE"/>
          </a:p>
        </p:txBody>
      </p:sp>
      <p:sp>
        <p:nvSpPr>
          <p:cNvPr id="693250" name="Rectangle 2"/>
          <p:cNvSpPr>
            <a:spLocks noGrp="1" noRot="1" noChangeAspect="1" noChangeArrowheads="1"/>
          </p:cNvSpPr>
          <p:nvPr>
            <p:ph type="sldImg"/>
          </p:nvPr>
        </p:nvSpPr>
        <p:spPr>
          <a:solidFill>
            <a:srgbClr val="FFFFFF"/>
          </a:solidFill>
          <a:ln/>
        </p:spPr>
      </p:sp>
      <p:sp>
        <p:nvSpPr>
          <p:cNvPr id="6932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5426656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A8BE13-8007-3043-86A6-E31049FC4795}" type="slidenum">
              <a:rPr lang="en-US" altLang="de-DE"/>
              <a:pPr>
                <a:defRPr/>
              </a:pPr>
              <a:t>33</a:t>
            </a:fld>
            <a:endParaRPr lang="en-US" altLang="de-DE"/>
          </a:p>
        </p:txBody>
      </p:sp>
      <p:sp>
        <p:nvSpPr>
          <p:cNvPr id="834562" name="Rectangle 2"/>
          <p:cNvSpPr>
            <a:spLocks noGrp="1" noRot="1" noChangeAspect="1" noChangeArrowheads="1"/>
          </p:cNvSpPr>
          <p:nvPr>
            <p:ph type="sldImg"/>
          </p:nvPr>
        </p:nvSpPr>
        <p:spPr>
          <a:solidFill>
            <a:srgbClr val="FFFFFF"/>
          </a:solidFill>
          <a:ln/>
        </p:spPr>
      </p:sp>
      <p:sp>
        <p:nvSpPr>
          <p:cNvPr id="834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15966294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A8BE13-8007-3043-86A6-E31049FC4795}" type="slidenum">
              <a:rPr lang="en-US" altLang="de-DE"/>
              <a:pPr>
                <a:defRPr/>
              </a:pPr>
              <a:t>34</a:t>
            </a:fld>
            <a:endParaRPr lang="en-US" altLang="de-DE"/>
          </a:p>
        </p:txBody>
      </p:sp>
      <p:sp>
        <p:nvSpPr>
          <p:cNvPr id="834562" name="Rectangle 2"/>
          <p:cNvSpPr>
            <a:spLocks noGrp="1" noRot="1" noChangeAspect="1" noChangeArrowheads="1"/>
          </p:cNvSpPr>
          <p:nvPr>
            <p:ph type="sldImg"/>
          </p:nvPr>
        </p:nvSpPr>
        <p:spPr>
          <a:solidFill>
            <a:srgbClr val="FFFFFF"/>
          </a:solidFill>
          <a:ln/>
        </p:spPr>
      </p:sp>
      <p:sp>
        <p:nvSpPr>
          <p:cNvPr id="834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852094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018E5AB-D000-9D4C-A240-F533FD3AC0CE}" type="slidenum">
              <a:rPr lang="en-US" altLang="de-DE"/>
              <a:pPr>
                <a:defRPr/>
              </a:pPr>
              <a:t>35</a:t>
            </a:fld>
            <a:endParaRPr lang="en-US" altLang="de-DE"/>
          </a:p>
        </p:txBody>
      </p:sp>
      <p:sp>
        <p:nvSpPr>
          <p:cNvPr id="1044482" name="Rectangle 2"/>
          <p:cNvSpPr>
            <a:spLocks noGrp="1" noRot="1" noChangeAspect="1" noChangeArrowheads="1"/>
          </p:cNvSpPr>
          <p:nvPr>
            <p:ph type="sldImg"/>
          </p:nvPr>
        </p:nvSpPr>
        <p:spPr>
          <a:solidFill>
            <a:srgbClr val="FFFFFF"/>
          </a:solidFill>
          <a:ln/>
        </p:spPr>
      </p:sp>
      <p:sp>
        <p:nvSpPr>
          <p:cNvPr id="10444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You can initialize a multidimensional array when you declare it by using nested braces to reflect the levels of array nesting.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For example, you can declare and initialize a multiplication table for the digits 0 to 9 like this:</a:t>
            </a:r>
          </a:p>
          <a:p>
            <a:pPr>
              <a:defRPr/>
            </a:pPr>
            <a:endParaRPr lang="de-DE" altLang="de-DE" dirty="0"/>
          </a:p>
        </p:txBody>
      </p:sp>
    </p:spTree>
    <p:extLst>
      <p:ext uri="{BB962C8B-B14F-4D97-AF65-F5344CB8AC3E}">
        <p14:creationId xmlns:p14="http://schemas.microsoft.com/office/powerpoint/2010/main" val="11980109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147444-DF91-0D40-AAF9-30BBF8F63E9C}" type="slidenum">
              <a:rPr lang="en-US" altLang="de-DE"/>
              <a:pPr>
                <a:defRPr/>
              </a:pPr>
              <a:t>36</a:t>
            </a:fld>
            <a:endParaRPr lang="en-US" altLang="de-DE"/>
          </a:p>
        </p:txBody>
      </p:sp>
      <p:sp>
        <p:nvSpPr>
          <p:cNvPr id="1055746" name="Rectangle 2"/>
          <p:cNvSpPr>
            <a:spLocks noGrp="1" noRot="1" noChangeAspect="1" noChangeArrowheads="1"/>
          </p:cNvSpPr>
          <p:nvPr>
            <p:ph type="sldImg"/>
          </p:nvPr>
        </p:nvSpPr>
        <p:spPr>
          <a:solidFill>
            <a:srgbClr val="FFFFFF"/>
          </a:solidFill>
          <a:ln/>
        </p:spPr>
      </p:sp>
      <p:sp>
        <p:nvSpPr>
          <p:cNvPr id="10557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t-BR" altLang="de-DE" b="1" dirty="0">
                <a:latin typeface="Courier New" charset="0"/>
              </a:rPr>
              <a:t>m[0] = m[1];   // { { 0, 1, 2 }, { 0, 1, 2 }}</a:t>
            </a:r>
          </a:p>
          <a:p>
            <a:pPr marL="0" marR="0" indent="0" algn="l" defTabSz="914400" rtl="0" eaLnBrk="0" fontAlgn="base" latinLnBrk="0" hangingPunct="0">
              <a:lnSpc>
                <a:spcPct val="100000"/>
              </a:lnSpc>
              <a:spcBef>
                <a:spcPct val="30000"/>
              </a:spcBef>
              <a:spcAft>
                <a:spcPct val="0"/>
              </a:spcAft>
              <a:buClrTx/>
              <a:buSzTx/>
              <a:buFontTx/>
              <a:buNone/>
              <a:tabLst/>
              <a:defRPr/>
            </a:pPr>
            <a:r>
              <a:rPr lang="pt-BR" altLang="de-DE" b="1" dirty="0">
                <a:latin typeface="Courier New" charset="0"/>
              </a:rPr>
              <a:t>m[1][1] = 4;   //</a:t>
            </a:r>
            <a:r>
              <a:rPr lang="pt-BR" altLang="de-DE" b="1" baseline="0" dirty="0">
                <a:latin typeface="Courier New" charset="0"/>
              </a:rPr>
              <a:t> 2 4 2 4</a:t>
            </a:r>
            <a:br>
              <a:rPr lang="pt-BR" altLang="de-DE" b="1" dirty="0">
                <a:latin typeface="Courier New" charset="0"/>
              </a:rPr>
            </a:br>
            <a:r>
              <a:rPr lang="pt-BR" altLang="de-DE" b="1" dirty="0" err="1">
                <a:latin typeface="Courier New" charset="0"/>
              </a:rPr>
              <a:t>println</a:t>
            </a:r>
            <a:r>
              <a:rPr lang="pt-BR" altLang="de-DE" b="1" dirty="0">
                <a:latin typeface="Courier New" charset="0"/>
              </a:rPr>
              <a:t>(</a:t>
            </a:r>
            <a:r>
              <a:rPr lang="pt-BR" altLang="de-DE" b="1" dirty="0" err="1">
                <a:latin typeface="Courier New" charset="0"/>
              </a:rPr>
              <a:t>x</a:t>
            </a:r>
            <a:r>
              <a:rPr lang="pt-BR" altLang="de-DE" b="1" dirty="0">
                <a:latin typeface="Courier New" charset="0"/>
              </a:rPr>
              <a:t>[0][1]);  // 4</a:t>
            </a:r>
            <a:endParaRPr lang="en-US" altLang="de-DE" dirty="0">
              <a:latin typeface="Times New Roman" charset="0"/>
            </a:endParaRPr>
          </a:p>
          <a:p>
            <a:pPr>
              <a:defRPr/>
            </a:pPr>
            <a:endParaRPr lang="de-DE" altLang="de-DE" dirty="0"/>
          </a:p>
        </p:txBody>
      </p:sp>
    </p:spTree>
    <p:extLst>
      <p:ext uri="{BB962C8B-B14F-4D97-AF65-F5344CB8AC3E}">
        <p14:creationId xmlns:p14="http://schemas.microsoft.com/office/powerpoint/2010/main" val="10475501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35434B9-ADEC-CA45-B562-2C7F08190AB8}" type="slidenum">
              <a:rPr lang="en-US" altLang="de-DE"/>
              <a:pPr>
                <a:defRPr/>
              </a:pPr>
              <a:t>37</a:t>
            </a:fld>
            <a:endParaRPr lang="en-US" altLang="de-DE"/>
          </a:p>
        </p:txBody>
      </p:sp>
      <p:sp>
        <p:nvSpPr>
          <p:cNvPr id="1051650" name="Rectangle 2"/>
          <p:cNvSpPr>
            <a:spLocks noGrp="1" noRot="1" noChangeAspect="1" noChangeArrowheads="1"/>
          </p:cNvSpPr>
          <p:nvPr>
            <p:ph type="sldImg"/>
          </p:nvPr>
        </p:nvSpPr>
        <p:spPr>
          <a:solidFill>
            <a:srgbClr val="FFFFFF"/>
          </a:solidFill>
          <a:ln/>
        </p:spPr>
      </p:sp>
      <p:sp>
        <p:nvSpPr>
          <p:cNvPr id="105165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636144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3E825A4-0554-FF4B-A86E-2BDACE26682A}" type="slidenum">
              <a:rPr lang="en-US" altLang="de-DE"/>
              <a:pPr>
                <a:defRPr/>
              </a:pPr>
              <a:t>38</a:t>
            </a:fld>
            <a:endParaRPr lang="en-US" altLang="de-DE"/>
          </a:p>
        </p:txBody>
      </p:sp>
      <p:sp>
        <p:nvSpPr>
          <p:cNvPr id="1053698" name="Rectangle 2"/>
          <p:cNvSpPr>
            <a:spLocks noGrp="1" noRot="1" noChangeAspect="1" noChangeArrowheads="1"/>
          </p:cNvSpPr>
          <p:nvPr>
            <p:ph type="sldImg"/>
          </p:nvPr>
        </p:nvSpPr>
        <p:spPr>
          <a:solidFill>
            <a:srgbClr val="FFFFFF"/>
          </a:solidFill>
          <a:ln/>
        </p:spPr>
      </p:sp>
      <p:sp>
        <p:nvSpPr>
          <p:cNvPr id="10536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0895476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A8BE13-8007-3043-86A6-E31049FC4795}" type="slidenum">
              <a:rPr lang="en-US" altLang="de-DE"/>
              <a:pPr>
                <a:defRPr/>
              </a:pPr>
              <a:t>39</a:t>
            </a:fld>
            <a:endParaRPr lang="en-US" altLang="de-DE"/>
          </a:p>
        </p:txBody>
      </p:sp>
      <p:sp>
        <p:nvSpPr>
          <p:cNvPr id="834562" name="Rectangle 2"/>
          <p:cNvSpPr>
            <a:spLocks noGrp="1" noRot="1" noChangeAspect="1" noChangeArrowheads="1"/>
          </p:cNvSpPr>
          <p:nvPr>
            <p:ph type="sldImg"/>
          </p:nvPr>
        </p:nvSpPr>
        <p:spPr>
          <a:solidFill>
            <a:srgbClr val="FFFFFF"/>
          </a:solidFill>
          <a:ln/>
        </p:spPr>
      </p:sp>
      <p:sp>
        <p:nvSpPr>
          <p:cNvPr id="834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de-DE" altLang="de-DE" dirty="0" err="1"/>
              <a:t>new</a:t>
            </a:r>
            <a:r>
              <a:rPr lang="de-DE" altLang="de-DE" dirty="0"/>
              <a:t> Ovals[5] </a:t>
            </a:r>
            <a:r>
              <a:rPr lang="de-DE" altLang="de-DE" dirty="0" err="1"/>
              <a:t>does</a:t>
            </a:r>
            <a:r>
              <a:rPr lang="de-DE" altLang="de-DE" dirty="0"/>
              <a:t> not</a:t>
            </a:r>
            <a:r>
              <a:rPr lang="de-DE" altLang="de-DE" baseline="0" dirty="0"/>
              <a:t> </a:t>
            </a:r>
            <a:r>
              <a:rPr lang="de-DE" altLang="de-DE" baseline="0" dirty="0" err="1"/>
              <a:t>call</a:t>
            </a:r>
            <a:r>
              <a:rPr lang="de-DE" altLang="de-DE" baseline="0" dirty="0"/>
              <a:t> </a:t>
            </a:r>
            <a:r>
              <a:rPr lang="de-DE" altLang="de-DE" baseline="0" dirty="0" err="1"/>
              <a:t>constructors</a:t>
            </a:r>
            <a:r>
              <a:rPr lang="de-DE" altLang="de-DE" baseline="0" dirty="0"/>
              <a:t>, </a:t>
            </a:r>
            <a:r>
              <a:rPr lang="de-DE" altLang="de-DE" baseline="0" dirty="0" err="1"/>
              <a:t>it</a:t>
            </a:r>
            <a:r>
              <a:rPr lang="de-DE" altLang="de-DE" baseline="0" dirty="0"/>
              <a:t> </a:t>
            </a:r>
            <a:r>
              <a:rPr lang="de-DE" altLang="de-DE" baseline="0" dirty="0" err="1"/>
              <a:t>only</a:t>
            </a:r>
            <a:r>
              <a:rPr lang="de-DE" altLang="de-DE" baseline="0" dirty="0"/>
              <a:t> </a:t>
            </a:r>
            <a:r>
              <a:rPr lang="de-DE" altLang="de-DE" baseline="0" dirty="0" err="1"/>
              <a:t>creates</a:t>
            </a:r>
            <a:r>
              <a:rPr lang="de-DE" altLang="de-DE" baseline="0" dirty="0"/>
              <a:t> </a:t>
            </a:r>
            <a:r>
              <a:rPr lang="de-DE" altLang="de-DE" baseline="0" dirty="0" err="1"/>
              <a:t>space</a:t>
            </a:r>
            <a:r>
              <a:rPr lang="de-DE" altLang="de-DE" baseline="0" dirty="0"/>
              <a:t> </a:t>
            </a:r>
            <a:r>
              <a:rPr lang="de-DE" altLang="de-DE" baseline="0" dirty="0" err="1"/>
              <a:t>for</a:t>
            </a:r>
            <a:r>
              <a:rPr lang="de-DE" altLang="de-DE" baseline="0" dirty="0"/>
              <a:t> </a:t>
            </a:r>
            <a:r>
              <a:rPr lang="de-DE" altLang="de-DE" baseline="0" dirty="0" err="1"/>
              <a:t>object</a:t>
            </a:r>
            <a:r>
              <a:rPr lang="de-DE" altLang="de-DE" baseline="0" dirty="0"/>
              <a:t> </a:t>
            </a:r>
            <a:r>
              <a:rPr lang="de-DE" altLang="de-DE" baseline="0" dirty="0" err="1"/>
              <a:t>references</a:t>
            </a:r>
            <a:endParaRPr lang="de-DE" altLang="de-DE" dirty="0"/>
          </a:p>
        </p:txBody>
      </p:sp>
    </p:spTree>
    <p:extLst>
      <p:ext uri="{BB962C8B-B14F-4D97-AF65-F5344CB8AC3E}">
        <p14:creationId xmlns:p14="http://schemas.microsoft.com/office/powerpoint/2010/main" val="6077604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AEA836-C67D-9B4F-85E9-AF97E231105C}" type="slidenum">
              <a:rPr lang="en-US" altLang="de-DE"/>
              <a:pPr>
                <a:defRPr/>
              </a:pPr>
              <a:t>40</a:t>
            </a:fld>
            <a:endParaRPr lang="en-US" altLang="de-DE"/>
          </a:p>
        </p:txBody>
      </p:sp>
      <p:sp>
        <p:nvSpPr>
          <p:cNvPr id="836610" name="Rectangle 2"/>
          <p:cNvSpPr>
            <a:spLocks noGrp="1" noRot="1" noChangeAspect="1" noChangeArrowheads="1"/>
          </p:cNvSpPr>
          <p:nvPr>
            <p:ph type="sldImg"/>
          </p:nvPr>
        </p:nvSpPr>
        <p:spPr>
          <a:solidFill>
            <a:srgbClr val="FFFFFF"/>
          </a:solidFill>
          <a:ln/>
        </p:spPr>
      </p:sp>
      <p:sp>
        <p:nvSpPr>
          <p:cNvPr id="8366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4338081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FAEA836-C67D-9B4F-85E9-AF97E231105C}" type="slidenum">
              <a:rPr lang="en-US" altLang="de-DE"/>
              <a:pPr>
                <a:defRPr/>
              </a:pPr>
              <a:t>41</a:t>
            </a:fld>
            <a:endParaRPr lang="en-US" altLang="de-DE"/>
          </a:p>
        </p:txBody>
      </p:sp>
      <p:sp>
        <p:nvSpPr>
          <p:cNvPr id="836610" name="Rectangle 2"/>
          <p:cNvSpPr>
            <a:spLocks noGrp="1" noRot="1" noChangeAspect="1" noChangeArrowheads="1"/>
          </p:cNvSpPr>
          <p:nvPr>
            <p:ph type="sldImg"/>
          </p:nvPr>
        </p:nvSpPr>
        <p:spPr>
          <a:solidFill>
            <a:srgbClr val="FFFFFF"/>
          </a:solidFill>
          <a:ln/>
        </p:spPr>
      </p:sp>
      <p:sp>
        <p:nvSpPr>
          <p:cNvPr id="8366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42167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a:t>Index </a:t>
            </a:r>
            <a:r>
              <a:rPr lang="de-DE" dirty="0" err="1"/>
              <a:t>starts</a:t>
            </a:r>
            <a:r>
              <a:rPr lang="de-DE" baseline="0" dirty="0"/>
              <a:t> at 0, not at 1! See also </a:t>
            </a:r>
            <a:r>
              <a:rPr lang="de-DE" baseline="0" dirty="0" err="1"/>
              <a:t>slide</a:t>
            </a:r>
            <a:r>
              <a:rPr lang="de-DE" baseline="0" dirty="0"/>
              <a:t> </a:t>
            </a:r>
            <a:r>
              <a:rPr lang="ru-RU" baseline="0" dirty="0"/>
              <a:t>"</a:t>
            </a:r>
            <a:r>
              <a:rPr lang="de-DE" baseline="0" dirty="0"/>
              <a:t>Human-</a:t>
            </a:r>
            <a:r>
              <a:rPr lang="de-DE" baseline="0" dirty="0" err="1"/>
              <a:t>Readable</a:t>
            </a:r>
            <a:r>
              <a:rPr lang="de-DE" baseline="0" dirty="0"/>
              <a:t> Index Values</a:t>
            </a:r>
            <a:r>
              <a:rPr lang="ru-RU" baseline="0" dirty="0"/>
              <a:t>"</a:t>
            </a:r>
            <a:endParaRPr lang="en-US" altLang="de-DE" sz="1200" b="1" dirty="0"/>
          </a:p>
          <a:p>
            <a:endParaRPr lang="de-DE" dirty="0"/>
          </a:p>
        </p:txBody>
      </p:sp>
      <p:sp>
        <p:nvSpPr>
          <p:cNvPr id="4" name="Foliennummernplatzhalter 3"/>
          <p:cNvSpPr>
            <a:spLocks noGrp="1"/>
          </p:cNvSpPr>
          <p:nvPr>
            <p:ph type="sldNum" sz="quarter" idx="10"/>
          </p:nvPr>
        </p:nvSpPr>
        <p:spPr/>
        <p:txBody>
          <a:bodyPr/>
          <a:lstStyle/>
          <a:p>
            <a:pPr>
              <a:defRPr/>
            </a:pPr>
            <a:fld id="{8BFC366B-B7E6-C041-8F0C-137B1ED02A1B}" type="slidenum">
              <a:rPr lang="en-US" altLang="de-DE" smtClean="0"/>
              <a:pPr>
                <a:defRPr/>
              </a:pPr>
              <a:t>6</a:t>
            </a:fld>
            <a:endParaRPr lang="en-US" altLang="de-DE"/>
          </a:p>
        </p:txBody>
      </p:sp>
    </p:spTree>
    <p:extLst>
      <p:ext uri="{BB962C8B-B14F-4D97-AF65-F5344CB8AC3E}">
        <p14:creationId xmlns:p14="http://schemas.microsoft.com/office/powerpoint/2010/main" val="15949126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147444-DF91-0D40-AAF9-30BBF8F63E9C}" type="slidenum">
              <a:rPr lang="en-US" altLang="de-DE"/>
              <a:pPr>
                <a:defRPr/>
              </a:pPr>
              <a:t>42</a:t>
            </a:fld>
            <a:endParaRPr lang="en-US" altLang="de-DE"/>
          </a:p>
        </p:txBody>
      </p:sp>
      <p:sp>
        <p:nvSpPr>
          <p:cNvPr id="1055746" name="Rectangle 2"/>
          <p:cNvSpPr>
            <a:spLocks noGrp="1" noRot="1" noChangeAspect="1" noChangeArrowheads="1"/>
          </p:cNvSpPr>
          <p:nvPr>
            <p:ph type="sldImg"/>
          </p:nvPr>
        </p:nvSpPr>
        <p:spPr>
          <a:solidFill>
            <a:srgbClr val="FFFFFF"/>
          </a:solidFill>
          <a:ln/>
        </p:spPr>
      </p:sp>
      <p:sp>
        <p:nvSpPr>
          <p:cNvPr id="10557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30706608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5147444-DF91-0D40-AAF9-30BBF8F63E9C}" type="slidenum">
              <a:rPr lang="en-US" altLang="de-DE"/>
              <a:pPr>
                <a:defRPr/>
              </a:pPr>
              <a:t>43</a:t>
            </a:fld>
            <a:endParaRPr lang="en-US" altLang="de-DE"/>
          </a:p>
        </p:txBody>
      </p:sp>
      <p:sp>
        <p:nvSpPr>
          <p:cNvPr id="1055746" name="Rectangle 2"/>
          <p:cNvSpPr>
            <a:spLocks noGrp="1" noRot="1" noChangeAspect="1" noChangeArrowheads="1"/>
          </p:cNvSpPr>
          <p:nvPr>
            <p:ph type="sldImg"/>
          </p:nvPr>
        </p:nvSpPr>
        <p:spPr>
          <a:solidFill>
            <a:srgbClr val="FFFFFF"/>
          </a:solidFill>
          <a:ln/>
        </p:spPr>
      </p:sp>
      <p:sp>
        <p:nvSpPr>
          <p:cNvPr id="10557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750605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9790FC8-F8DB-144B-BE41-C2733CD1C1ED}" type="slidenum">
              <a:rPr lang="en-US" altLang="de-DE"/>
              <a:pPr>
                <a:defRPr/>
              </a:pPr>
              <a:t>44</a:t>
            </a:fld>
            <a:endParaRPr lang="en-US" altLang="de-DE"/>
          </a:p>
        </p:txBody>
      </p:sp>
      <p:sp>
        <p:nvSpPr>
          <p:cNvPr id="1059842" name="Rectangle 2"/>
          <p:cNvSpPr>
            <a:spLocks noGrp="1" noRot="1" noChangeAspect="1" noChangeArrowheads="1"/>
          </p:cNvSpPr>
          <p:nvPr>
            <p:ph type="sldImg"/>
          </p:nvPr>
        </p:nvSpPr>
        <p:spPr>
          <a:solidFill>
            <a:srgbClr val="FFFFFF"/>
          </a:solidFill>
          <a:ln/>
        </p:spPr>
      </p:sp>
      <p:sp>
        <p:nvSpPr>
          <p:cNvPr id="10598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45641962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9790FC8-F8DB-144B-BE41-C2733CD1C1ED}" type="slidenum">
              <a:rPr lang="en-US" altLang="de-DE"/>
              <a:pPr>
                <a:defRPr/>
              </a:pPr>
              <a:t>45</a:t>
            </a:fld>
            <a:endParaRPr lang="en-US" altLang="de-DE"/>
          </a:p>
        </p:txBody>
      </p:sp>
      <p:sp>
        <p:nvSpPr>
          <p:cNvPr id="1059842" name="Rectangle 2"/>
          <p:cNvSpPr>
            <a:spLocks noGrp="1" noRot="1" noChangeAspect="1" noChangeArrowheads="1"/>
          </p:cNvSpPr>
          <p:nvPr>
            <p:ph type="sldImg"/>
          </p:nvPr>
        </p:nvSpPr>
        <p:spPr>
          <a:solidFill>
            <a:srgbClr val="FFFFFF"/>
          </a:solidFill>
          <a:ln/>
        </p:spPr>
      </p:sp>
      <p:sp>
        <p:nvSpPr>
          <p:cNvPr id="10598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059627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0B71036-034E-564C-A0E1-734612297C77}" type="slidenum">
              <a:rPr lang="en-US" altLang="de-DE"/>
              <a:pPr>
                <a:defRPr/>
              </a:pPr>
              <a:t>46</a:t>
            </a:fld>
            <a:endParaRPr lang="en-US" altLang="de-DE"/>
          </a:p>
        </p:txBody>
      </p:sp>
      <p:sp>
        <p:nvSpPr>
          <p:cNvPr id="1057794" name="Rectangle 2"/>
          <p:cNvSpPr>
            <a:spLocks noGrp="1" noRot="1" noChangeAspect="1" noChangeArrowheads="1"/>
          </p:cNvSpPr>
          <p:nvPr>
            <p:ph type="sldImg"/>
          </p:nvPr>
        </p:nvSpPr>
        <p:spPr>
          <a:solidFill>
            <a:srgbClr val="FFFFFF"/>
          </a:solidFill>
          <a:ln/>
        </p:spPr>
      </p:sp>
      <p:sp>
        <p:nvSpPr>
          <p:cNvPr id="10577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23306709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E836458-E3AF-574B-A96F-CF10D4B7343D}" type="slidenum">
              <a:rPr lang="en-US" altLang="de-DE"/>
              <a:pPr>
                <a:defRPr/>
              </a:pPr>
              <a:t>47</a:t>
            </a:fld>
            <a:endParaRPr lang="en-US" altLang="de-DE"/>
          </a:p>
        </p:txBody>
      </p:sp>
      <p:sp>
        <p:nvSpPr>
          <p:cNvPr id="1061890" name="Rectangle 2"/>
          <p:cNvSpPr>
            <a:spLocks noGrp="1" noRot="1" noChangeAspect="1" noChangeArrowheads="1"/>
          </p:cNvSpPr>
          <p:nvPr>
            <p:ph type="sldImg"/>
          </p:nvPr>
        </p:nvSpPr>
        <p:spPr>
          <a:solidFill>
            <a:srgbClr val="FFFFFF"/>
          </a:solidFill>
          <a:ln/>
        </p:spPr>
      </p:sp>
      <p:sp>
        <p:nvSpPr>
          <p:cNvPr id="10618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485439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72FB11B-59C8-E545-9CC4-49D50927CD58}" type="slidenum">
              <a:rPr lang="en-US" altLang="de-DE"/>
              <a:pPr>
                <a:defRPr/>
              </a:pPr>
              <a:t>48</a:t>
            </a:fld>
            <a:endParaRPr lang="en-US" altLang="de-DE"/>
          </a:p>
        </p:txBody>
      </p:sp>
      <p:sp>
        <p:nvSpPr>
          <p:cNvPr id="1068034" name="Rectangle 2"/>
          <p:cNvSpPr>
            <a:spLocks noGrp="1" noRot="1" noChangeAspect="1" noChangeArrowheads="1"/>
          </p:cNvSpPr>
          <p:nvPr>
            <p:ph type="sldImg"/>
          </p:nvPr>
        </p:nvSpPr>
        <p:spPr>
          <a:solidFill>
            <a:srgbClr val="FFFFFF"/>
          </a:solidFill>
          <a:ln/>
        </p:spPr>
      </p:sp>
      <p:sp>
        <p:nvSpPr>
          <p:cNvPr id="106803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2023042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606A2F6-0400-9441-8503-A3A66F974107}" type="slidenum">
              <a:rPr lang="en-US" altLang="de-DE"/>
              <a:pPr>
                <a:defRPr/>
              </a:pPr>
              <a:t>49</a:t>
            </a:fld>
            <a:endParaRPr lang="en-US" altLang="de-DE"/>
          </a:p>
        </p:txBody>
      </p:sp>
      <p:sp>
        <p:nvSpPr>
          <p:cNvPr id="1072130" name="Rectangle 2"/>
          <p:cNvSpPr>
            <a:spLocks noGrp="1" noRot="1" noChangeAspect="1" noChangeArrowheads="1"/>
          </p:cNvSpPr>
          <p:nvPr>
            <p:ph type="sldImg"/>
          </p:nvPr>
        </p:nvSpPr>
        <p:spPr>
          <a:solidFill>
            <a:srgbClr val="FFFFFF"/>
          </a:solidFill>
          <a:ln/>
        </p:spPr>
      </p:sp>
      <p:sp>
        <p:nvSpPr>
          <p:cNvPr id="10721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If you need to change the colors of individual pixels inside a pixel array, you need to learn about Java’s operators for working with individual bits in the binary representation of an integer.  These operators are called the </a:t>
            </a:r>
            <a:r>
              <a:rPr lang="en-US" altLang="de-DE" sz="1200" b="1" dirty="0">
                <a:latin typeface="Times New Roman" charset="0"/>
              </a:rPr>
              <a:t>bitwise operators</a:t>
            </a:r>
            <a:r>
              <a:rPr lang="en-US" altLang="de-DE" sz="1200" dirty="0">
                <a:latin typeface="Times New Roman" charset="0"/>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bitwise operators are summarized in the following table and then described in more detail on the next few slides:</a:t>
            </a:r>
          </a:p>
          <a:p>
            <a:pPr>
              <a:defRPr/>
            </a:pPr>
            <a:endParaRPr lang="de-DE" altLang="de-DE" dirty="0"/>
          </a:p>
        </p:txBody>
      </p:sp>
    </p:spTree>
    <p:extLst>
      <p:ext uri="{BB962C8B-B14F-4D97-AF65-F5344CB8AC3E}">
        <p14:creationId xmlns:p14="http://schemas.microsoft.com/office/powerpoint/2010/main" val="14546010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A82890-E3F2-834A-9B1A-263B767820E5}" type="slidenum">
              <a:rPr lang="en-US" altLang="de-DE"/>
              <a:pPr>
                <a:defRPr/>
              </a:pPr>
              <a:t>50</a:t>
            </a:fld>
            <a:endParaRPr lang="en-US" altLang="de-DE"/>
          </a:p>
        </p:txBody>
      </p:sp>
      <p:sp>
        <p:nvSpPr>
          <p:cNvPr id="1074178" name="Rectangle 2"/>
          <p:cNvSpPr>
            <a:spLocks noGrp="1" noRot="1" noChangeAspect="1" noChangeArrowheads="1"/>
          </p:cNvSpPr>
          <p:nvPr>
            <p:ph type="sldImg"/>
          </p:nvPr>
        </p:nvSpPr>
        <p:spPr>
          <a:solidFill>
            <a:srgbClr val="FFFFFF"/>
          </a:solidFill>
          <a:ln/>
        </p:spPr>
      </p:sp>
      <p:sp>
        <p:nvSpPr>
          <p:cNvPr id="10741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255224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CA82890-E3F2-834A-9B1A-263B767820E5}" type="slidenum">
              <a:rPr lang="en-US" altLang="de-DE"/>
              <a:pPr>
                <a:defRPr/>
              </a:pPr>
              <a:t>51</a:t>
            </a:fld>
            <a:endParaRPr lang="en-US" altLang="de-DE"/>
          </a:p>
        </p:txBody>
      </p:sp>
      <p:sp>
        <p:nvSpPr>
          <p:cNvPr id="1074178" name="Rectangle 2"/>
          <p:cNvSpPr>
            <a:spLocks noGrp="1" noRot="1" noChangeAspect="1" noChangeArrowheads="1"/>
          </p:cNvSpPr>
          <p:nvPr>
            <p:ph type="sldImg"/>
          </p:nvPr>
        </p:nvSpPr>
        <p:spPr>
          <a:solidFill>
            <a:srgbClr val="FFFFFF"/>
          </a:solidFill>
          <a:ln/>
        </p:spPr>
      </p:sp>
      <p:sp>
        <p:nvSpPr>
          <p:cNvPr id="10741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672428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4F20F7-87F0-BB42-92F9-DA32B8E29B76}" type="slidenum">
              <a:rPr lang="en-US" altLang="de-DE"/>
              <a:pPr>
                <a:defRPr/>
              </a:pPr>
              <a:t>7</a:t>
            </a:fld>
            <a:endParaRPr lang="en-US" altLang="de-DE"/>
          </a:p>
        </p:txBody>
      </p:sp>
      <p:sp>
        <p:nvSpPr>
          <p:cNvPr id="593922" name="Rectangle 2"/>
          <p:cNvSpPr>
            <a:spLocks noGrp="1" noRot="1" noChangeAspect="1" noChangeArrowheads="1"/>
          </p:cNvSpPr>
          <p:nvPr>
            <p:ph type="sldImg"/>
          </p:nvPr>
        </p:nvSpPr>
        <p:spPr>
          <a:solidFill>
            <a:srgbClr val="FFFFFF"/>
          </a:solidFill>
          <a:ln/>
        </p:spPr>
      </p:sp>
      <p:sp>
        <p:nvSpPr>
          <p:cNvPr id="5939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7373500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3F68539-F72D-4648-89AF-15D6F1F0983D}" type="slidenum">
              <a:rPr lang="en-US" altLang="de-DE"/>
              <a:pPr>
                <a:defRPr/>
              </a:pPr>
              <a:t>52</a:t>
            </a:fld>
            <a:endParaRPr lang="en-US" altLang="de-DE"/>
          </a:p>
        </p:txBody>
      </p:sp>
      <p:sp>
        <p:nvSpPr>
          <p:cNvPr id="1076226" name="Rectangle 2"/>
          <p:cNvSpPr>
            <a:spLocks noGrp="1" noRot="1" noChangeAspect="1" noChangeArrowheads="1"/>
          </p:cNvSpPr>
          <p:nvPr>
            <p:ph type="sldImg"/>
          </p:nvPr>
        </p:nvSpPr>
        <p:spPr>
          <a:solidFill>
            <a:srgbClr val="FFFFFF"/>
          </a:solidFill>
          <a:ln/>
        </p:spPr>
      </p:sp>
      <p:sp>
        <p:nvSpPr>
          <p:cNvPr id="1076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200388422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3F68539-F72D-4648-89AF-15D6F1F0983D}" type="slidenum">
              <a:rPr lang="en-US" altLang="de-DE"/>
              <a:pPr>
                <a:defRPr/>
              </a:pPr>
              <a:t>53</a:t>
            </a:fld>
            <a:endParaRPr lang="en-US" altLang="de-DE"/>
          </a:p>
        </p:txBody>
      </p:sp>
      <p:sp>
        <p:nvSpPr>
          <p:cNvPr id="1076226" name="Rectangle 2"/>
          <p:cNvSpPr>
            <a:spLocks noGrp="1" noRot="1" noChangeAspect="1" noChangeArrowheads="1"/>
          </p:cNvSpPr>
          <p:nvPr>
            <p:ph type="sldImg"/>
          </p:nvPr>
        </p:nvSpPr>
        <p:spPr>
          <a:solidFill>
            <a:srgbClr val="FFFFFF"/>
          </a:solidFill>
          <a:ln/>
        </p:spPr>
      </p:sp>
      <p:sp>
        <p:nvSpPr>
          <p:cNvPr id="107622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3208309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505E532-94E8-3848-9AEE-5AE5F90902A3}" type="slidenum">
              <a:rPr lang="en-US" altLang="de-DE"/>
              <a:pPr>
                <a:defRPr/>
              </a:pPr>
              <a:t>54</a:t>
            </a:fld>
            <a:endParaRPr lang="en-US" altLang="de-DE"/>
          </a:p>
        </p:txBody>
      </p:sp>
      <p:sp>
        <p:nvSpPr>
          <p:cNvPr id="1078274" name="Rectangle 2"/>
          <p:cNvSpPr>
            <a:spLocks noGrp="1" noRot="1" noChangeAspect="1" noChangeArrowheads="1"/>
          </p:cNvSpPr>
          <p:nvPr>
            <p:ph type="sldImg"/>
          </p:nvPr>
        </p:nvSpPr>
        <p:spPr>
          <a:solidFill>
            <a:srgbClr val="FFFFFF"/>
          </a:solidFill>
          <a:ln/>
        </p:spPr>
      </p:sp>
      <p:sp>
        <p:nvSpPr>
          <p:cNvPr id="107827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29620090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51092A2-B845-964F-B303-F64E8D29E5CE}" type="slidenum">
              <a:rPr lang="en-US" altLang="de-DE"/>
              <a:pPr>
                <a:defRPr/>
              </a:pPr>
              <a:t>55</a:t>
            </a:fld>
            <a:endParaRPr lang="en-US" altLang="de-DE"/>
          </a:p>
        </p:txBody>
      </p:sp>
      <p:sp>
        <p:nvSpPr>
          <p:cNvPr id="1080322" name="Rectangle 2"/>
          <p:cNvSpPr>
            <a:spLocks noGrp="1" noRot="1" noChangeAspect="1" noChangeArrowheads="1"/>
          </p:cNvSpPr>
          <p:nvPr>
            <p:ph type="sldImg"/>
          </p:nvPr>
        </p:nvSpPr>
        <p:spPr>
          <a:solidFill>
            <a:srgbClr val="FFFFFF"/>
          </a:solidFill>
          <a:ln/>
        </p:spPr>
      </p:sp>
      <p:sp>
        <p:nvSpPr>
          <p:cNvPr id="10803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3814661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9EAE061-1099-564D-829F-F48243852FC3}" type="slidenum">
              <a:rPr lang="en-US" altLang="de-DE"/>
              <a:pPr>
                <a:defRPr/>
              </a:pPr>
              <a:t>56</a:t>
            </a:fld>
            <a:endParaRPr lang="en-US" altLang="de-DE"/>
          </a:p>
        </p:txBody>
      </p:sp>
      <p:sp>
        <p:nvSpPr>
          <p:cNvPr id="1082370" name="Rectangle 2"/>
          <p:cNvSpPr>
            <a:spLocks noGrp="1" noRot="1" noChangeAspect="1" noChangeArrowheads="1"/>
          </p:cNvSpPr>
          <p:nvPr>
            <p:ph type="sldImg"/>
          </p:nvPr>
        </p:nvSpPr>
        <p:spPr>
          <a:solidFill>
            <a:srgbClr val="FFFFFF"/>
          </a:solidFill>
          <a:ln/>
        </p:spPr>
      </p:sp>
      <p:sp>
        <p:nvSpPr>
          <p:cNvPr id="10823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0631992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3A91A33-9DC4-4040-BB42-8E837F5E83F6}" type="slidenum">
              <a:rPr lang="en-US" altLang="de-DE"/>
              <a:pPr>
                <a:defRPr/>
              </a:pPr>
              <a:t>57</a:t>
            </a:fld>
            <a:endParaRPr lang="en-US" altLang="de-DE"/>
          </a:p>
        </p:txBody>
      </p:sp>
      <p:sp>
        <p:nvSpPr>
          <p:cNvPr id="1084418" name="Rectangle 2"/>
          <p:cNvSpPr>
            <a:spLocks noGrp="1" noRot="1" noChangeAspect="1" noChangeArrowheads="1"/>
          </p:cNvSpPr>
          <p:nvPr>
            <p:ph type="sldImg"/>
          </p:nvPr>
        </p:nvSpPr>
        <p:spPr>
          <a:solidFill>
            <a:srgbClr val="FFFFFF"/>
          </a:solidFill>
          <a:ln/>
        </p:spPr>
      </p:sp>
      <p:sp>
        <p:nvSpPr>
          <p:cNvPr id="108441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21263727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B3F4A7A-5992-0447-88A5-478206B6A20C}" type="slidenum">
              <a:rPr lang="en-US" altLang="de-DE"/>
              <a:pPr>
                <a:defRPr/>
              </a:pPr>
              <a:t>59</a:t>
            </a:fld>
            <a:endParaRPr lang="en-US" altLang="de-DE"/>
          </a:p>
        </p:txBody>
      </p:sp>
      <p:sp>
        <p:nvSpPr>
          <p:cNvPr id="1088514" name="Rectangle 2"/>
          <p:cNvSpPr>
            <a:spLocks noGrp="1" noRot="1" noChangeAspect="1" noChangeArrowheads="1"/>
          </p:cNvSpPr>
          <p:nvPr>
            <p:ph type="sldImg"/>
          </p:nvPr>
        </p:nvSpPr>
        <p:spPr>
          <a:solidFill>
            <a:srgbClr val="FFFFFF"/>
          </a:solidFill>
          <a:ln/>
        </p:spPr>
      </p:sp>
      <p:sp>
        <p:nvSpPr>
          <p:cNvPr id="108851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As an illustration of how to use the bitwise operators to manipulate colors in an image, the text implements a method called </a:t>
            </a:r>
            <a:r>
              <a:rPr lang="en-US" altLang="de-DE" sz="1200" b="1" dirty="0" err="1">
                <a:latin typeface="Courier New" charset="0"/>
              </a:rPr>
              <a:t>createGrayscaleImage</a:t>
            </a:r>
            <a:r>
              <a:rPr lang="en-US" altLang="de-DE" sz="1200" dirty="0">
                <a:latin typeface="Times New Roman" charset="0"/>
              </a:rPr>
              <a:t> that converts a color image into a black-and-white image, as shown in the sample run at the bottom of this slide.</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code to implement this method appears on the next slide.</a:t>
            </a:r>
          </a:p>
          <a:p>
            <a:pPr>
              <a:defRPr/>
            </a:pPr>
            <a:endParaRPr lang="de-DE" altLang="de-DE" dirty="0"/>
          </a:p>
        </p:txBody>
      </p:sp>
    </p:spTree>
    <p:extLst>
      <p:ext uri="{BB962C8B-B14F-4D97-AF65-F5344CB8AC3E}">
        <p14:creationId xmlns:p14="http://schemas.microsoft.com/office/powerpoint/2010/main" val="10556308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41EAED-DDC8-1843-8D44-F7BAB608BD86}" type="slidenum">
              <a:rPr lang="en-US" altLang="de-DE"/>
              <a:pPr>
                <a:defRPr/>
              </a:pPr>
              <a:t>60</a:t>
            </a:fld>
            <a:endParaRPr lang="en-US" altLang="de-DE"/>
          </a:p>
        </p:txBody>
      </p:sp>
      <p:sp>
        <p:nvSpPr>
          <p:cNvPr id="1090562" name="Rectangle 2"/>
          <p:cNvSpPr>
            <a:spLocks noGrp="1" noRot="1" noChangeAspect="1" noChangeArrowheads="1"/>
          </p:cNvSpPr>
          <p:nvPr>
            <p:ph type="sldImg"/>
          </p:nvPr>
        </p:nvSpPr>
        <p:spPr>
          <a:solidFill>
            <a:srgbClr val="FFFFFF"/>
          </a:solidFill>
          <a:ln/>
        </p:spPr>
      </p:sp>
      <p:sp>
        <p:nvSpPr>
          <p:cNvPr id="1090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6255906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96D9F28-ADE4-F740-8EBD-2C332B70BB7C}" type="slidenum">
              <a:rPr lang="en-US" altLang="de-DE"/>
              <a:pPr>
                <a:defRPr/>
              </a:pPr>
              <a:t>61</a:t>
            </a:fld>
            <a:endParaRPr lang="en-US" altLang="de-DE"/>
          </a:p>
        </p:txBody>
      </p:sp>
      <p:sp>
        <p:nvSpPr>
          <p:cNvPr id="1086466" name="Rectangle 2"/>
          <p:cNvSpPr>
            <a:spLocks noGrp="1" noRot="1" noChangeAspect="1" noChangeArrowheads="1"/>
          </p:cNvSpPr>
          <p:nvPr>
            <p:ph type="sldImg"/>
          </p:nvPr>
        </p:nvSpPr>
        <p:spPr>
          <a:solidFill>
            <a:srgbClr val="FFFFFF"/>
          </a:solidFill>
          <a:ln/>
        </p:spPr>
      </p:sp>
      <p:sp>
        <p:nvSpPr>
          <p:cNvPr id="108646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a:t>
            </a:r>
            <a:r>
              <a:rPr lang="en-US" altLang="de-DE" sz="1200" b="1" dirty="0" err="1">
                <a:latin typeface="Courier New" charset="0"/>
              </a:rPr>
              <a:t>GImage</a:t>
            </a:r>
            <a:r>
              <a:rPr lang="en-US" altLang="de-DE" sz="1200" dirty="0">
                <a:latin typeface="Times New Roman" charset="0"/>
              </a:rPr>
              <a:t> class exports several static methods to support this style of pixel manipulation, as shown on the next slide. </a:t>
            </a:r>
            <a:r>
              <a:rPr lang="en-US" altLang="de-DE" sz="1200" i="1" dirty="0">
                <a:latin typeface="Times New Roman" charset="0"/>
              </a:rPr>
              <a:t> </a:t>
            </a:r>
          </a:p>
          <a:p>
            <a:pPr>
              <a:defRPr/>
            </a:pPr>
            <a:endParaRPr lang="de-DE" altLang="de-DE" dirty="0"/>
          </a:p>
        </p:txBody>
      </p:sp>
    </p:spTree>
    <p:extLst>
      <p:ext uri="{BB962C8B-B14F-4D97-AF65-F5344CB8AC3E}">
        <p14:creationId xmlns:p14="http://schemas.microsoft.com/office/powerpoint/2010/main" val="167105296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E26847-FA6E-6E49-84B3-EB5A7967E4EF}" type="slidenum">
              <a:rPr lang="en-US" altLang="de-DE"/>
              <a:pPr>
                <a:defRPr/>
              </a:pPr>
              <a:t>62</a:t>
            </a:fld>
            <a:endParaRPr lang="en-US" altLang="de-DE"/>
          </a:p>
        </p:txBody>
      </p:sp>
      <p:sp>
        <p:nvSpPr>
          <p:cNvPr id="1092610" name="Rectangle 2"/>
          <p:cNvSpPr>
            <a:spLocks noGrp="1" noRot="1" noChangeAspect="1" noChangeArrowheads="1"/>
          </p:cNvSpPr>
          <p:nvPr>
            <p:ph type="sldImg"/>
          </p:nvPr>
        </p:nvSpPr>
        <p:spPr>
          <a:solidFill>
            <a:srgbClr val="FFFFFF"/>
          </a:solidFill>
          <a:ln/>
        </p:spPr>
      </p:sp>
      <p:sp>
        <p:nvSpPr>
          <p:cNvPr id="10926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95996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0319EB3-66D3-A241-8CA4-328F6451D08B}" type="slidenum">
              <a:rPr lang="en-US" altLang="de-DE"/>
              <a:pPr>
                <a:defRPr/>
              </a:pPr>
              <a:t>8</a:t>
            </a:fld>
            <a:endParaRPr lang="en-US" altLang="de-DE"/>
          </a:p>
        </p:txBody>
      </p:sp>
      <p:sp>
        <p:nvSpPr>
          <p:cNvPr id="980994" name="Rectangle 2"/>
          <p:cNvSpPr>
            <a:spLocks noGrp="1" noRot="1" noChangeAspect="1" noChangeArrowheads="1"/>
          </p:cNvSpPr>
          <p:nvPr>
            <p:ph type="sldImg"/>
          </p:nvPr>
        </p:nvSpPr>
        <p:spPr>
          <a:solidFill>
            <a:srgbClr val="FFFFFF"/>
          </a:solidFill>
          <a:ln/>
        </p:spPr>
      </p:sp>
      <p:sp>
        <p:nvSpPr>
          <p:cNvPr id="9809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4809523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E26847-FA6E-6E49-84B3-EB5A7967E4EF}" type="slidenum">
              <a:rPr lang="en-US" altLang="de-DE"/>
              <a:pPr>
                <a:defRPr/>
              </a:pPr>
              <a:t>63</a:t>
            </a:fld>
            <a:endParaRPr lang="en-US" altLang="de-DE"/>
          </a:p>
        </p:txBody>
      </p:sp>
      <p:sp>
        <p:nvSpPr>
          <p:cNvPr id="1092610" name="Rectangle 2"/>
          <p:cNvSpPr>
            <a:spLocks noGrp="1" noRot="1" noChangeAspect="1" noChangeArrowheads="1"/>
          </p:cNvSpPr>
          <p:nvPr>
            <p:ph type="sldImg"/>
          </p:nvPr>
        </p:nvSpPr>
        <p:spPr>
          <a:solidFill>
            <a:srgbClr val="FFFFFF"/>
          </a:solidFill>
          <a:ln/>
        </p:spPr>
      </p:sp>
      <p:sp>
        <p:nvSpPr>
          <p:cNvPr id="109261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4599260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EE9CB5C-5991-524C-9F16-9198A67D8E4D}" type="slidenum">
              <a:rPr lang="en-US" altLang="de-DE"/>
              <a:pPr>
                <a:defRPr/>
              </a:pPr>
              <a:t>64</a:t>
            </a:fld>
            <a:endParaRPr lang="en-US" altLang="de-DE"/>
          </a:p>
        </p:txBody>
      </p:sp>
      <p:sp>
        <p:nvSpPr>
          <p:cNvPr id="962562" name="Rectangle 2"/>
          <p:cNvSpPr>
            <a:spLocks noGrp="1" noRot="1" noChangeAspect="1" noChangeArrowheads="1"/>
          </p:cNvSpPr>
          <p:nvPr>
            <p:ph type="sldImg"/>
          </p:nvPr>
        </p:nvSpPr>
        <p:spPr>
          <a:solidFill>
            <a:srgbClr val="FFFFFF"/>
          </a:solidFill>
          <a:ln/>
        </p:spPr>
      </p:sp>
      <p:sp>
        <p:nvSpPr>
          <p:cNvPr id="9625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01440832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65</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153132097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66</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8197371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B202B2D-0092-A747-8E0B-AA687082CC71}" type="slidenum">
              <a:rPr lang="en-US" altLang="de-DE"/>
              <a:pPr>
                <a:defRPr/>
              </a:pPr>
              <a:t>67</a:t>
            </a:fld>
            <a:endParaRPr lang="en-US" altLang="de-DE"/>
          </a:p>
        </p:txBody>
      </p:sp>
      <p:sp>
        <p:nvSpPr>
          <p:cNvPr id="1098754" name="Rectangle 2"/>
          <p:cNvSpPr>
            <a:spLocks noGrp="1" noRot="1" noChangeAspect="1" noChangeArrowheads="1"/>
          </p:cNvSpPr>
          <p:nvPr>
            <p:ph type="sldImg"/>
          </p:nvPr>
        </p:nvSpPr>
        <p:spPr>
          <a:solidFill>
            <a:srgbClr val="FFFFFF"/>
          </a:solidFill>
          <a:ln/>
        </p:spPr>
      </p:sp>
      <p:sp>
        <p:nvSpPr>
          <p:cNvPr id="10987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altLang="de-DE" b="1" noProof="1"/>
              <a:t>boolean add(T element)</a:t>
            </a:r>
            <a:endParaRPr lang="de-DE" altLang="de-DE" sz="1400" b="1" dirty="0"/>
          </a:p>
          <a:p>
            <a:pPr>
              <a:defRPr/>
            </a:pPr>
            <a:r>
              <a:rPr lang="de-DE" altLang="de-DE" dirty="0" err="1"/>
              <a:t>always</a:t>
            </a:r>
            <a:r>
              <a:rPr lang="de-DE" altLang="de-DE" dirty="0"/>
              <a:t> </a:t>
            </a:r>
            <a:r>
              <a:rPr lang="de-DE" altLang="de-DE" dirty="0" err="1"/>
              <a:t>returns</a:t>
            </a:r>
            <a:r>
              <a:rPr lang="de-DE" altLang="de-DE" dirty="0"/>
              <a:t> </a:t>
            </a:r>
            <a:r>
              <a:rPr lang="de-DE" altLang="de-DE" dirty="0" err="1"/>
              <a:t>true</a:t>
            </a:r>
            <a:r>
              <a:rPr lang="de-DE" altLang="de-DE" dirty="0"/>
              <a:t> (</a:t>
            </a:r>
            <a:r>
              <a:rPr lang="de-DE" altLang="de-DE" dirty="0" err="1"/>
              <a:t>as</a:t>
            </a:r>
            <a:r>
              <a:rPr lang="de-DE" altLang="de-DE" dirty="0"/>
              <a:t> </a:t>
            </a:r>
            <a:r>
              <a:rPr lang="de-DE" altLang="de-DE" dirty="0" err="1"/>
              <a:t>specified</a:t>
            </a:r>
            <a:r>
              <a:rPr lang="de-DE" altLang="de-DE" dirty="0"/>
              <a:t> </a:t>
            </a:r>
            <a:r>
              <a:rPr lang="de-DE" altLang="de-DE" dirty="0" err="1"/>
              <a:t>by</a:t>
            </a:r>
            <a:r>
              <a:rPr lang="de-DE" altLang="de-DE" dirty="0"/>
              <a:t> </a:t>
            </a:r>
            <a:r>
              <a:rPr lang="de-DE" altLang="de-DE" dirty="0" err="1"/>
              <a:t>Collection.add</a:t>
            </a:r>
            <a:r>
              <a:rPr lang="de-DE" altLang="de-DE" dirty="0"/>
              <a:t>(E)), </a:t>
            </a:r>
            <a:r>
              <a:rPr lang="de-DE" altLang="de-DE" dirty="0" err="1"/>
              <a:t>since</a:t>
            </a:r>
            <a:r>
              <a:rPr lang="de-DE" altLang="de-DE" dirty="0"/>
              <a:t> </a:t>
            </a:r>
            <a:r>
              <a:rPr lang="de-DE" altLang="de-DE" dirty="0" err="1"/>
              <a:t>the</a:t>
            </a:r>
            <a:r>
              <a:rPr lang="de-DE" altLang="de-DE" dirty="0"/>
              <a:t> </a:t>
            </a:r>
            <a:r>
              <a:rPr lang="de-DE" altLang="de-DE" dirty="0" err="1"/>
              <a:t>ArrayList</a:t>
            </a:r>
            <a:r>
              <a:rPr lang="de-DE" altLang="de-DE" dirty="0"/>
              <a:t> will </a:t>
            </a:r>
            <a:r>
              <a:rPr lang="de-DE" altLang="de-DE" dirty="0" err="1"/>
              <a:t>change</a:t>
            </a:r>
            <a:r>
              <a:rPr lang="de-DE" altLang="de-DE" dirty="0"/>
              <a:t> </a:t>
            </a:r>
            <a:r>
              <a:rPr lang="de-DE" altLang="de-DE" dirty="0" err="1"/>
              <a:t>as</a:t>
            </a:r>
            <a:r>
              <a:rPr lang="de-DE" altLang="de-DE" dirty="0"/>
              <a:t> a </a:t>
            </a:r>
            <a:r>
              <a:rPr lang="de-DE" altLang="de-DE" dirty="0" err="1"/>
              <a:t>result</a:t>
            </a:r>
            <a:r>
              <a:rPr lang="de-DE" altLang="de-DE" dirty="0"/>
              <a:t> </a:t>
            </a:r>
            <a:r>
              <a:rPr lang="de-DE" altLang="de-DE" dirty="0" err="1"/>
              <a:t>of</a:t>
            </a:r>
            <a:r>
              <a:rPr lang="de-DE" altLang="de-DE" dirty="0"/>
              <a:t> </a:t>
            </a:r>
            <a:r>
              <a:rPr lang="de-DE" altLang="de-DE" dirty="0" err="1"/>
              <a:t>the</a:t>
            </a:r>
            <a:r>
              <a:rPr lang="de-DE" altLang="de-DE" dirty="0"/>
              <a:t> </a:t>
            </a:r>
            <a:r>
              <a:rPr lang="de-DE" altLang="de-DE" dirty="0" err="1"/>
              <a:t>call</a:t>
            </a:r>
            <a:r>
              <a:rPr lang="de-DE" altLang="de-DE" dirty="0"/>
              <a:t>.</a:t>
            </a:r>
          </a:p>
        </p:txBody>
      </p:sp>
    </p:spTree>
    <p:extLst>
      <p:ext uri="{BB962C8B-B14F-4D97-AF65-F5344CB8AC3E}">
        <p14:creationId xmlns:p14="http://schemas.microsoft.com/office/powerpoint/2010/main" val="28811197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1B82134-13AC-AF4D-A4C5-74F55D26CC28}" type="slidenum">
              <a:rPr lang="en-US" altLang="de-DE"/>
              <a:pPr>
                <a:defRPr/>
              </a:pPr>
              <a:t>68</a:t>
            </a:fld>
            <a:endParaRPr lang="en-US" altLang="de-DE"/>
          </a:p>
        </p:txBody>
      </p:sp>
      <p:sp>
        <p:nvSpPr>
          <p:cNvPr id="1106946" name="Rectangle 2"/>
          <p:cNvSpPr>
            <a:spLocks noGrp="1" noRot="1" noChangeAspect="1" noChangeArrowheads="1"/>
          </p:cNvSpPr>
          <p:nvPr>
            <p:ph type="sldImg"/>
          </p:nvPr>
        </p:nvSpPr>
        <p:spPr>
          <a:solidFill>
            <a:srgbClr val="FFFFFF"/>
          </a:solidFill>
          <a:ln/>
        </p:spPr>
      </p:sp>
      <p:sp>
        <p:nvSpPr>
          <p:cNvPr id="1106947"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0570958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D8EDB7A-9767-734B-956F-C6B1A684B176}" type="slidenum">
              <a:rPr lang="en-US" altLang="de-DE"/>
              <a:pPr>
                <a:defRPr/>
              </a:pPr>
              <a:t>69</a:t>
            </a:fld>
            <a:endParaRPr lang="en-US" altLang="de-DE"/>
          </a:p>
        </p:txBody>
      </p:sp>
      <p:sp>
        <p:nvSpPr>
          <p:cNvPr id="1108994" name="Rectangle 2"/>
          <p:cNvSpPr>
            <a:spLocks noGrp="1" noRot="1" noChangeAspect="1" noChangeArrowheads="1"/>
          </p:cNvSpPr>
          <p:nvPr>
            <p:ph type="sldImg"/>
          </p:nvPr>
        </p:nvSpPr>
        <p:spPr>
          <a:solidFill>
            <a:srgbClr val="FFFFFF"/>
          </a:solidFill>
          <a:ln/>
        </p:spPr>
      </p:sp>
      <p:sp>
        <p:nvSpPr>
          <p:cNvPr id="110899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69208625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E9DA108-1FD0-B540-A9C5-ADF6621391C5}" type="slidenum">
              <a:rPr lang="en-US" altLang="de-DE"/>
              <a:pPr>
                <a:defRPr/>
              </a:pPr>
              <a:t>70</a:t>
            </a:fld>
            <a:endParaRPr lang="en-US" altLang="de-DE"/>
          </a:p>
        </p:txBody>
      </p:sp>
      <p:sp>
        <p:nvSpPr>
          <p:cNvPr id="1100802" name="Rectangle 2"/>
          <p:cNvSpPr>
            <a:spLocks noGrp="1" noRot="1" noChangeAspect="1" noChangeArrowheads="1"/>
          </p:cNvSpPr>
          <p:nvPr>
            <p:ph type="sldImg"/>
          </p:nvPr>
        </p:nvSpPr>
        <p:spPr>
          <a:solidFill>
            <a:srgbClr val="FFFFFF"/>
          </a:solidFill>
          <a:ln/>
        </p:spPr>
      </p:sp>
      <p:sp>
        <p:nvSpPr>
          <p:cNvPr id="110080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18697394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912950-68F8-AB48-8CF1-8A9FF8903588}" type="slidenum">
              <a:rPr lang="en-US" altLang="de-DE"/>
              <a:pPr/>
              <a:t>71</a:t>
            </a:fld>
            <a:endParaRPr lang="en-US" altLang="de-DE"/>
          </a:p>
        </p:txBody>
      </p:sp>
      <p:sp>
        <p:nvSpPr>
          <p:cNvPr id="66457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6457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95277061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C5072F-84B1-3048-BAD3-25B75B1B3965}" type="slidenum">
              <a:rPr lang="en-US" altLang="de-DE"/>
              <a:pPr/>
              <a:t>72</a:t>
            </a:fld>
            <a:endParaRPr lang="en-US" altLang="de-DE"/>
          </a:p>
        </p:txBody>
      </p:sp>
      <p:sp>
        <p:nvSpPr>
          <p:cNvPr id="78336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336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962223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AF492F8-B20F-0E48-9C24-95566CD71009}" type="slidenum">
              <a:rPr lang="en-US" altLang="de-DE"/>
              <a:pPr>
                <a:defRPr/>
              </a:pPr>
              <a:t>9</a:t>
            </a:fld>
            <a:endParaRPr lang="en-US" altLang="de-DE"/>
          </a:p>
        </p:txBody>
      </p:sp>
      <p:sp>
        <p:nvSpPr>
          <p:cNvPr id="983042" name="Rectangle 2"/>
          <p:cNvSpPr>
            <a:spLocks noGrp="1" noRot="1" noChangeAspect="1" noChangeArrowheads="1"/>
          </p:cNvSpPr>
          <p:nvPr>
            <p:ph type="sldImg"/>
          </p:nvPr>
        </p:nvSpPr>
        <p:spPr>
          <a:solidFill>
            <a:srgbClr val="FFFFFF"/>
          </a:solidFill>
          <a:ln/>
        </p:spPr>
      </p:sp>
      <p:sp>
        <p:nvSpPr>
          <p:cNvPr id="98304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480699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30CB37-1D85-1F47-A00B-B5D679F9B428}" type="slidenum">
              <a:rPr lang="en-US" altLang="de-DE"/>
              <a:pPr/>
              <a:t>73</a:t>
            </a:fld>
            <a:endParaRPr lang="en-US" altLang="de-DE"/>
          </a:p>
        </p:txBody>
      </p:sp>
      <p:sp>
        <p:nvSpPr>
          <p:cNvPr id="7854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54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39940017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74</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dirty="0"/>
          </a:p>
        </p:txBody>
      </p:sp>
    </p:spTree>
    <p:extLst>
      <p:ext uri="{BB962C8B-B14F-4D97-AF65-F5344CB8AC3E}">
        <p14:creationId xmlns:p14="http://schemas.microsoft.com/office/powerpoint/2010/main" val="209546690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C5072F-84B1-3048-BAD3-25B75B1B3965}" type="slidenum">
              <a:rPr lang="en-US" altLang="de-DE"/>
              <a:pPr/>
              <a:t>76</a:t>
            </a:fld>
            <a:endParaRPr lang="en-US" altLang="de-DE"/>
          </a:p>
        </p:txBody>
      </p:sp>
      <p:sp>
        <p:nvSpPr>
          <p:cNvPr id="78336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336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03109987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77</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58276321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958C22-A0E6-0445-9DA2-89B8750CBF0A}" type="slidenum">
              <a:rPr lang="en-US" altLang="de-DE"/>
              <a:pPr/>
              <a:t>78</a:t>
            </a:fld>
            <a:endParaRPr lang="en-US" altLang="de-DE"/>
          </a:p>
        </p:txBody>
      </p:sp>
      <p:sp>
        <p:nvSpPr>
          <p:cNvPr id="78745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745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41414382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958C22-A0E6-0445-9DA2-89B8750CBF0A}" type="slidenum">
              <a:rPr lang="en-US" altLang="de-DE"/>
              <a:pPr/>
              <a:t>79</a:t>
            </a:fld>
            <a:endParaRPr lang="en-US" altLang="de-DE"/>
          </a:p>
        </p:txBody>
      </p:sp>
      <p:sp>
        <p:nvSpPr>
          <p:cNvPr id="78745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745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53255281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80</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9086771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6C38B4-D6F3-8649-9B0C-FE1CACCFBB1C}" type="slidenum">
              <a:rPr lang="en-US" altLang="de-DE"/>
              <a:pPr>
                <a:defRPr/>
              </a:pPr>
              <a:t>81</a:t>
            </a:fld>
            <a:endParaRPr lang="en-US" altLang="de-DE"/>
          </a:p>
        </p:txBody>
      </p:sp>
      <p:sp>
        <p:nvSpPr>
          <p:cNvPr id="1104898" name="Rectangle 2"/>
          <p:cNvSpPr>
            <a:spLocks noGrp="1" noRot="1" noChangeAspect="1" noChangeArrowheads="1"/>
          </p:cNvSpPr>
          <p:nvPr>
            <p:ph type="sldImg"/>
          </p:nvPr>
        </p:nvSpPr>
        <p:spPr>
          <a:solidFill>
            <a:srgbClr val="FFFFFF"/>
          </a:solidFill>
          <a:ln/>
        </p:spPr>
      </p:sp>
      <p:sp>
        <p:nvSpPr>
          <p:cNvPr id="1104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r>
              <a:rPr lang="de-DE" altLang="de-DE" dirty="0"/>
              <a:t>http://</a:t>
            </a:r>
            <a:r>
              <a:rPr lang="de-DE" altLang="de-DE" dirty="0" err="1"/>
              <a:t>docs.oracle.com</a:t>
            </a:r>
            <a:r>
              <a:rPr lang="de-DE" altLang="de-DE" dirty="0"/>
              <a:t>/</a:t>
            </a:r>
            <a:r>
              <a:rPr lang="de-DE" altLang="de-DE" dirty="0" err="1"/>
              <a:t>javase</a:t>
            </a:r>
            <a:r>
              <a:rPr lang="de-DE" altLang="de-DE" dirty="0"/>
              <a:t>/</a:t>
            </a:r>
            <a:r>
              <a:rPr lang="de-DE" altLang="de-DE" dirty="0" err="1"/>
              <a:t>specs</a:t>
            </a:r>
            <a:r>
              <a:rPr lang="de-DE" altLang="de-DE" dirty="0"/>
              <a:t>/</a:t>
            </a:r>
            <a:r>
              <a:rPr lang="de-DE" altLang="de-DE" dirty="0" err="1"/>
              <a:t>jls</a:t>
            </a:r>
            <a:r>
              <a:rPr lang="de-DE" altLang="de-DE" dirty="0"/>
              <a:t>/se8/</a:t>
            </a:r>
            <a:r>
              <a:rPr lang="de-DE" altLang="de-DE" dirty="0" err="1"/>
              <a:t>html</a:t>
            </a:r>
            <a:r>
              <a:rPr lang="de-DE" altLang="de-DE" dirty="0"/>
              <a:t>/jls-14.html#jls-14.14.2</a:t>
            </a:r>
          </a:p>
        </p:txBody>
      </p:sp>
    </p:spTree>
    <p:extLst>
      <p:ext uri="{BB962C8B-B14F-4D97-AF65-F5344CB8AC3E}">
        <p14:creationId xmlns:p14="http://schemas.microsoft.com/office/powerpoint/2010/main" val="1340344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E4731DD-49FE-C945-9570-40DB10CBA8E2}" type="slidenum">
              <a:rPr lang="en-US" altLang="de-DE"/>
              <a:pPr>
                <a:defRPr/>
              </a:pPr>
              <a:t>10</a:t>
            </a:fld>
            <a:endParaRPr lang="en-US" altLang="de-DE"/>
          </a:p>
        </p:txBody>
      </p:sp>
      <p:sp>
        <p:nvSpPr>
          <p:cNvPr id="985090" name="Rectangle 2"/>
          <p:cNvSpPr>
            <a:spLocks noGrp="1" noRot="1" noChangeAspect="1" noChangeArrowheads="1"/>
          </p:cNvSpPr>
          <p:nvPr>
            <p:ph type="sldImg"/>
          </p:nvPr>
        </p:nvSpPr>
        <p:spPr>
          <a:solidFill>
            <a:srgbClr val="FFFFFF"/>
          </a:solidFill>
          <a:ln/>
        </p:spPr>
      </p:sp>
      <p:sp>
        <p:nvSpPr>
          <p:cNvPr id="98509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de-DE" altLang="de-DE"/>
          </a:p>
        </p:txBody>
      </p:sp>
    </p:spTree>
    <p:extLst>
      <p:ext uri="{BB962C8B-B14F-4D97-AF65-F5344CB8AC3E}">
        <p14:creationId xmlns:p14="http://schemas.microsoft.com/office/powerpoint/2010/main" val="494737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9D6AA49-2BC2-6646-91C6-03810AE0747A}" type="slidenum">
              <a:rPr lang="en-US" altLang="de-DE"/>
              <a:pPr>
                <a:defRPr/>
              </a:pPr>
              <a:t>11</a:t>
            </a:fld>
            <a:endParaRPr lang="en-US" altLang="de-DE"/>
          </a:p>
        </p:txBody>
      </p:sp>
      <p:sp>
        <p:nvSpPr>
          <p:cNvPr id="987138" name="Rectangle 2"/>
          <p:cNvSpPr>
            <a:spLocks noGrp="1" noRot="1" noChangeAspect="1" noChangeArrowheads="1"/>
          </p:cNvSpPr>
          <p:nvPr>
            <p:ph type="sldImg"/>
          </p:nvPr>
        </p:nvSpPr>
        <p:spPr>
          <a:solidFill>
            <a:srgbClr val="FFFFFF"/>
          </a:solidFill>
          <a:ln/>
        </p:spPr>
      </p:sp>
      <p:sp>
        <p:nvSpPr>
          <p:cNvPr id="98713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One of the most useful things about array selection is that the index does not have to be a constant.  In many cases, it is useful to have the index be the control variable of a </a:t>
            </a:r>
            <a:r>
              <a:rPr lang="en-US" altLang="de-DE" sz="1200" b="1" dirty="0">
                <a:latin typeface="Courier New" charset="0"/>
              </a:rPr>
              <a:t>for</a:t>
            </a:r>
            <a:r>
              <a:rPr lang="en-US" altLang="de-DE" sz="1200" dirty="0">
                <a:latin typeface="Times New Roman" charset="0"/>
              </a:rPr>
              <a:t> loop.</a:t>
            </a:r>
          </a:p>
          <a:p>
            <a:pPr>
              <a:defRPr/>
            </a:pPr>
            <a:endParaRPr lang="de-DE" altLang="de-DE" dirty="0"/>
          </a:p>
        </p:txBody>
      </p:sp>
    </p:spTree>
    <p:extLst>
      <p:ext uri="{BB962C8B-B14F-4D97-AF65-F5344CB8AC3E}">
        <p14:creationId xmlns:p14="http://schemas.microsoft.com/office/powerpoint/2010/main" val="1159596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6"/>
          <p:cNvSpPr>
            <a:spLocks noGrp="1" noChangeArrowheads="1"/>
          </p:cNvSpPr>
          <p:nvPr>
            <p:ph type="sldNum" sz="quarter" idx="12"/>
          </p:nvPr>
        </p:nvSpPr>
        <p:spPr>
          <a:ln/>
        </p:spPr>
        <p:txBody>
          <a:bodyPr/>
          <a:lstStyle>
            <a:lvl1pPr>
              <a:defRPr/>
            </a:lvl1pPr>
          </a:lstStyle>
          <a:p>
            <a:pPr>
              <a:defRPr/>
            </a:pPr>
            <a:fld id="{2C7F52B1-52CA-644B-B830-BA53C40BE719}" type="slidenum">
              <a:rPr lang="en-US" altLang="de-DE"/>
              <a:pPr>
                <a:defRPr/>
              </a:pPr>
              <a:t>‹Nr.›</a:t>
            </a:fld>
            <a:endParaRPr lang="en-US" altLang="de-DE"/>
          </a:p>
        </p:txBody>
      </p:sp>
    </p:spTree>
    <p:extLst>
      <p:ext uri="{BB962C8B-B14F-4D97-AF65-F5344CB8AC3E}">
        <p14:creationId xmlns:p14="http://schemas.microsoft.com/office/powerpoint/2010/main" val="1276715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Platzhalter für vertikalen Text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6"/>
          <p:cNvSpPr>
            <a:spLocks noGrp="1" noChangeArrowheads="1"/>
          </p:cNvSpPr>
          <p:nvPr>
            <p:ph type="sldNum" sz="quarter" idx="12"/>
          </p:nvPr>
        </p:nvSpPr>
        <p:spPr>
          <a:ln/>
        </p:spPr>
        <p:txBody>
          <a:bodyPr/>
          <a:lstStyle>
            <a:lvl1pPr>
              <a:defRPr/>
            </a:lvl1pPr>
          </a:lstStyle>
          <a:p>
            <a:pPr>
              <a:defRPr/>
            </a:pPr>
            <a:fld id="{BD446CAF-DB1A-044B-953B-F10816A1FF32}" type="slidenum">
              <a:rPr lang="en-US" altLang="de-DE"/>
              <a:pPr>
                <a:defRPr/>
              </a:pPr>
              <a:t>‹Nr.›</a:t>
            </a:fld>
            <a:endParaRPr lang="en-US" altLang="de-DE"/>
          </a:p>
        </p:txBody>
      </p:sp>
    </p:spTree>
    <p:extLst>
      <p:ext uri="{BB962C8B-B14F-4D97-AF65-F5344CB8AC3E}">
        <p14:creationId xmlns:p14="http://schemas.microsoft.com/office/powerpoint/2010/main" val="1004646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p>
        </p:txBody>
      </p:sp>
      <p:sp>
        <p:nvSpPr>
          <p:cNvPr id="3" name="Platzhalter für vertikalen Text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6"/>
          <p:cNvSpPr>
            <a:spLocks noGrp="1" noChangeArrowheads="1"/>
          </p:cNvSpPr>
          <p:nvPr>
            <p:ph type="sldNum" sz="quarter" idx="12"/>
          </p:nvPr>
        </p:nvSpPr>
        <p:spPr>
          <a:ln/>
        </p:spPr>
        <p:txBody>
          <a:bodyPr/>
          <a:lstStyle>
            <a:lvl1pPr>
              <a:defRPr/>
            </a:lvl1pPr>
          </a:lstStyle>
          <a:p>
            <a:pPr>
              <a:defRPr/>
            </a:pPr>
            <a:fld id="{532DEFC7-1F28-504C-B987-337A2084E45A}" type="slidenum">
              <a:rPr lang="en-US" altLang="de-DE"/>
              <a:pPr>
                <a:defRPr/>
              </a:pPr>
              <a:t>‹Nr.›</a:t>
            </a:fld>
            <a:endParaRPr lang="en-US" altLang="de-DE"/>
          </a:p>
        </p:txBody>
      </p:sp>
    </p:spTree>
    <p:extLst>
      <p:ext uri="{BB962C8B-B14F-4D97-AF65-F5344CB8AC3E}">
        <p14:creationId xmlns:p14="http://schemas.microsoft.com/office/powerpoint/2010/main" val="1569124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6"/>
          <p:cNvSpPr>
            <a:spLocks noGrp="1" noChangeArrowheads="1"/>
          </p:cNvSpPr>
          <p:nvPr>
            <p:ph type="sldNum" sz="quarter" idx="12"/>
          </p:nvPr>
        </p:nvSpPr>
        <p:spPr>
          <a:ln/>
        </p:spPr>
        <p:txBody>
          <a:bodyPr/>
          <a:lstStyle>
            <a:lvl1pPr>
              <a:defRPr/>
            </a:lvl1pPr>
          </a:lstStyle>
          <a:p>
            <a:pPr>
              <a:defRPr/>
            </a:pPr>
            <a:fld id="{48DC6B36-B0D5-8643-9538-7A487068F20F}" type="slidenum">
              <a:rPr lang="en-US" altLang="de-DE"/>
              <a:pPr>
                <a:defRPr/>
              </a:pPr>
              <a:t>‹Nr.›</a:t>
            </a:fld>
            <a:endParaRPr lang="en-US" altLang="de-DE"/>
          </a:p>
        </p:txBody>
      </p:sp>
    </p:spTree>
    <p:extLst>
      <p:ext uri="{BB962C8B-B14F-4D97-AF65-F5344CB8AC3E}">
        <p14:creationId xmlns:p14="http://schemas.microsoft.com/office/powerpoint/2010/main" val="9598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6" name="Rectangle 6"/>
          <p:cNvSpPr>
            <a:spLocks noGrp="1" noChangeArrowheads="1"/>
          </p:cNvSpPr>
          <p:nvPr>
            <p:ph type="sldNum" sz="quarter" idx="12"/>
          </p:nvPr>
        </p:nvSpPr>
        <p:spPr>
          <a:ln/>
        </p:spPr>
        <p:txBody>
          <a:bodyPr/>
          <a:lstStyle>
            <a:lvl1pPr>
              <a:defRPr/>
            </a:lvl1pPr>
          </a:lstStyle>
          <a:p>
            <a:pPr>
              <a:defRPr/>
            </a:pPr>
            <a:fld id="{A8844CFC-63D1-CE43-AB05-7AE6EC0551F3}" type="slidenum">
              <a:rPr lang="en-US" altLang="de-DE"/>
              <a:pPr>
                <a:defRPr/>
              </a:pPr>
              <a:t>‹Nr.›</a:t>
            </a:fld>
            <a:endParaRPr lang="en-US" altLang="de-DE"/>
          </a:p>
        </p:txBody>
      </p:sp>
    </p:spTree>
    <p:extLst>
      <p:ext uri="{BB962C8B-B14F-4D97-AF65-F5344CB8AC3E}">
        <p14:creationId xmlns:p14="http://schemas.microsoft.com/office/powerpoint/2010/main" val="443995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6858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6"/>
          <p:cNvSpPr>
            <a:spLocks noGrp="1" noChangeArrowheads="1"/>
          </p:cNvSpPr>
          <p:nvPr>
            <p:ph type="sldNum" sz="quarter" idx="12"/>
          </p:nvPr>
        </p:nvSpPr>
        <p:spPr>
          <a:ln/>
        </p:spPr>
        <p:txBody>
          <a:bodyPr/>
          <a:lstStyle>
            <a:lvl1pPr>
              <a:defRPr/>
            </a:lvl1pPr>
          </a:lstStyle>
          <a:p>
            <a:pPr>
              <a:defRPr/>
            </a:pPr>
            <a:fld id="{EBE0BCEE-3678-A441-856E-46D534F3D154}" type="slidenum">
              <a:rPr lang="en-US" altLang="de-DE"/>
              <a:pPr>
                <a:defRPr/>
              </a:pPr>
              <a:t>‹Nr.›</a:t>
            </a:fld>
            <a:endParaRPr lang="en-US" altLang="de-DE"/>
          </a:p>
        </p:txBody>
      </p:sp>
    </p:spTree>
    <p:extLst>
      <p:ext uri="{BB962C8B-B14F-4D97-AF65-F5344CB8AC3E}">
        <p14:creationId xmlns:p14="http://schemas.microsoft.com/office/powerpoint/2010/main" val="1868666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Mastertitelformat bearbeiten</a:t>
            </a:r>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9" name="Rectangle 6"/>
          <p:cNvSpPr>
            <a:spLocks noGrp="1" noChangeArrowheads="1"/>
          </p:cNvSpPr>
          <p:nvPr>
            <p:ph type="sldNum" sz="quarter" idx="12"/>
          </p:nvPr>
        </p:nvSpPr>
        <p:spPr>
          <a:ln/>
        </p:spPr>
        <p:txBody>
          <a:bodyPr/>
          <a:lstStyle>
            <a:lvl1pPr>
              <a:defRPr/>
            </a:lvl1pPr>
          </a:lstStyle>
          <a:p>
            <a:pPr>
              <a:defRPr/>
            </a:pPr>
            <a:fld id="{43EB3E96-237D-0048-B885-9A326EBD1DD6}" type="slidenum">
              <a:rPr lang="en-US" altLang="de-DE"/>
              <a:pPr>
                <a:defRPr/>
              </a:pPr>
              <a:t>‹Nr.›</a:t>
            </a:fld>
            <a:endParaRPr lang="en-US" altLang="de-DE"/>
          </a:p>
        </p:txBody>
      </p:sp>
    </p:spTree>
    <p:extLst>
      <p:ext uri="{BB962C8B-B14F-4D97-AF65-F5344CB8AC3E}">
        <p14:creationId xmlns:p14="http://schemas.microsoft.com/office/powerpoint/2010/main" val="187072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5" name="Rectangle 6"/>
          <p:cNvSpPr>
            <a:spLocks noGrp="1" noChangeArrowheads="1"/>
          </p:cNvSpPr>
          <p:nvPr>
            <p:ph type="sldNum" sz="quarter" idx="12"/>
          </p:nvPr>
        </p:nvSpPr>
        <p:spPr>
          <a:ln/>
        </p:spPr>
        <p:txBody>
          <a:bodyPr/>
          <a:lstStyle>
            <a:lvl1pPr>
              <a:defRPr/>
            </a:lvl1pPr>
          </a:lstStyle>
          <a:p>
            <a:pPr>
              <a:defRPr/>
            </a:pPr>
            <a:fld id="{4007CC17-E5C7-3648-B4E3-6254D6AF3FAC}" type="slidenum">
              <a:rPr lang="en-US" altLang="de-DE"/>
              <a:pPr>
                <a:defRPr/>
              </a:pPr>
              <a:t>‹Nr.›</a:t>
            </a:fld>
            <a:endParaRPr lang="en-US" altLang="de-DE"/>
          </a:p>
        </p:txBody>
      </p:sp>
    </p:spTree>
    <p:extLst>
      <p:ext uri="{BB962C8B-B14F-4D97-AF65-F5344CB8AC3E}">
        <p14:creationId xmlns:p14="http://schemas.microsoft.com/office/powerpoint/2010/main" val="2130516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4" name="Rectangle 6"/>
          <p:cNvSpPr>
            <a:spLocks noGrp="1" noChangeArrowheads="1"/>
          </p:cNvSpPr>
          <p:nvPr>
            <p:ph type="sldNum" sz="quarter" idx="12"/>
          </p:nvPr>
        </p:nvSpPr>
        <p:spPr>
          <a:ln/>
        </p:spPr>
        <p:txBody>
          <a:bodyPr/>
          <a:lstStyle>
            <a:lvl1pPr>
              <a:defRPr/>
            </a:lvl1pPr>
          </a:lstStyle>
          <a:p>
            <a:pPr>
              <a:defRPr/>
            </a:pPr>
            <a:fld id="{B64D31E0-7993-7E4A-98A4-E9D72D888E69}" type="slidenum">
              <a:rPr lang="en-US" altLang="de-DE"/>
              <a:pPr>
                <a:defRPr/>
              </a:pPr>
              <a:t>‹Nr.›</a:t>
            </a:fld>
            <a:endParaRPr lang="en-US" altLang="de-DE"/>
          </a:p>
        </p:txBody>
      </p:sp>
    </p:spTree>
    <p:extLst>
      <p:ext uri="{BB962C8B-B14F-4D97-AF65-F5344CB8AC3E}">
        <p14:creationId xmlns:p14="http://schemas.microsoft.com/office/powerpoint/2010/main" val="453493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6"/>
          <p:cNvSpPr>
            <a:spLocks noGrp="1" noChangeArrowheads="1"/>
          </p:cNvSpPr>
          <p:nvPr>
            <p:ph type="sldNum" sz="quarter" idx="12"/>
          </p:nvPr>
        </p:nvSpPr>
        <p:spPr>
          <a:ln/>
        </p:spPr>
        <p:txBody>
          <a:bodyPr/>
          <a:lstStyle>
            <a:lvl1pPr>
              <a:defRPr/>
            </a:lvl1pPr>
          </a:lstStyle>
          <a:p>
            <a:pPr>
              <a:defRPr/>
            </a:pPr>
            <a:fld id="{3DE9BB22-F81D-CF4D-8353-11D4BF7AD2C0}" type="slidenum">
              <a:rPr lang="en-US" altLang="de-DE"/>
              <a:pPr>
                <a:defRPr/>
              </a:pPr>
              <a:t>‹Nr.›</a:t>
            </a:fld>
            <a:endParaRPr lang="en-US" altLang="de-DE"/>
          </a:p>
        </p:txBody>
      </p:sp>
    </p:spTree>
    <p:extLst>
      <p:ext uri="{BB962C8B-B14F-4D97-AF65-F5344CB8AC3E}">
        <p14:creationId xmlns:p14="http://schemas.microsoft.com/office/powerpoint/2010/main" val="452648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de-DE"/>
          </a:p>
        </p:txBody>
      </p:sp>
      <p:sp>
        <p:nvSpPr>
          <p:cNvPr id="7" name="Rectangle 6"/>
          <p:cNvSpPr>
            <a:spLocks noGrp="1" noChangeArrowheads="1"/>
          </p:cNvSpPr>
          <p:nvPr>
            <p:ph type="sldNum" sz="quarter" idx="12"/>
          </p:nvPr>
        </p:nvSpPr>
        <p:spPr>
          <a:ln/>
        </p:spPr>
        <p:txBody>
          <a:bodyPr/>
          <a:lstStyle>
            <a:lvl1pPr>
              <a:defRPr/>
            </a:lvl1pPr>
          </a:lstStyle>
          <a:p>
            <a:pPr>
              <a:defRPr/>
            </a:pPr>
            <a:fld id="{13E2E698-D15F-D341-B61C-3EAF64A80C9D}" type="slidenum">
              <a:rPr lang="en-US" altLang="de-DE"/>
              <a:pPr>
                <a:defRPr/>
              </a:pPr>
              <a:t>‹Nr.›</a:t>
            </a:fld>
            <a:endParaRPr lang="en-US" altLang="de-DE"/>
          </a:p>
        </p:txBody>
      </p:sp>
    </p:spTree>
    <p:extLst>
      <p:ext uri="{BB962C8B-B14F-4D97-AF65-F5344CB8AC3E}">
        <p14:creationId xmlns:p14="http://schemas.microsoft.com/office/powerpoint/2010/main" val="1277152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de-D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de-D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de-DE"/>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2F4994DA-B52C-644C-BE78-8D3228867933}" type="slidenum">
              <a:rPr lang="en-US" altLang="de-DE"/>
              <a:pPr>
                <a:defRPr/>
              </a:pPr>
              <a:t>‹Nr.›</a:t>
            </a:fld>
            <a:endParaRPr lang="en-US" alt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54.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56.xml"/><Relationship Id="rId3" Type="http://schemas.openxmlformats.org/officeDocument/2006/relationships/image" Target="../media/image4.png"/><Relationship Id="rId7" Type="http://schemas.openxmlformats.org/officeDocument/2006/relationships/slide" Target="slide20.xml"/><Relationship Id="rId12" Type="http://schemas.openxmlformats.org/officeDocument/2006/relationships/slide" Target="slide38.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slide" Target="slide7.xml"/><Relationship Id="rId11" Type="http://schemas.openxmlformats.org/officeDocument/2006/relationships/slide" Target="slide33.xml"/><Relationship Id="rId5" Type="http://schemas.openxmlformats.org/officeDocument/2006/relationships/image" Target="../media/image3.png"/><Relationship Id="rId10" Type="http://schemas.openxmlformats.org/officeDocument/2006/relationships/slide" Target="slide29.xml"/><Relationship Id="rId4" Type="http://schemas.openxmlformats.org/officeDocument/2006/relationships/oleObject" Target="../embeddings/oleObject1.bin"/><Relationship Id="rId9" Type="http://schemas.openxmlformats.org/officeDocument/2006/relationships/slide" Target="slide2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0300" y="-27482"/>
            <a:ext cx="4846211" cy="6858000"/>
          </a:xfrm>
          <a:prstGeom prst="rect">
            <a:avLst/>
          </a:prstGeom>
        </p:spPr>
      </p:pic>
      <p:pic>
        <p:nvPicPr>
          <p:cNvPr id="5" name="Grafik 4">
            <a:extLst>
              <a:ext uri="{FF2B5EF4-FFF2-40B4-BE49-F238E27FC236}">
                <a16:creationId xmlns:a16="http://schemas.microsoft.com/office/drawing/2014/main" id="{6A92E4F9-CD0D-224F-8600-4A637481E24A}"/>
              </a:ext>
            </a:extLst>
          </p:cNvPr>
          <p:cNvPicPr>
            <a:picLocks noChangeAspect="1"/>
          </p:cNvPicPr>
          <p:nvPr/>
        </p:nvPicPr>
        <p:blipFill>
          <a:blip r:embed="rId3"/>
          <a:stretch>
            <a:fillRect/>
          </a:stretch>
        </p:blipFill>
        <p:spPr>
          <a:xfrm>
            <a:off x="0" y="315418"/>
            <a:ext cx="4363554" cy="6172200"/>
          </a:xfrm>
          <a:prstGeom prst="rect">
            <a:avLst/>
          </a:prstGeom>
        </p:spPr>
      </p:pic>
    </p:spTree>
    <p:extLst>
      <p:ext uri="{BB962C8B-B14F-4D97-AF65-F5344CB8AC3E}">
        <p14:creationId xmlns:p14="http://schemas.microsoft.com/office/powerpoint/2010/main" val="40641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406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Array Selection</a:t>
            </a:r>
            <a:endParaRPr lang="en-US" altLang="de-DE">
              <a:solidFill>
                <a:schemeClr val="tx1"/>
              </a:solidFill>
            </a:endParaRPr>
          </a:p>
        </p:txBody>
      </p:sp>
      <p:sp>
        <p:nvSpPr>
          <p:cNvPr id="984067"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Given an array such as the </a:t>
            </a:r>
            <a:r>
              <a:rPr lang="en-US" altLang="de-DE" sz="2200" b="1">
                <a:latin typeface="Courier New" charset="0"/>
              </a:rPr>
              <a:t>intArray</a:t>
            </a:r>
            <a:r>
              <a:rPr lang="en-US" altLang="de-DE" sz="2400">
                <a:latin typeface="Times New Roman" charset="0"/>
              </a:rPr>
              <a:t> variable at the bottom of this slide, you can get the value of any element by writing the index of that element in brackets after the array name.  This operation is called </a:t>
            </a:r>
            <a:r>
              <a:rPr lang="en-US" altLang="de-DE" sz="2400" b="1">
                <a:latin typeface="Times New Roman" charset="0"/>
              </a:rPr>
              <a:t>selection</a:t>
            </a:r>
            <a:r>
              <a:rPr lang="en-US" altLang="de-DE" sz="2400">
                <a:latin typeface="Times New Roman" charset="0"/>
              </a:rPr>
              <a:t>.</a:t>
            </a:r>
          </a:p>
        </p:txBody>
      </p:sp>
      <p:sp>
        <p:nvSpPr>
          <p:cNvPr id="984072" name="Text Box 8"/>
          <p:cNvSpPr txBox="1">
            <a:spLocks noChangeArrowheads="1"/>
          </p:cNvSpPr>
          <p:nvPr/>
        </p:nvSpPr>
        <p:spPr bwMode="auto">
          <a:xfrm>
            <a:off x="13081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0</a:t>
            </a:r>
            <a:endParaRPr lang="en-US" altLang="de-DE" sz="1000">
              <a:latin typeface="Times New Roman" charset="0"/>
            </a:endParaRPr>
          </a:p>
        </p:txBody>
      </p:sp>
      <p:sp>
        <p:nvSpPr>
          <p:cNvPr id="984073" name="Text Box 9"/>
          <p:cNvSpPr txBox="1">
            <a:spLocks noChangeArrowheads="1"/>
          </p:cNvSpPr>
          <p:nvPr/>
        </p:nvSpPr>
        <p:spPr bwMode="auto">
          <a:xfrm>
            <a:off x="19939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1</a:t>
            </a:r>
            <a:endParaRPr lang="en-US" altLang="de-DE" sz="1000">
              <a:latin typeface="Times New Roman" charset="0"/>
            </a:endParaRPr>
          </a:p>
        </p:txBody>
      </p:sp>
      <p:sp>
        <p:nvSpPr>
          <p:cNvPr id="984074" name="Text Box 10"/>
          <p:cNvSpPr txBox="1">
            <a:spLocks noChangeArrowheads="1"/>
          </p:cNvSpPr>
          <p:nvPr/>
        </p:nvSpPr>
        <p:spPr bwMode="auto">
          <a:xfrm>
            <a:off x="26797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2</a:t>
            </a:r>
            <a:endParaRPr lang="en-US" altLang="de-DE" sz="1000">
              <a:latin typeface="Times New Roman" charset="0"/>
            </a:endParaRPr>
          </a:p>
        </p:txBody>
      </p:sp>
      <p:sp>
        <p:nvSpPr>
          <p:cNvPr id="984075" name="Text Box 11"/>
          <p:cNvSpPr txBox="1">
            <a:spLocks noChangeArrowheads="1"/>
          </p:cNvSpPr>
          <p:nvPr/>
        </p:nvSpPr>
        <p:spPr bwMode="auto">
          <a:xfrm>
            <a:off x="33655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3</a:t>
            </a:r>
            <a:endParaRPr lang="en-US" altLang="de-DE" sz="1000">
              <a:latin typeface="Times New Roman" charset="0"/>
            </a:endParaRPr>
          </a:p>
        </p:txBody>
      </p:sp>
      <p:sp>
        <p:nvSpPr>
          <p:cNvPr id="984076" name="Text Box 12"/>
          <p:cNvSpPr txBox="1">
            <a:spLocks noChangeArrowheads="1"/>
          </p:cNvSpPr>
          <p:nvPr/>
        </p:nvSpPr>
        <p:spPr bwMode="auto">
          <a:xfrm>
            <a:off x="40513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4</a:t>
            </a:r>
            <a:endParaRPr lang="en-US" altLang="de-DE" sz="1000">
              <a:latin typeface="Times New Roman" charset="0"/>
            </a:endParaRPr>
          </a:p>
        </p:txBody>
      </p:sp>
      <p:sp>
        <p:nvSpPr>
          <p:cNvPr id="984077" name="Text Box 13"/>
          <p:cNvSpPr txBox="1">
            <a:spLocks noChangeArrowheads="1"/>
          </p:cNvSpPr>
          <p:nvPr/>
        </p:nvSpPr>
        <p:spPr bwMode="auto">
          <a:xfrm>
            <a:off x="47371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5</a:t>
            </a:r>
            <a:endParaRPr lang="en-US" altLang="de-DE" sz="1000">
              <a:latin typeface="Times New Roman" charset="0"/>
            </a:endParaRPr>
          </a:p>
        </p:txBody>
      </p:sp>
      <p:sp>
        <p:nvSpPr>
          <p:cNvPr id="984078" name="Text Box 14"/>
          <p:cNvSpPr txBox="1">
            <a:spLocks noChangeArrowheads="1"/>
          </p:cNvSpPr>
          <p:nvPr/>
        </p:nvSpPr>
        <p:spPr bwMode="auto">
          <a:xfrm>
            <a:off x="54229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6</a:t>
            </a:r>
            <a:endParaRPr lang="en-US" altLang="de-DE" sz="1000">
              <a:latin typeface="Times New Roman" charset="0"/>
            </a:endParaRPr>
          </a:p>
        </p:txBody>
      </p:sp>
      <p:sp>
        <p:nvSpPr>
          <p:cNvPr id="984079" name="Text Box 15"/>
          <p:cNvSpPr txBox="1">
            <a:spLocks noChangeArrowheads="1"/>
          </p:cNvSpPr>
          <p:nvPr/>
        </p:nvSpPr>
        <p:spPr bwMode="auto">
          <a:xfrm>
            <a:off x="61087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7</a:t>
            </a:r>
            <a:endParaRPr lang="en-US" altLang="de-DE" sz="1000">
              <a:latin typeface="Times New Roman" charset="0"/>
            </a:endParaRPr>
          </a:p>
        </p:txBody>
      </p:sp>
      <p:sp>
        <p:nvSpPr>
          <p:cNvPr id="984080" name="Text Box 16"/>
          <p:cNvSpPr txBox="1">
            <a:spLocks noChangeArrowheads="1"/>
          </p:cNvSpPr>
          <p:nvPr/>
        </p:nvSpPr>
        <p:spPr bwMode="auto">
          <a:xfrm>
            <a:off x="67945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8</a:t>
            </a:r>
            <a:endParaRPr lang="en-US" altLang="de-DE" sz="1000">
              <a:latin typeface="Times New Roman" charset="0"/>
            </a:endParaRPr>
          </a:p>
        </p:txBody>
      </p:sp>
      <p:sp>
        <p:nvSpPr>
          <p:cNvPr id="984081" name="Rectangle 17"/>
          <p:cNvSpPr>
            <a:spLocks noChangeArrowheads="1"/>
          </p:cNvSpPr>
          <p:nvPr/>
        </p:nvSpPr>
        <p:spPr bwMode="auto">
          <a:xfrm>
            <a:off x="12319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2" name="Rectangle 18"/>
          <p:cNvSpPr>
            <a:spLocks noChangeArrowheads="1"/>
          </p:cNvSpPr>
          <p:nvPr/>
        </p:nvSpPr>
        <p:spPr bwMode="auto">
          <a:xfrm>
            <a:off x="19177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3" name="Rectangle 19"/>
          <p:cNvSpPr>
            <a:spLocks noChangeArrowheads="1"/>
          </p:cNvSpPr>
          <p:nvPr/>
        </p:nvSpPr>
        <p:spPr bwMode="auto">
          <a:xfrm>
            <a:off x="26035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4" name="Rectangle 20"/>
          <p:cNvSpPr>
            <a:spLocks noChangeArrowheads="1"/>
          </p:cNvSpPr>
          <p:nvPr/>
        </p:nvSpPr>
        <p:spPr bwMode="auto">
          <a:xfrm>
            <a:off x="32893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5" name="Rectangle 21"/>
          <p:cNvSpPr>
            <a:spLocks noChangeArrowheads="1"/>
          </p:cNvSpPr>
          <p:nvPr/>
        </p:nvSpPr>
        <p:spPr bwMode="auto">
          <a:xfrm>
            <a:off x="39751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6" name="Rectangle 22"/>
          <p:cNvSpPr>
            <a:spLocks noChangeArrowheads="1"/>
          </p:cNvSpPr>
          <p:nvPr/>
        </p:nvSpPr>
        <p:spPr bwMode="auto">
          <a:xfrm>
            <a:off x="46609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7" name="Rectangle 23"/>
          <p:cNvSpPr>
            <a:spLocks noChangeArrowheads="1"/>
          </p:cNvSpPr>
          <p:nvPr/>
        </p:nvSpPr>
        <p:spPr bwMode="auto">
          <a:xfrm>
            <a:off x="53467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8" name="Rectangle 24"/>
          <p:cNvSpPr>
            <a:spLocks noChangeArrowheads="1"/>
          </p:cNvSpPr>
          <p:nvPr/>
        </p:nvSpPr>
        <p:spPr bwMode="auto">
          <a:xfrm>
            <a:off x="60325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89" name="Rectangle 25"/>
          <p:cNvSpPr>
            <a:spLocks noChangeArrowheads="1"/>
          </p:cNvSpPr>
          <p:nvPr/>
        </p:nvSpPr>
        <p:spPr bwMode="auto">
          <a:xfrm>
            <a:off x="67183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90" name="Rectangle 26"/>
          <p:cNvSpPr>
            <a:spLocks noChangeArrowheads="1"/>
          </p:cNvSpPr>
          <p:nvPr/>
        </p:nvSpPr>
        <p:spPr bwMode="auto">
          <a:xfrm>
            <a:off x="7404100" y="5821363"/>
            <a:ext cx="685800" cy="4699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4091" name="Text Box 27"/>
          <p:cNvSpPr txBox="1">
            <a:spLocks noChangeArrowheads="1"/>
          </p:cNvSpPr>
          <p:nvPr/>
        </p:nvSpPr>
        <p:spPr bwMode="auto">
          <a:xfrm>
            <a:off x="7480300" y="6291263"/>
            <a:ext cx="533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9</a:t>
            </a:r>
            <a:endParaRPr lang="en-US" altLang="de-DE" sz="1000">
              <a:latin typeface="Times New Roman" charset="0"/>
            </a:endParaRPr>
          </a:p>
        </p:txBody>
      </p:sp>
      <p:sp>
        <p:nvSpPr>
          <p:cNvPr id="984092" name="Rectangle 28"/>
          <p:cNvSpPr>
            <a:spLocks noChangeArrowheads="1"/>
          </p:cNvSpPr>
          <p:nvPr/>
        </p:nvSpPr>
        <p:spPr bwMode="auto">
          <a:xfrm>
            <a:off x="1155700" y="5562600"/>
            <a:ext cx="1160463" cy="31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90000"/>
              </a:lnSpc>
              <a:defRPr/>
            </a:pPr>
            <a:r>
              <a:rPr lang="en-US" altLang="de-DE" b="1"/>
              <a:t>intArray</a:t>
            </a:r>
          </a:p>
        </p:txBody>
      </p:sp>
      <p:grpSp>
        <p:nvGrpSpPr>
          <p:cNvPr id="984100" name="Group 36"/>
          <p:cNvGrpSpPr>
            <a:grpSpLocks/>
          </p:cNvGrpSpPr>
          <p:nvPr/>
        </p:nvGrpSpPr>
        <p:grpSpPr bwMode="auto">
          <a:xfrm>
            <a:off x="482600" y="2578100"/>
            <a:ext cx="8128000" cy="1079500"/>
            <a:chOff x="304" y="1624"/>
            <a:chExt cx="5120" cy="680"/>
          </a:xfrm>
        </p:grpSpPr>
        <p:sp>
          <p:nvSpPr>
            <p:cNvPr id="984096" name="Rectangle 32"/>
            <p:cNvSpPr>
              <a:spLocks noChangeArrowheads="1"/>
            </p:cNvSpPr>
            <p:nvPr/>
          </p:nvSpPr>
          <p:spPr bwMode="auto">
            <a:xfrm>
              <a:off x="304" y="1624"/>
              <a:ext cx="5120" cy="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You can, for example, select the initial element by writing</a:t>
              </a:r>
            </a:p>
          </p:txBody>
        </p:sp>
        <p:sp>
          <p:nvSpPr>
            <p:cNvPr id="984098" name="Rectangle 34"/>
            <p:cNvSpPr>
              <a:spLocks noChangeArrowheads="1"/>
            </p:cNvSpPr>
            <p:nvPr/>
          </p:nvSpPr>
          <p:spPr bwMode="auto">
            <a:xfrm>
              <a:off x="2080" y="1920"/>
              <a:ext cx="1664"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800" b="1"/>
                <a:t>intArray[0]</a:t>
              </a:r>
            </a:p>
          </p:txBody>
        </p:sp>
      </p:grpSp>
      <p:grpSp>
        <p:nvGrpSpPr>
          <p:cNvPr id="984099" name="Group 35"/>
          <p:cNvGrpSpPr>
            <a:grpSpLocks/>
          </p:cNvGrpSpPr>
          <p:nvPr/>
        </p:nvGrpSpPr>
        <p:grpSpPr bwMode="auto">
          <a:xfrm>
            <a:off x="482600" y="3695700"/>
            <a:ext cx="8128000" cy="1739900"/>
            <a:chOff x="304" y="2312"/>
            <a:chExt cx="5120" cy="1096"/>
          </a:xfrm>
        </p:grpSpPr>
        <p:sp>
          <p:nvSpPr>
            <p:cNvPr id="984095" name="Rectangle 31"/>
            <p:cNvSpPr>
              <a:spLocks noChangeArrowheads="1"/>
            </p:cNvSpPr>
            <p:nvPr/>
          </p:nvSpPr>
          <p:spPr bwMode="auto">
            <a:xfrm>
              <a:off x="304" y="2312"/>
              <a:ext cx="5120"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The result of a selection operation is essentially a variable.  In particular, you can assign it a new value.  The following statement changes the value of the last element to 42:</a:t>
              </a:r>
            </a:p>
          </p:txBody>
        </p:sp>
        <p:sp>
          <p:nvSpPr>
            <p:cNvPr id="984097" name="Rectangle 33"/>
            <p:cNvSpPr>
              <a:spLocks noChangeArrowheads="1"/>
            </p:cNvSpPr>
            <p:nvPr/>
          </p:nvSpPr>
          <p:spPr bwMode="auto">
            <a:xfrm>
              <a:off x="2072" y="3008"/>
              <a:ext cx="1664"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1800" b="1"/>
                <a:t>intArray[9] = 42;</a:t>
              </a:r>
            </a:p>
          </p:txBody>
        </p:sp>
      </p:grpSp>
      <p:grpSp>
        <p:nvGrpSpPr>
          <p:cNvPr id="984104" name="Group 40"/>
          <p:cNvGrpSpPr>
            <a:grpSpLocks/>
          </p:cNvGrpSpPr>
          <p:nvPr/>
        </p:nvGrpSpPr>
        <p:grpSpPr bwMode="auto">
          <a:xfrm>
            <a:off x="7391400" y="5829300"/>
            <a:ext cx="685800" cy="457200"/>
            <a:chOff x="4656" y="3672"/>
            <a:chExt cx="432" cy="288"/>
          </a:xfrm>
        </p:grpSpPr>
        <p:sp>
          <p:nvSpPr>
            <p:cNvPr id="984103" name="Rectangle 39"/>
            <p:cNvSpPr>
              <a:spLocks noChangeArrowheads="1"/>
            </p:cNvSpPr>
            <p:nvPr/>
          </p:nvSpPr>
          <p:spPr bwMode="auto">
            <a:xfrm>
              <a:off x="4694" y="3706"/>
              <a:ext cx="362" cy="21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984101" name="Rectangle 37"/>
            <p:cNvSpPr>
              <a:spLocks noChangeArrowheads="1"/>
            </p:cNvSpPr>
            <p:nvPr/>
          </p:nvSpPr>
          <p:spPr bwMode="auto">
            <a:xfrm>
              <a:off x="4656" y="3672"/>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42</a:t>
              </a:r>
            </a:p>
          </p:txBody>
        </p:sp>
      </p:grpSp>
    </p:spTree>
    <p:extLst>
      <p:ext uri="{BB962C8B-B14F-4D97-AF65-F5344CB8AC3E}">
        <p14:creationId xmlns:p14="http://schemas.microsoft.com/office/powerpoint/2010/main" val="854422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984100"/>
                                        </p:tgtEl>
                                        <p:attrNameLst>
                                          <p:attrName>style.visibility</p:attrName>
                                        </p:attrNameLst>
                                      </p:cBhvr>
                                      <p:to>
                                        <p:strVal val="visible"/>
                                      </p:to>
                                    </p:set>
                                  </p:childTnLst>
                                </p:cTn>
                              </p:par>
                            </p:childTnLst>
                          </p:cTn>
                        </p:par>
                        <p:par>
                          <p:cTn id="7" fill="hold" nodeType="afterGroup">
                            <p:stCondLst>
                              <p:cond delay="500"/>
                            </p:stCondLst>
                            <p:childTnLst>
                              <p:par>
                                <p:cTn id="8" presetID="1" presetClass="emph" presetSubtype="2" fill="hold" nodeType="afterEffect">
                                  <p:stCondLst>
                                    <p:cond delay="0"/>
                                  </p:stCondLst>
                                  <p:childTnLst>
                                    <p:animClr clrSpc="rgb" dir="cw">
                                      <p:cBhvr>
                                        <p:cTn id="9" dur="100" fill="hold"/>
                                        <p:tgtEl>
                                          <p:spTgt spid="984081"/>
                                        </p:tgtEl>
                                        <p:attrNameLst>
                                          <p:attrName>fillcolor</p:attrName>
                                        </p:attrNameLst>
                                      </p:cBhvr>
                                      <p:to>
                                        <a:srgbClr val="CC66FF"/>
                                      </p:to>
                                    </p:animClr>
                                    <p:set>
                                      <p:cBhvr>
                                        <p:cTn id="10" dur="100" fill="hold"/>
                                        <p:tgtEl>
                                          <p:spTgt spid="984081"/>
                                        </p:tgtEl>
                                        <p:attrNameLst>
                                          <p:attrName>fill.type</p:attrName>
                                        </p:attrNameLst>
                                      </p:cBhvr>
                                      <p:to>
                                        <p:strVal val="solid"/>
                                      </p:to>
                                    </p:set>
                                    <p:set>
                                      <p:cBhvr>
                                        <p:cTn id="11" dur="100" fill="hold"/>
                                        <p:tgtEl>
                                          <p:spTgt spid="984081"/>
                                        </p:tgtEl>
                                        <p:attrNameLst>
                                          <p:attrName>fill.on</p:attrName>
                                        </p:attrNameLst>
                                      </p:cBhvr>
                                      <p:to>
                                        <p:strVal val="tru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nodeType="clickEffect">
                                  <p:stCondLst>
                                    <p:cond delay="0"/>
                                  </p:stCondLst>
                                  <p:childTnLst>
                                    <p:set>
                                      <p:cBhvr>
                                        <p:cTn id="15" dur="1" fill="hold">
                                          <p:stCondLst>
                                            <p:cond delay="499"/>
                                          </p:stCondLst>
                                        </p:cTn>
                                        <p:tgtEl>
                                          <p:spTgt spid="984099"/>
                                        </p:tgtEl>
                                        <p:attrNameLst>
                                          <p:attrName>style.visibility</p:attrName>
                                        </p:attrNameLst>
                                      </p:cBhvr>
                                      <p:to>
                                        <p:strVal val="visible"/>
                                      </p:to>
                                    </p:set>
                                  </p:childTnLst>
                                </p:cTn>
                              </p:par>
                            </p:childTnLst>
                          </p:cTn>
                        </p:par>
                        <p:par>
                          <p:cTn id="16" fill="hold" nodeType="afterGroup">
                            <p:stCondLst>
                              <p:cond delay="500"/>
                            </p:stCondLst>
                            <p:childTnLst>
                              <p:par>
                                <p:cTn id="17" presetID="1" presetClass="emph" presetSubtype="2" fill="hold" nodeType="afterEffect">
                                  <p:stCondLst>
                                    <p:cond delay="0"/>
                                  </p:stCondLst>
                                  <p:childTnLst>
                                    <p:animClr clrSpc="rgb" dir="cw">
                                      <p:cBhvr>
                                        <p:cTn id="18" dur="100" fill="hold"/>
                                        <p:tgtEl>
                                          <p:spTgt spid="984081"/>
                                        </p:tgtEl>
                                        <p:attrNameLst>
                                          <p:attrName>fillcolor</p:attrName>
                                        </p:attrNameLst>
                                      </p:cBhvr>
                                      <p:to>
                                        <a:schemeClr val="bg1"/>
                                      </p:to>
                                    </p:animClr>
                                    <p:set>
                                      <p:cBhvr>
                                        <p:cTn id="19" dur="100" fill="hold"/>
                                        <p:tgtEl>
                                          <p:spTgt spid="984081"/>
                                        </p:tgtEl>
                                        <p:attrNameLst>
                                          <p:attrName>fill.type</p:attrName>
                                        </p:attrNameLst>
                                      </p:cBhvr>
                                      <p:to>
                                        <p:strVal val="solid"/>
                                      </p:to>
                                    </p:set>
                                    <p:set>
                                      <p:cBhvr>
                                        <p:cTn id="20" dur="100" fill="hold"/>
                                        <p:tgtEl>
                                          <p:spTgt spid="984081"/>
                                        </p:tgtEl>
                                        <p:attrNameLst>
                                          <p:attrName>fill.on</p:attrName>
                                        </p:attrNameLst>
                                      </p:cBhvr>
                                      <p:to>
                                        <p:strVal val="true"/>
                                      </p:to>
                                    </p:set>
                                  </p:childTnLst>
                                </p:cTn>
                              </p:par>
                            </p:childTnLst>
                          </p:cTn>
                        </p:par>
                        <p:par>
                          <p:cTn id="21" fill="hold" nodeType="afterGroup">
                            <p:stCondLst>
                              <p:cond delay="600"/>
                            </p:stCondLst>
                            <p:childTnLst>
                              <p:par>
                                <p:cTn id="22" presetID="1" presetClass="entr" presetSubtype="0" fill="hold" nodeType="afterEffect">
                                  <p:stCondLst>
                                    <p:cond delay="0"/>
                                  </p:stCondLst>
                                  <p:childTnLst>
                                    <p:set>
                                      <p:cBhvr>
                                        <p:cTn id="23" dur="1" fill="hold">
                                          <p:stCondLst>
                                            <p:cond delay="0"/>
                                          </p:stCondLst>
                                        </p:cTn>
                                        <p:tgtEl>
                                          <p:spTgt spid="984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6114"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Cycling through Array Elements</a:t>
            </a:r>
          </a:p>
        </p:txBody>
      </p:sp>
      <p:sp>
        <p:nvSpPr>
          <p:cNvPr id="986154" name="Rectangle 42"/>
          <p:cNvSpPr>
            <a:spLocks noChangeArrowheads="1"/>
          </p:cNvSpPr>
          <p:nvPr/>
        </p:nvSpPr>
        <p:spPr bwMode="auto">
          <a:xfrm>
            <a:off x="373606" y="5105400"/>
            <a:ext cx="6553200" cy="942975"/>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altLang="de-DE" sz="2800" b="1" noProof="1">
                <a:latin typeface="Courier New" charset="0"/>
                <a:ea typeface="Courier New" charset="0"/>
                <a:cs typeface="Courier New" charset="0"/>
              </a:rPr>
              <a:t>for (int i = 0; </a:t>
            </a:r>
            <a:r>
              <a:rPr lang="de-DE" altLang="de-DE" sz="2800" b="1" noProof="1">
                <a:latin typeface="Courier New" charset="0"/>
                <a:ea typeface="Courier New" charset="0"/>
                <a:cs typeface="Courier New" charset="0"/>
              </a:rPr>
              <a:t>i</a:t>
            </a:r>
            <a:r>
              <a:rPr altLang="de-DE" sz="2800" b="1" noProof="1">
                <a:latin typeface="Courier New" charset="0"/>
                <a:ea typeface="Courier New" charset="0"/>
                <a:cs typeface="Courier New" charset="0"/>
              </a:rPr>
              <a:t> &lt; intArray.length; </a:t>
            </a:r>
            <a:endParaRPr lang="de-DE" altLang="de-DE" sz="2800" b="1" noProof="1">
              <a:latin typeface="Courier New" charset="0"/>
              <a:ea typeface="Courier New" charset="0"/>
              <a:cs typeface="Courier New" charset="0"/>
            </a:endParaRPr>
          </a:p>
          <a:p>
            <a:pPr>
              <a:lnSpc>
                <a:spcPct val="90000"/>
              </a:lnSpc>
              <a:defRPr/>
            </a:pPr>
            <a:r>
              <a:rPr lang="de-DE" altLang="de-DE" sz="2800" b="1" noProof="1">
                <a:latin typeface="Courier New" charset="0"/>
                <a:ea typeface="Courier New" charset="0"/>
                <a:cs typeface="Courier New" charset="0"/>
              </a:rPr>
              <a:t>     </a:t>
            </a:r>
            <a:r>
              <a:rPr altLang="de-DE" sz="2800" b="1" noProof="1">
                <a:latin typeface="Courier New" charset="0"/>
                <a:ea typeface="Courier New" charset="0"/>
                <a:cs typeface="Courier New" charset="0"/>
              </a:rPr>
              <a:t>i++) {</a:t>
            </a:r>
          </a:p>
          <a:p>
            <a:pPr>
              <a:lnSpc>
                <a:spcPct val="90000"/>
              </a:lnSpc>
              <a:defRPr/>
            </a:pPr>
            <a:r>
              <a:rPr altLang="de-DE" sz="2800" b="1" noProof="1">
                <a:latin typeface="Courier New" charset="0"/>
                <a:ea typeface="Courier New" charset="0"/>
                <a:cs typeface="Courier New" charset="0"/>
              </a:rPr>
              <a:t>   intArray[i] = 0;</a:t>
            </a:r>
          </a:p>
          <a:p>
            <a:pPr>
              <a:lnSpc>
                <a:spcPct val="90000"/>
              </a:lnSpc>
              <a:defRPr/>
            </a:pPr>
            <a:r>
              <a:rPr altLang="de-DE" sz="2800" b="1" noProof="1">
                <a:latin typeface="Courier New" charset="0"/>
                <a:ea typeface="Courier New" charset="0"/>
                <a:cs typeface="Courier New" charset="0"/>
              </a:rPr>
              <a:t>}</a:t>
            </a:r>
          </a:p>
        </p:txBody>
      </p:sp>
      <p:sp>
        <p:nvSpPr>
          <p:cNvPr id="986156" name="Rectangle 44"/>
          <p:cNvSpPr>
            <a:spLocks noChangeArrowheads="1"/>
          </p:cNvSpPr>
          <p:nvPr/>
        </p:nvSpPr>
        <p:spPr bwMode="auto">
          <a:xfrm>
            <a:off x="329156" y="4114800"/>
            <a:ext cx="8128000" cy="69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nSpc>
                <a:spcPct val="85000"/>
              </a:lnSpc>
              <a:spcBef>
                <a:spcPct val="0"/>
              </a:spcBef>
              <a:spcAft>
                <a:spcPct val="50000"/>
              </a:spcAft>
              <a:buNone/>
              <a:defRPr/>
            </a:pPr>
            <a:r>
              <a:rPr lang="en-US" altLang="de-DE" dirty="0">
                <a:latin typeface="Arial" charset="0"/>
                <a:ea typeface="Arial" charset="0"/>
                <a:cs typeface="Arial" charset="0"/>
              </a:rPr>
              <a:t>Reset every element in </a:t>
            </a:r>
            <a:r>
              <a:rPr lang="en-US" altLang="de-DE" b="1" dirty="0" err="1">
                <a:latin typeface="Courier New" charset="0"/>
              </a:rPr>
              <a:t>intArray</a:t>
            </a:r>
            <a:r>
              <a:rPr lang="en-US" altLang="de-DE" sz="2400" dirty="0">
                <a:latin typeface="Times New Roman" charset="0"/>
              </a:rPr>
              <a:t> </a:t>
            </a:r>
            <a:r>
              <a:rPr lang="en-US" altLang="de-DE" dirty="0">
                <a:latin typeface="Arial" charset="0"/>
                <a:ea typeface="Arial" charset="0"/>
                <a:cs typeface="Arial" charset="0"/>
              </a:rPr>
              <a:t>to zero:</a:t>
            </a:r>
          </a:p>
        </p:txBody>
      </p:sp>
      <p:grpSp>
        <p:nvGrpSpPr>
          <p:cNvPr id="986159" name="Group 47"/>
          <p:cNvGrpSpPr>
            <a:grpSpLocks/>
          </p:cNvGrpSpPr>
          <p:nvPr/>
        </p:nvGrpSpPr>
        <p:grpSpPr bwMode="auto">
          <a:xfrm>
            <a:off x="329156" y="1416050"/>
            <a:ext cx="8128000" cy="2247901"/>
            <a:chOff x="304" y="1440"/>
            <a:chExt cx="5120" cy="1416"/>
          </a:xfrm>
        </p:grpSpPr>
        <p:sp>
          <p:nvSpPr>
            <p:cNvPr id="986155" name="Rectangle 43"/>
            <p:cNvSpPr>
              <a:spLocks noChangeArrowheads="1"/>
            </p:cNvSpPr>
            <p:nvPr/>
          </p:nvSpPr>
          <p:spPr bwMode="auto">
            <a:xfrm>
              <a:off x="304" y="1440"/>
              <a:ext cx="5120" cy="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defRPr/>
              </a:pPr>
              <a:r>
                <a:rPr lang="en-US" altLang="de-DE" dirty="0">
                  <a:latin typeface="Arial" charset="0"/>
                  <a:ea typeface="Arial" charset="0"/>
                  <a:cs typeface="Arial" charset="0"/>
                </a:rPr>
                <a:t>Pattern:</a:t>
              </a:r>
            </a:p>
          </p:txBody>
        </p:sp>
        <p:sp>
          <p:nvSpPr>
            <p:cNvPr id="986157" name="Rectangle 45"/>
            <p:cNvSpPr>
              <a:spLocks noChangeArrowheads="1"/>
            </p:cNvSpPr>
            <p:nvPr/>
          </p:nvSpPr>
          <p:spPr bwMode="auto">
            <a:xfrm>
              <a:off x="312" y="1799"/>
              <a:ext cx="4128" cy="1057"/>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altLang="de-DE" sz="2800" b="1" noProof="1">
                  <a:latin typeface="Courier New" charset="0"/>
                  <a:ea typeface="Courier New" charset="0"/>
                  <a:cs typeface="Courier New" charset="0"/>
                </a:rPr>
                <a:t>for (int i = 0; i &lt; </a:t>
              </a:r>
              <a:r>
                <a:rPr altLang="de-DE" sz="2800" i="1" noProof="1">
                  <a:latin typeface="Times New Roman" charset="0"/>
                </a:rPr>
                <a:t>array</a:t>
              </a:r>
              <a:r>
                <a:rPr altLang="de-DE" sz="2800" b="1" noProof="1">
                  <a:latin typeface="Courier New" charset="0"/>
                  <a:ea typeface="Courier New" charset="0"/>
                  <a:cs typeface="Courier New" charset="0"/>
                </a:rPr>
                <a:t>.length; i++) {</a:t>
              </a:r>
            </a:p>
            <a:p>
              <a:pPr>
                <a:lnSpc>
                  <a:spcPct val="90000"/>
                </a:lnSpc>
                <a:defRPr/>
              </a:pPr>
              <a:r>
                <a:rPr altLang="de-DE" sz="2800" b="1" noProof="1"/>
                <a:t>   </a:t>
              </a:r>
              <a:r>
                <a:rPr altLang="de-DE" sz="2800" i="1" noProof="1">
                  <a:latin typeface="Times New Roman" charset="0"/>
                </a:rPr>
                <a:t>Operations involving the i</a:t>
              </a:r>
              <a:r>
                <a:rPr altLang="de-DE" sz="2800" i="1" baseline="30000" noProof="1">
                  <a:latin typeface="Times New Roman" charset="0"/>
                </a:rPr>
                <a:t>th</a:t>
              </a:r>
              <a:r>
                <a:rPr altLang="de-DE" sz="2800" i="1" noProof="1">
                  <a:latin typeface="Times New Roman" charset="0"/>
                </a:rPr>
                <a:t> element of the array</a:t>
              </a:r>
              <a:endParaRPr altLang="de-DE" sz="2800" b="1" noProof="1"/>
            </a:p>
            <a:p>
              <a:pPr>
                <a:lnSpc>
                  <a:spcPct val="90000"/>
                </a:lnSpc>
                <a:defRPr/>
              </a:pPr>
              <a:r>
                <a:rPr altLang="de-DE" sz="2800" b="1" noProof="1">
                  <a:latin typeface="Courier New" charset="0"/>
                  <a:ea typeface="Courier New" charset="0"/>
                  <a:cs typeface="Courier New" charset="0"/>
                </a:rPr>
                <a:t>}</a:t>
              </a:r>
            </a:p>
          </p:txBody>
        </p:sp>
      </p:grpSp>
      <p:sp>
        <p:nvSpPr>
          <p:cNvPr id="1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11</a:t>
            </a:fld>
            <a:endParaRPr lang="en-US" altLang="de-DE" sz="1400"/>
          </a:p>
        </p:txBody>
      </p:sp>
    </p:spTree>
    <p:extLst>
      <p:ext uri="{BB962C8B-B14F-4D97-AF65-F5344CB8AC3E}">
        <p14:creationId xmlns:p14="http://schemas.microsoft.com/office/powerpoint/2010/main" val="4295146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9861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86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86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6154" grpId="0" animBg="1"/>
      <p:bldP spid="9861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5" name="Rectangle 5"/>
          <p:cNvSpPr>
            <a:spLocks noChangeArrowheads="1"/>
          </p:cNvSpPr>
          <p:nvPr/>
        </p:nvSpPr>
        <p:spPr bwMode="auto">
          <a:xfrm>
            <a:off x="152400" y="1828800"/>
            <a:ext cx="6705600" cy="3228975"/>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altLang="de-DE" sz="2800" b="1" noProof="1">
                <a:solidFill>
                  <a:srgbClr val="0000FF"/>
                </a:solidFill>
                <a:latin typeface="Courier New" charset="0"/>
                <a:ea typeface="Courier New" charset="0"/>
                <a:cs typeface="Courier New" charset="0"/>
              </a:rPr>
              <a:t>/**</a:t>
            </a:r>
          </a:p>
          <a:p>
            <a:pPr>
              <a:lnSpc>
                <a:spcPct val="90000"/>
              </a:lnSpc>
              <a:defRPr/>
            </a:pPr>
            <a:r>
              <a:rPr altLang="de-DE" sz="2800" b="1" noProof="1">
                <a:solidFill>
                  <a:srgbClr val="0000FF"/>
                </a:solidFill>
                <a:latin typeface="Courier New" charset="0"/>
                <a:ea typeface="Courier New" charset="0"/>
                <a:cs typeface="Courier New" charset="0"/>
              </a:rPr>
              <a:t> * Calculates the sum of an integer array.</a:t>
            </a:r>
          </a:p>
          <a:p>
            <a:pPr>
              <a:lnSpc>
                <a:spcPct val="90000"/>
              </a:lnSpc>
              <a:defRPr/>
            </a:pPr>
            <a:r>
              <a:rPr altLang="de-DE" sz="2800" b="1" noProof="1">
                <a:solidFill>
                  <a:srgbClr val="0000FF"/>
                </a:solidFill>
                <a:latin typeface="Courier New" charset="0"/>
                <a:ea typeface="Courier New" charset="0"/>
                <a:cs typeface="Courier New" charset="0"/>
              </a:rPr>
              <a:t> * @param array An array of integers</a:t>
            </a:r>
          </a:p>
          <a:p>
            <a:pPr>
              <a:lnSpc>
                <a:spcPct val="90000"/>
              </a:lnSpc>
              <a:defRPr/>
            </a:pPr>
            <a:r>
              <a:rPr altLang="de-DE" sz="2800" b="1" noProof="1">
                <a:solidFill>
                  <a:srgbClr val="0000FF"/>
                </a:solidFill>
                <a:latin typeface="Courier New" charset="0"/>
                <a:ea typeface="Courier New" charset="0"/>
                <a:cs typeface="Courier New" charset="0"/>
              </a:rPr>
              <a:t> * @return </a:t>
            </a:r>
            <a:r>
              <a:rPr lang="de-DE" altLang="de-DE" sz="2800" b="1" noProof="1">
                <a:solidFill>
                  <a:srgbClr val="0000FF"/>
                </a:solidFill>
                <a:ea typeface="Courier New" charset="0"/>
                <a:cs typeface="Courier New" charset="0"/>
              </a:rPr>
              <a:t>s</a:t>
            </a:r>
            <a:r>
              <a:rPr altLang="de-DE" sz="2800" b="1" noProof="1">
                <a:solidFill>
                  <a:srgbClr val="0000FF"/>
                </a:solidFill>
                <a:latin typeface="Courier New" charset="0"/>
                <a:ea typeface="Courier New" charset="0"/>
                <a:cs typeface="Courier New" charset="0"/>
              </a:rPr>
              <a:t>um of values in the array</a:t>
            </a:r>
          </a:p>
          <a:p>
            <a:pPr>
              <a:lnSpc>
                <a:spcPct val="90000"/>
              </a:lnSpc>
              <a:defRPr/>
            </a:pPr>
            <a:r>
              <a:rPr altLang="de-DE" sz="2800" b="1" noProof="1">
                <a:solidFill>
                  <a:srgbClr val="0000FF"/>
                </a:solidFill>
                <a:latin typeface="Courier New" charset="0"/>
                <a:ea typeface="Courier New" charset="0"/>
                <a:cs typeface="Courier New" charset="0"/>
              </a:rPr>
              <a:t> */</a:t>
            </a:r>
          </a:p>
          <a:p>
            <a:pPr>
              <a:lnSpc>
                <a:spcPct val="90000"/>
              </a:lnSpc>
              <a:defRPr/>
            </a:pPr>
            <a:r>
              <a:rPr altLang="de-DE" sz="2800" b="1" noProof="1">
                <a:latin typeface="Courier New" charset="0"/>
                <a:ea typeface="Courier New" charset="0"/>
                <a:cs typeface="Courier New" charset="0"/>
              </a:rPr>
              <a:t>private int sumArray(int[] array) {</a:t>
            </a:r>
          </a:p>
          <a:p>
            <a:pPr>
              <a:lnSpc>
                <a:spcPct val="90000"/>
              </a:lnSpc>
              <a:defRPr/>
            </a:pPr>
            <a:r>
              <a:rPr altLang="de-DE" sz="2800" b="1" noProof="1">
                <a:latin typeface="Courier New" charset="0"/>
                <a:ea typeface="Courier New" charset="0"/>
                <a:cs typeface="Courier New" charset="0"/>
              </a:rPr>
              <a:t>   int sum = 0;</a:t>
            </a:r>
          </a:p>
          <a:p>
            <a:pPr>
              <a:lnSpc>
                <a:spcPct val="90000"/>
              </a:lnSpc>
              <a:defRPr/>
            </a:pPr>
            <a:r>
              <a:rPr altLang="de-DE" sz="2800" b="1" noProof="1">
                <a:latin typeface="Courier New" charset="0"/>
                <a:ea typeface="Courier New" charset="0"/>
                <a:cs typeface="Courier New" charset="0"/>
              </a:rPr>
              <a:t>   for (int i = 0; i &lt; array.length;</a:t>
            </a:r>
            <a:endParaRPr lang="de-DE" altLang="de-DE" sz="2800" b="1" noProof="1">
              <a:latin typeface="Courier New" charset="0"/>
              <a:ea typeface="Courier New" charset="0"/>
              <a:cs typeface="Courier New" charset="0"/>
            </a:endParaRPr>
          </a:p>
          <a:p>
            <a:pPr>
              <a:lnSpc>
                <a:spcPct val="90000"/>
              </a:lnSpc>
              <a:defRPr/>
            </a:pPr>
            <a:r>
              <a:rPr lang="de-DE" altLang="de-DE" sz="2800" b="1" noProof="1">
                <a:ea typeface="Courier New" charset="0"/>
                <a:cs typeface="Courier New" charset="0"/>
              </a:rPr>
              <a:t>       </a:t>
            </a:r>
            <a:r>
              <a:rPr altLang="de-DE" sz="2800" b="1" noProof="1">
                <a:latin typeface="Courier New" charset="0"/>
                <a:ea typeface="Courier New" charset="0"/>
                <a:cs typeface="Courier New" charset="0"/>
              </a:rPr>
              <a:t> i++) {</a:t>
            </a:r>
          </a:p>
          <a:p>
            <a:pPr>
              <a:lnSpc>
                <a:spcPct val="90000"/>
              </a:lnSpc>
              <a:defRPr/>
            </a:pPr>
            <a:r>
              <a:rPr altLang="de-DE" sz="2800" b="1" noProof="1">
                <a:latin typeface="Courier New" charset="0"/>
                <a:ea typeface="Courier New" charset="0"/>
                <a:cs typeface="Courier New" charset="0"/>
              </a:rPr>
              <a:t>      sum += array[i];</a:t>
            </a:r>
          </a:p>
          <a:p>
            <a:pPr>
              <a:lnSpc>
                <a:spcPct val="90000"/>
              </a:lnSpc>
              <a:defRPr/>
            </a:pPr>
            <a:r>
              <a:rPr altLang="de-DE" sz="2800" b="1" noProof="1">
                <a:latin typeface="Courier New" charset="0"/>
                <a:ea typeface="Courier New" charset="0"/>
                <a:cs typeface="Courier New" charset="0"/>
              </a:rPr>
              <a:t>   }</a:t>
            </a:r>
          </a:p>
          <a:p>
            <a:pPr>
              <a:lnSpc>
                <a:spcPct val="90000"/>
              </a:lnSpc>
              <a:defRPr/>
            </a:pPr>
            <a:r>
              <a:rPr altLang="de-DE" sz="2800" b="1" noProof="1">
                <a:latin typeface="Courier New" charset="0"/>
                <a:ea typeface="Courier New" charset="0"/>
                <a:cs typeface="Courier New" charset="0"/>
              </a:rPr>
              <a:t>   return sum;</a:t>
            </a:r>
          </a:p>
          <a:p>
            <a:pPr>
              <a:lnSpc>
                <a:spcPct val="90000"/>
              </a:lnSpc>
              <a:defRPr/>
            </a:pPr>
            <a:r>
              <a:rPr altLang="de-DE" sz="2800" b="1" noProof="1">
                <a:latin typeface="Courier New" charset="0"/>
                <a:ea typeface="Courier New" charset="0"/>
                <a:cs typeface="Courier New" charset="0"/>
              </a:rPr>
              <a:t>}</a:t>
            </a:r>
          </a:p>
        </p:txBody>
      </p:sp>
      <p:sp>
        <p:nvSpPr>
          <p:cNvPr id="1029132" name="Rectangle 1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Summing an Array</a:t>
            </a:r>
          </a:p>
        </p:txBody>
      </p:sp>
      <p:sp>
        <p:nvSpPr>
          <p:cNvPr id="2" name="Foliennummernplatzhalter 1"/>
          <p:cNvSpPr>
            <a:spLocks noGrp="1"/>
          </p:cNvSpPr>
          <p:nvPr>
            <p:ph type="sldNum" sz="quarter" idx="12"/>
          </p:nvPr>
        </p:nvSpPr>
        <p:spPr/>
        <p:txBody>
          <a:bodyPr/>
          <a:lstStyle/>
          <a:p>
            <a:pPr>
              <a:defRPr/>
            </a:pPr>
            <a:fld id="{AFE9AF79-D56E-E848-AB9E-48EA634FB333}" type="slidenum">
              <a:rPr lang="en-US" altLang="de-DE" smtClean="0"/>
              <a:pPr>
                <a:defRPr/>
              </a:pPr>
              <a:t>12</a:t>
            </a:fld>
            <a:endParaRPr lang="en-US" altLang="de-DE"/>
          </a:p>
        </p:txBody>
      </p:sp>
    </p:spTree>
    <p:extLst>
      <p:ext uri="{BB962C8B-B14F-4D97-AF65-F5344CB8AC3E}">
        <p14:creationId xmlns:p14="http://schemas.microsoft.com/office/powerpoint/2010/main" val="9282790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9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125"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454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Human-Readable Index Values</a:t>
            </a:r>
            <a:endParaRPr lang="en-US" altLang="de-DE">
              <a:solidFill>
                <a:schemeClr val="tx1"/>
              </a:solidFill>
            </a:endParaRPr>
          </a:p>
        </p:txBody>
      </p:sp>
      <p:sp>
        <p:nvSpPr>
          <p:cNvPr id="1004547" name="Rectangle 3"/>
          <p:cNvSpPr>
            <a:spLocks noChangeArrowheads="1"/>
          </p:cNvSpPr>
          <p:nvPr/>
        </p:nvSpPr>
        <p:spPr bwMode="auto">
          <a:xfrm>
            <a:off x="482600" y="1155700"/>
            <a:ext cx="8128000"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From time to time, the fact that Java starts index numbering at 0 can be confusing.  In particular, if you are interacting with a user who may not be Java-literate, it often makes more sense to let the user work with index numbers that begin with 1.</a:t>
            </a:r>
          </a:p>
        </p:txBody>
      </p:sp>
      <p:grpSp>
        <p:nvGrpSpPr>
          <p:cNvPr id="1004560" name="Group 16"/>
          <p:cNvGrpSpPr>
            <a:grpSpLocks/>
          </p:cNvGrpSpPr>
          <p:nvPr/>
        </p:nvGrpSpPr>
        <p:grpSpPr bwMode="auto">
          <a:xfrm>
            <a:off x="482600" y="2578100"/>
            <a:ext cx="8128000" cy="1552575"/>
            <a:chOff x="304" y="1624"/>
            <a:chExt cx="5120" cy="978"/>
          </a:xfrm>
        </p:grpSpPr>
        <p:sp>
          <p:nvSpPr>
            <p:cNvPr id="1004552" name="Rectangle 8"/>
            <p:cNvSpPr>
              <a:spLocks noChangeArrowheads="1"/>
            </p:cNvSpPr>
            <p:nvPr/>
          </p:nvSpPr>
          <p:spPr bwMode="auto">
            <a:xfrm>
              <a:off x="304" y="1624"/>
              <a:ext cx="5120" cy="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There are two standard approaches for shifting between Java and human-readable index numbers:</a:t>
              </a:r>
            </a:p>
          </p:txBody>
        </p:sp>
        <p:grpSp>
          <p:nvGrpSpPr>
            <p:cNvPr id="17416" name="Group 15"/>
            <p:cNvGrpSpPr>
              <a:grpSpLocks/>
            </p:cNvGrpSpPr>
            <p:nvPr/>
          </p:nvGrpSpPr>
          <p:grpSpPr bwMode="auto">
            <a:xfrm>
              <a:off x="576" y="2152"/>
              <a:ext cx="4848" cy="450"/>
              <a:chOff x="576" y="2152"/>
              <a:chExt cx="4848" cy="450"/>
            </a:xfrm>
          </p:grpSpPr>
          <p:sp>
            <p:nvSpPr>
              <p:cNvPr id="1004555" name="Text Box 11"/>
              <p:cNvSpPr txBox="1">
                <a:spLocks noChangeArrowheads="1"/>
              </p:cNvSpPr>
              <p:nvPr/>
            </p:nvSpPr>
            <p:spPr bwMode="auto">
              <a:xfrm>
                <a:off x="836" y="2152"/>
                <a:ext cx="4588" cy="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dirty="0">
                    <a:latin typeface="Times New Roman" charset="0"/>
                  </a:rPr>
                  <a:t>Use Java’s index numbers internally and then add one whenever those numbers are presented to the user. </a:t>
                </a:r>
              </a:p>
            </p:txBody>
          </p:sp>
          <p:sp>
            <p:nvSpPr>
              <p:cNvPr id="1004556" name="Text Box 12"/>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1.</a:t>
                </a:r>
              </a:p>
            </p:txBody>
          </p:sp>
        </p:grpSp>
      </p:grpSp>
      <p:grpSp>
        <p:nvGrpSpPr>
          <p:cNvPr id="1004561" name="Group 17"/>
          <p:cNvGrpSpPr>
            <a:grpSpLocks/>
          </p:cNvGrpSpPr>
          <p:nvPr/>
        </p:nvGrpSpPr>
        <p:grpSpPr bwMode="auto">
          <a:xfrm>
            <a:off x="914400" y="4175125"/>
            <a:ext cx="7696200" cy="1336675"/>
            <a:chOff x="576" y="2630"/>
            <a:chExt cx="4848" cy="842"/>
          </a:xfrm>
        </p:grpSpPr>
        <p:sp>
          <p:nvSpPr>
            <p:cNvPr id="1004557" name="Text Box 13"/>
            <p:cNvSpPr txBox="1">
              <a:spLocks noChangeArrowheads="1"/>
            </p:cNvSpPr>
            <p:nvPr/>
          </p:nvSpPr>
          <p:spPr bwMode="auto">
            <a:xfrm>
              <a:off x="836" y="2630"/>
              <a:ext cx="4588" cy="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dirty="0">
                  <a:latin typeface="Times New Roman" charset="0"/>
                </a:rPr>
                <a:t>Use index values beginning at 1 and ignore element 0 in each array.  This strategy requires allocating an additional element for each array but has the advantage that the internal and external index numbers correspond.</a:t>
              </a:r>
            </a:p>
          </p:txBody>
        </p:sp>
        <p:sp>
          <p:nvSpPr>
            <p:cNvPr id="1004558" name="Text Box 14"/>
            <p:cNvSpPr txBox="1">
              <a:spLocks noChangeArrowheads="1"/>
            </p:cNvSpPr>
            <p:nvPr/>
          </p:nvSpPr>
          <p:spPr bwMode="auto">
            <a:xfrm>
              <a:off x="576" y="2630"/>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2.</a:t>
              </a:r>
            </a:p>
          </p:txBody>
        </p:sp>
      </p:grpSp>
    </p:spTree>
    <p:extLst>
      <p:ext uri="{BB962C8B-B14F-4D97-AF65-F5344CB8AC3E}">
        <p14:creationId xmlns:p14="http://schemas.microsoft.com/office/powerpoint/2010/main" val="17884233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045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045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2557" name="Rectangle 61"/>
          <p:cNvSpPr>
            <a:spLocks noChangeArrowheads="1"/>
          </p:cNvSpPr>
          <p:nvPr/>
        </p:nvSpPr>
        <p:spPr bwMode="auto">
          <a:xfrm>
            <a:off x="3148013" y="2921000"/>
            <a:ext cx="2300287" cy="13890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02522" name="AutoShape 26"/>
          <p:cNvCxnSpPr>
            <a:cxnSpLocks noChangeShapeType="1"/>
          </p:cNvCxnSpPr>
          <p:nvPr/>
        </p:nvCxnSpPr>
        <p:spPr bwMode="auto">
          <a:xfrm>
            <a:off x="3149600" y="2959100"/>
            <a:ext cx="2284413" cy="31432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3" name="AutoShape 27"/>
          <p:cNvCxnSpPr>
            <a:cxnSpLocks noChangeShapeType="1"/>
          </p:cNvCxnSpPr>
          <p:nvPr/>
        </p:nvCxnSpPr>
        <p:spPr bwMode="auto">
          <a:xfrm flipV="1">
            <a:off x="3911600" y="3273425"/>
            <a:ext cx="1522413" cy="105727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4" name="AutoShape 28"/>
          <p:cNvCxnSpPr>
            <a:cxnSpLocks noChangeShapeType="1"/>
          </p:cNvCxnSpPr>
          <p:nvPr/>
        </p:nvCxnSpPr>
        <p:spPr bwMode="auto">
          <a:xfrm flipH="1" flipV="1">
            <a:off x="3530600" y="2946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5" name="AutoShape 29"/>
          <p:cNvCxnSpPr>
            <a:cxnSpLocks noChangeShapeType="1"/>
          </p:cNvCxnSpPr>
          <p:nvPr/>
        </p:nvCxnSpPr>
        <p:spPr bwMode="auto">
          <a:xfrm flipH="1" flipV="1">
            <a:off x="3530600" y="2946400"/>
            <a:ext cx="1905000" cy="6842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6" name="AutoShape 30"/>
          <p:cNvCxnSpPr>
            <a:cxnSpLocks noChangeShapeType="1"/>
          </p:cNvCxnSpPr>
          <p:nvPr/>
        </p:nvCxnSpPr>
        <p:spPr bwMode="auto">
          <a:xfrm flipH="1">
            <a:off x="3530600" y="3630613"/>
            <a:ext cx="1905000" cy="6873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7" name="AutoShape 31"/>
          <p:cNvCxnSpPr>
            <a:cxnSpLocks noChangeShapeType="1"/>
          </p:cNvCxnSpPr>
          <p:nvPr/>
        </p:nvCxnSpPr>
        <p:spPr bwMode="auto">
          <a:xfrm flipH="1">
            <a:off x="3530600" y="2946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8" name="AutoShape 32"/>
          <p:cNvCxnSpPr>
            <a:cxnSpLocks noChangeShapeType="1"/>
          </p:cNvCxnSpPr>
          <p:nvPr/>
        </p:nvCxnSpPr>
        <p:spPr bwMode="auto">
          <a:xfrm>
            <a:off x="3911600" y="2933700"/>
            <a:ext cx="1522413" cy="105092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9" name="AutoShape 33"/>
          <p:cNvCxnSpPr>
            <a:cxnSpLocks noChangeShapeType="1"/>
          </p:cNvCxnSpPr>
          <p:nvPr/>
        </p:nvCxnSpPr>
        <p:spPr bwMode="auto">
          <a:xfrm flipV="1">
            <a:off x="3148013" y="3984625"/>
            <a:ext cx="2286000" cy="319088"/>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0" name="AutoShape 34"/>
          <p:cNvCxnSpPr>
            <a:cxnSpLocks noChangeShapeType="1"/>
          </p:cNvCxnSpPr>
          <p:nvPr/>
        </p:nvCxnSpPr>
        <p:spPr bwMode="auto">
          <a:xfrm flipV="1">
            <a:off x="3148013" y="2946400"/>
            <a:ext cx="1144587" cy="13700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1" name="AutoShape 35"/>
          <p:cNvCxnSpPr>
            <a:cxnSpLocks noChangeShapeType="1"/>
          </p:cNvCxnSpPr>
          <p:nvPr/>
        </p:nvCxnSpPr>
        <p:spPr bwMode="auto">
          <a:xfrm>
            <a:off x="4292600" y="2946400"/>
            <a:ext cx="1143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2" name="AutoShape 36"/>
          <p:cNvCxnSpPr>
            <a:cxnSpLocks noChangeShapeType="1"/>
          </p:cNvCxnSpPr>
          <p:nvPr/>
        </p:nvCxnSpPr>
        <p:spPr bwMode="auto">
          <a:xfrm>
            <a:off x="3148013" y="3986213"/>
            <a:ext cx="2287587" cy="3190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3" name="AutoShape 37"/>
          <p:cNvCxnSpPr>
            <a:cxnSpLocks noChangeShapeType="1"/>
          </p:cNvCxnSpPr>
          <p:nvPr/>
        </p:nvCxnSpPr>
        <p:spPr bwMode="auto">
          <a:xfrm flipV="1">
            <a:off x="3148013" y="2933700"/>
            <a:ext cx="1525587" cy="10525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4" name="AutoShape 38"/>
          <p:cNvCxnSpPr>
            <a:cxnSpLocks noChangeShapeType="1"/>
          </p:cNvCxnSpPr>
          <p:nvPr/>
        </p:nvCxnSpPr>
        <p:spPr bwMode="auto">
          <a:xfrm flipH="1" flipV="1">
            <a:off x="4673600" y="2946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5" name="AutoShape 39"/>
          <p:cNvCxnSpPr>
            <a:cxnSpLocks noChangeShapeType="1"/>
          </p:cNvCxnSpPr>
          <p:nvPr/>
        </p:nvCxnSpPr>
        <p:spPr bwMode="auto">
          <a:xfrm flipH="1" flipV="1">
            <a:off x="3149600" y="3632200"/>
            <a:ext cx="1905000" cy="6858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6" name="AutoShape 40"/>
          <p:cNvCxnSpPr>
            <a:cxnSpLocks noChangeShapeType="1"/>
          </p:cNvCxnSpPr>
          <p:nvPr/>
        </p:nvCxnSpPr>
        <p:spPr bwMode="auto">
          <a:xfrm flipH="1">
            <a:off x="3149600" y="2946400"/>
            <a:ext cx="1905000" cy="6858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7" name="AutoShape 41"/>
          <p:cNvCxnSpPr>
            <a:cxnSpLocks noChangeShapeType="1"/>
          </p:cNvCxnSpPr>
          <p:nvPr/>
        </p:nvCxnSpPr>
        <p:spPr bwMode="auto">
          <a:xfrm flipH="1">
            <a:off x="4673600" y="2946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8" name="AutoShape 42"/>
          <p:cNvCxnSpPr>
            <a:cxnSpLocks noChangeShapeType="1"/>
          </p:cNvCxnSpPr>
          <p:nvPr/>
        </p:nvCxnSpPr>
        <p:spPr bwMode="auto">
          <a:xfrm>
            <a:off x="3148013" y="3275013"/>
            <a:ext cx="1525587" cy="10556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9" name="AutoShape 43"/>
          <p:cNvCxnSpPr>
            <a:cxnSpLocks noChangeShapeType="1"/>
          </p:cNvCxnSpPr>
          <p:nvPr/>
        </p:nvCxnSpPr>
        <p:spPr bwMode="auto">
          <a:xfrm flipV="1">
            <a:off x="3148013" y="2959100"/>
            <a:ext cx="2289175" cy="3159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40" name="AutoShape 44"/>
          <p:cNvCxnSpPr>
            <a:cxnSpLocks noChangeShapeType="1"/>
          </p:cNvCxnSpPr>
          <p:nvPr/>
        </p:nvCxnSpPr>
        <p:spPr bwMode="auto">
          <a:xfrm flipV="1">
            <a:off x="4292600" y="2946400"/>
            <a:ext cx="1144588"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41" name="AutoShape 45"/>
          <p:cNvCxnSpPr>
            <a:cxnSpLocks noChangeShapeType="1"/>
          </p:cNvCxnSpPr>
          <p:nvPr/>
        </p:nvCxnSpPr>
        <p:spPr bwMode="auto">
          <a:xfrm flipH="1" flipV="1">
            <a:off x="3149600" y="2946400"/>
            <a:ext cx="1143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02566" name="Group 70"/>
          <p:cNvGrpSpPr>
            <a:grpSpLocks/>
          </p:cNvGrpSpPr>
          <p:nvPr/>
        </p:nvGrpSpPr>
        <p:grpSpPr bwMode="auto">
          <a:xfrm>
            <a:off x="3124200" y="2895600"/>
            <a:ext cx="2370138" cy="1460500"/>
            <a:chOff x="2144" y="3176"/>
            <a:chExt cx="1493" cy="920"/>
          </a:xfrm>
        </p:grpSpPr>
        <p:sp>
          <p:nvSpPr>
            <p:cNvPr id="1002542" name="Rectangle 46"/>
            <p:cNvSpPr>
              <a:spLocks noChangeArrowheads="1"/>
            </p:cNvSpPr>
            <p:nvPr/>
          </p:nvSpPr>
          <p:spPr bwMode="auto">
            <a:xfrm>
              <a:off x="2159" y="3192"/>
              <a:ext cx="1449" cy="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3" name="Oval 47"/>
            <p:cNvSpPr>
              <a:spLocks noChangeArrowheads="1"/>
            </p:cNvSpPr>
            <p:nvPr/>
          </p:nvSpPr>
          <p:spPr bwMode="auto">
            <a:xfrm>
              <a:off x="2144"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4" name="Oval 48"/>
            <p:cNvSpPr>
              <a:spLocks noChangeArrowheads="1"/>
            </p:cNvSpPr>
            <p:nvPr/>
          </p:nvSpPr>
          <p:spPr bwMode="auto">
            <a:xfrm>
              <a:off x="2385"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5" name="Oval 49"/>
            <p:cNvSpPr>
              <a:spLocks noChangeArrowheads="1"/>
            </p:cNvSpPr>
            <p:nvPr/>
          </p:nvSpPr>
          <p:spPr bwMode="auto">
            <a:xfrm>
              <a:off x="2626"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6" name="Oval 50"/>
            <p:cNvSpPr>
              <a:spLocks noChangeArrowheads="1"/>
            </p:cNvSpPr>
            <p:nvPr/>
          </p:nvSpPr>
          <p:spPr bwMode="auto">
            <a:xfrm>
              <a:off x="2867"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7" name="Oval 51"/>
            <p:cNvSpPr>
              <a:spLocks noChangeArrowheads="1"/>
            </p:cNvSpPr>
            <p:nvPr/>
          </p:nvSpPr>
          <p:spPr bwMode="auto">
            <a:xfrm>
              <a:off x="3108"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8" name="Oval 52"/>
            <p:cNvSpPr>
              <a:spLocks noChangeArrowheads="1"/>
            </p:cNvSpPr>
            <p:nvPr/>
          </p:nvSpPr>
          <p:spPr bwMode="auto">
            <a:xfrm>
              <a:off x="3349"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9" name="Oval 53"/>
            <p:cNvSpPr>
              <a:spLocks noChangeArrowheads="1"/>
            </p:cNvSpPr>
            <p:nvPr/>
          </p:nvSpPr>
          <p:spPr bwMode="auto">
            <a:xfrm>
              <a:off x="3590"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0" name="Oval 54"/>
            <p:cNvSpPr>
              <a:spLocks noChangeArrowheads="1"/>
            </p:cNvSpPr>
            <p:nvPr/>
          </p:nvSpPr>
          <p:spPr bwMode="auto">
            <a:xfrm>
              <a:off x="2144"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1" name="Oval 55"/>
            <p:cNvSpPr>
              <a:spLocks noChangeArrowheads="1"/>
            </p:cNvSpPr>
            <p:nvPr/>
          </p:nvSpPr>
          <p:spPr bwMode="auto">
            <a:xfrm>
              <a:off x="2385"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2" name="Oval 56"/>
            <p:cNvSpPr>
              <a:spLocks noChangeArrowheads="1"/>
            </p:cNvSpPr>
            <p:nvPr/>
          </p:nvSpPr>
          <p:spPr bwMode="auto">
            <a:xfrm>
              <a:off x="2626"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3" name="Oval 57"/>
            <p:cNvSpPr>
              <a:spLocks noChangeArrowheads="1"/>
            </p:cNvSpPr>
            <p:nvPr/>
          </p:nvSpPr>
          <p:spPr bwMode="auto">
            <a:xfrm>
              <a:off x="2867"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4" name="Oval 58"/>
            <p:cNvSpPr>
              <a:spLocks noChangeArrowheads="1"/>
            </p:cNvSpPr>
            <p:nvPr/>
          </p:nvSpPr>
          <p:spPr bwMode="auto">
            <a:xfrm>
              <a:off x="3108"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5" name="Oval 59"/>
            <p:cNvSpPr>
              <a:spLocks noChangeArrowheads="1"/>
            </p:cNvSpPr>
            <p:nvPr/>
          </p:nvSpPr>
          <p:spPr bwMode="auto">
            <a:xfrm>
              <a:off x="3349"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6" name="Oval 60"/>
            <p:cNvSpPr>
              <a:spLocks noChangeArrowheads="1"/>
            </p:cNvSpPr>
            <p:nvPr/>
          </p:nvSpPr>
          <p:spPr bwMode="auto">
            <a:xfrm>
              <a:off x="3590"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8" name="Oval 62"/>
            <p:cNvSpPr>
              <a:spLocks noChangeArrowheads="1"/>
            </p:cNvSpPr>
            <p:nvPr/>
          </p:nvSpPr>
          <p:spPr bwMode="auto">
            <a:xfrm>
              <a:off x="3588" y="3384"/>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9" name="Oval 63"/>
            <p:cNvSpPr>
              <a:spLocks noChangeArrowheads="1"/>
            </p:cNvSpPr>
            <p:nvPr/>
          </p:nvSpPr>
          <p:spPr bwMode="auto">
            <a:xfrm>
              <a:off x="3588" y="361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0" name="Oval 64"/>
            <p:cNvSpPr>
              <a:spLocks noChangeArrowheads="1"/>
            </p:cNvSpPr>
            <p:nvPr/>
          </p:nvSpPr>
          <p:spPr bwMode="auto">
            <a:xfrm>
              <a:off x="3588" y="3840"/>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1" name="Oval 65"/>
            <p:cNvSpPr>
              <a:spLocks noChangeArrowheads="1"/>
            </p:cNvSpPr>
            <p:nvPr/>
          </p:nvSpPr>
          <p:spPr bwMode="auto">
            <a:xfrm>
              <a:off x="2144" y="3392"/>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2" name="Oval 66"/>
            <p:cNvSpPr>
              <a:spLocks noChangeArrowheads="1"/>
            </p:cNvSpPr>
            <p:nvPr/>
          </p:nvSpPr>
          <p:spPr bwMode="auto">
            <a:xfrm>
              <a:off x="2144" y="3624"/>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3" name="Oval 67"/>
            <p:cNvSpPr>
              <a:spLocks noChangeArrowheads="1"/>
            </p:cNvSpPr>
            <p:nvPr/>
          </p:nvSpPr>
          <p:spPr bwMode="auto">
            <a:xfrm>
              <a:off x="2144" y="3848"/>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2" name="Titel 1"/>
          <p:cNvSpPr>
            <a:spLocks noGrp="1"/>
          </p:cNvSpPr>
          <p:nvPr>
            <p:ph type="title"/>
          </p:nvPr>
        </p:nvSpPr>
        <p:spPr/>
        <p:txBody>
          <a:bodyPr/>
          <a:lstStyle/>
          <a:p>
            <a:r>
              <a:rPr lang="en-US" b="1" dirty="0" err="1">
                <a:latin typeface="Courier New" charset="0"/>
                <a:ea typeface="Courier New" charset="0"/>
                <a:cs typeface="Courier New" charset="0"/>
              </a:rPr>
              <a:t>YarnPattern</a:t>
            </a:r>
            <a:endParaRPr lang="en-US" b="1" dirty="0">
              <a:latin typeface="Courier New" charset="0"/>
              <a:ea typeface="Courier New" charset="0"/>
              <a:cs typeface="Courier New" charset="0"/>
            </a:endParaRPr>
          </a:p>
        </p:txBody>
      </p:sp>
      <p:sp>
        <p:nvSpPr>
          <p:cNvPr id="46" name="Slide Number Placeholder 1"/>
          <p:cNvSpPr>
            <a:spLocks noGrp="1"/>
          </p:cNvSpPr>
          <p:nvPr>
            <p:ph type="sldNum" sz="quarter" idx="12"/>
          </p:nvPr>
        </p:nvSpPr>
        <p:spPr>
          <a:xfrm>
            <a:off x="6553200" y="63246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14</a:t>
            </a:fld>
            <a:endParaRPr lang="en-US" altLang="de-DE" sz="1400"/>
          </a:p>
        </p:txBody>
      </p:sp>
    </p:spTree>
    <p:extLst>
      <p:ext uri="{BB962C8B-B14F-4D97-AF65-F5344CB8AC3E}">
        <p14:creationId xmlns:p14="http://schemas.microsoft.com/office/powerpoint/2010/main" val="13237582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25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0256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02522"/>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nodeType="afterEffect">
                                  <p:stCondLst>
                                    <p:cond delay="0"/>
                                  </p:stCondLst>
                                  <p:childTnLst>
                                    <p:set>
                                      <p:cBhvr>
                                        <p:cTn id="13" dur="1" fill="hold">
                                          <p:stCondLst>
                                            <p:cond delay="0"/>
                                          </p:stCondLst>
                                        </p:cTn>
                                        <p:tgtEl>
                                          <p:spTgt spid="1002523"/>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nodeType="afterEffect">
                                  <p:stCondLst>
                                    <p:cond delay="300"/>
                                  </p:stCondLst>
                                  <p:childTnLst>
                                    <p:set>
                                      <p:cBhvr>
                                        <p:cTn id="16" dur="1" fill="hold">
                                          <p:stCondLst>
                                            <p:cond delay="0"/>
                                          </p:stCondLst>
                                        </p:cTn>
                                        <p:tgtEl>
                                          <p:spTgt spid="1002524"/>
                                        </p:tgtEl>
                                        <p:attrNameLst>
                                          <p:attrName>style.visibility</p:attrName>
                                        </p:attrNameLst>
                                      </p:cBhvr>
                                      <p:to>
                                        <p:strVal val="visible"/>
                                      </p:to>
                                    </p:set>
                                  </p:childTnLst>
                                </p:cTn>
                              </p:par>
                            </p:childTnLst>
                          </p:cTn>
                        </p:par>
                        <p:par>
                          <p:cTn id="17" fill="hold" nodeType="afterGroup">
                            <p:stCondLst>
                              <p:cond delay="300"/>
                            </p:stCondLst>
                            <p:childTnLst>
                              <p:par>
                                <p:cTn id="18" presetID="1" presetClass="entr" presetSubtype="0" fill="hold" nodeType="afterEffect">
                                  <p:stCondLst>
                                    <p:cond delay="300"/>
                                  </p:stCondLst>
                                  <p:childTnLst>
                                    <p:set>
                                      <p:cBhvr>
                                        <p:cTn id="19" dur="1" fill="hold">
                                          <p:stCondLst>
                                            <p:cond delay="0"/>
                                          </p:stCondLst>
                                        </p:cTn>
                                        <p:tgtEl>
                                          <p:spTgt spid="1002525"/>
                                        </p:tgtEl>
                                        <p:attrNameLst>
                                          <p:attrName>style.visibility</p:attrName>
                                        </p:attrNameLst>
                                      </p:cBhvr>
                                      <p:to>
                                        <p:strVal val="visible"/>
                                      </p:to>
                                    </p:set>
                                  </p:childTnLst>
                                </p:cTn>
                              </p:par>
                            </p:childTnLst>
                          </p:cTn>
                        </p:par>
                        <p:par>
                          <p:cTn id="20" fill="hold" nodeType="afterGroup">
                            <p:stCondLst>
                              <p:cond delay="600"/>
                            </p:stCondLst>
                            <p:childTnLst>
                              <p:par>
                                <p:cTn id="21" presetID="1" presetClass="entr" presetSubtype="0" fill="hold" nodeType="afterEffect">
                                  <p:stCondLst>
                                    <p:cond delay="200"/>
                                  </p:stCondLst>
                                  <p:childTnLst>
                                    <p:set>
                                      <p:cBhvr>
                                        <p:cTn id="22" dur="1" fill="hold">
                                          <p:stCondLst>
                                            <p:cond delay="0"/>
                                          </p:stCondLst>
                                        </p:cTn>
                                        <p:tgtEl>
                                          <p:spTgt spid="1002526"/>
                                        </p:tgtEl>
                                        <p:attrNameLst>
                                          <p:attrName>style.visibility</p:attrName>
                                        </p:attrNameLst>
                                      </p:cBhvr>
                                      <p:to>
                                        <p:strVal val="visible"/>
                                      </p:to>
                                    </p:set>
                                  </p:childTnLst>
                                </p:cTn>
                              </p:par>
                            </p:childTnLst>
                          </p:cTn>
                        </p:par>
                        <p:par>
                          <p:cTn id="23" fill="hold" nodeType="afterGroup">
                            <p:stCondLst>
                              <p:cond delay="800"/>
                            </p:stCondLst>
                            <p:childTnLst>
                              <p:par>
                                <p:cTn id="24" presetID="1" presetClass="entr" presetSubtype="0" fill="hold" nodeType="afterEffect">
                                  <p:stCondLst>
                                    <p:cond delay="200"/>
                                  </p:stCondLst>
                                  <p:childTnLst>
                                    <p:set>
                                      <p:cBhvr>
                                        <p:cTn id="25" dur="1" fill="hold">
                                          <p:stCondLst>
                                            <p:cond delay="0"/>
                                          </p:stCondLst>
                                        </p:cTn>
                                        <p:tgtEl>
                                          <p:spTgt spid="1002527"/>
                                        </p:tgtEl>
                                        <p:attrNameLst>
                                          <p:attrName>style.visibility</p:attrName>
                                        </p:attrNameLst>
                                      </p:cBhvr>
                                      <p:to>
                                        <p:strVal val="visible"/>
                                      </p:to>
                                    </p:set>
                                  </p:childTnLst>
                                </p:cTn>
                              </p:par>
                            </p:childTnLst>
                          </p:cTn>
                        </p:par>
                        <p:par>
                          <p:cTn id="26" fill="hold" nodeType="afterGroup">
                            <p:stCondLst>
                              <p:cond delay="1000"/>
                            </p:stCondLst>
                            <p:childTnLst>
                              <p:par>
                                <p:cTn id="27" presetID="1" presetClass="entr" presetSubtype="0" fill="hold" nodeType="afterEffect">
                                  <p:stCondLst>
                                    <p:cond delay="100"/>
                                  </p:stCondLst>
                                  <p:childTnLst>
                                    <p:set>
                                      <p:cBhvr>
                                        <p:cTn id="28" dur="1" fill="hold">
                                          <p:stCondLst>
                                            <p:cond delay="0"/>
                                          </p:stCondLst>
                                        </p:cTn>
                                        <p:tgtEl>
                                          <p:spTgt spid="1002528"/>
                                        </p:tgtEl>
                                        <p:attrNameLst>
                                          <p:attrName>style.visibility</p:attrName>
                                        </p:attrNameLst>
                                      </p:cBhvr>
                                      <p:to>
                                        <p:strVal val="visible"/>
                                      </p:to>
                                    </p:set>
                                  </p:childTnLst>
                                </p:cTn>
                              </p:par>
                            </p:childTnLst>
                          </p:cTn>
                        </p:par>
                        <p:par>
                          <p:cTn id="29" fill="hold" nodeType="afterGroup">
                            <p:stCondLst>
                              <p:cond delay="1100"/>
                            </p:stCondLst>
                            <p:childTnLst>
                              <p:par>
                                <p:cTn id="30" presetID="1" presetClass="entr" presetSubtype="0" fill="hold" nodeType="afterEffect">
                                  <p:stCondLst>
                                    <p:cond delay="100"/>
                                  </p:stCondLst>
                                  <p:childTnLst>
                                    <p:set>
                                      <p:cBhvr>
                                        <p:cTn id="31" dur="1" fill="hold">
                                          <p:stCondLst>
                                            <p:cond delay="0"/>
                                          </p:stCondLst>
                                        </p:cTn>
                                        <p:tgtEl>
                                          <p:spTgt spid="1002529"/>
                                        </p:tgtEl>
                                        <p:attrNameLst>
                                          <p:attrName>style.visibility</p:attrName>
                                        </p:attrNameLst>
                                      </p:cBhvr>
                                      <p:to>
                                        <p:strVal val="visible"/>
                                      </p:to>
                                    </p:set>
                                  </p:childTnLst>
                                </p:cTn>
                              </p:par>
                            </p:childTnLst>
                          </p:cTn>
                        </p:par>
                        <p:par>
                          <p:cTn id="32" fill="hold" nodeType="afterGroup">
                            <p:stCondLst>
                              <p:cond delay="1200"/>
                            </p:stCondLst>
                            <p:childTnLst>
                              <p:par>
                                <p:cTn id="33" presetID="1" presetClass="entr" presetSubtype="0" fill="hold" nodeType="afterEffect">
                                  <p:stCondLst>
                                    <p:cond delay="50"/>
                                  </p:stCondLst>
                                  <p:childTnLst>
                                    <p:set>
                                      <p:cBhvr>
                                        <p:cTn id="34" dur="1" fill="hold">
                                          <p:stCondLst>
                                            <p:cond delay="0"/>
                                          </p:stCondLst>
                                        </p:cTn>
                                        <p:tgtEl>
                                          <p:spTgt spid="1002530"/>
                                        </p:tgtEl>
                                        <p:attrNameLst>
                                          <p:attrName>style.visibility</p:attrName>
                                        </p:attrNameLst>
                                      </p:cBhvr>
                                      <p:to>
                                        <p:strVal val="visible"/>
                                      </p:to>
                                    </p:set>
                                  </p:childTnLst>
                                </p:cTn>
                              </p:par>
                            </p:childTnLst>
                          </p:cTn>
                        </p:par>
                        <p:par>
                          <p:cTn id="35" fill="hold" nodeType="afterGroup">
                            <p:stCondLst>
                              <p:cond delay="1250"/>
                            </p:stCondLst>
                            <p:childTnLst>
                              <p:par>
                                <p:cTn id="36" presetID="1" presetClass="entr" presetSubtype="0" fill="hold" nodeType="afterEffect">
                                  <p:stCondLst>
                                    <p:cond delay="50"/>
                                  </p:stCondLst>
                                  <p:childTnLst>
                                    <p:set>
                                      <p:cBhvr>
                                        <p:cTn id="37" dur="1" fill="hold">
                                          <p:stCondLst>
                                            <p:cond delay="0"/>
                                          </p:stCondLst>
                                        </p:cTn>
                                        <p:tgtEl>
                                          <p:spTgt spid="1002531"/>
                                        </p:tgtEl>
                                        <p:attrNameLst>
                                          <p:attrName>style.visibility</p:attrName>
                                        </p:attrNameLst>
                                      </p:cBhvr>
                                      <p:to>
                                        <p:strVal val="visible"/>
                                      </p:to>
                                    </p:set>
                                  </p:childTnLst>
                                </p:cTn>
                              </p:par>
                            </p:childTnLst>
                          </p:cTn>
                        </p:par>
                        <p:par>
                          <p:cTn id="38" fill="hold" nodeType="afterGroup">
                            <p:stCondLst>
                              <p:cond delay="1300"/>
                            </p:stCondLst>
                            <p:childTnLst>
                              <p:par>
                                <p:cTn id="39" presetID="1" presetClass="entr" presetSubtype="0" fill="hold" nodeType="afterEffect">
                                  <p:stCondLst>
                                    <p:cond delay="50"/>
                                  </p:stCondLst>
                                  <p:childTnLst>
                                    <p:set>
                                      <p:cBhvr>
                                        <p:cTn id="40" dur="1" fill="hold">
                                          <p:stCondLst>
                                            <p:cond delay="0"/>
                                          </p:stCondLst>
                                        </p:cTn>
                                        <p:tgtEl>
                                          <p:spTgt spid="1002532"/>
                                        </p:tgtEl>
                                        <p:attrNameLst>
                                          <p:attrName>style.visibility</p:attrName>
                                        </p:attrNameLst>
                                      </p:cBhvr>
                                      <p:to>
                                        <p:strVal val="visible"/>
                                      </p:to>
                                    </p:set>
                                  </p:childTnLst>
                                </p:cTn>
                              </p:par>
                            </p:childTnLst>
                          </p:cTn>
                        </p:par>
                        <p:par>
                          <p:cTn id="41" fill="hold" nodeType="afterGroup">
                            <p:stCondLst>
                              <p:cond delay="1350"/>
                            </p:stCondLst>
                            <p:childTnLst>
                              <p:par>
                                <p:cTn id="42" presetID="1" presetClass="entr" presetSubtype="0" fill="hold" nodeType="afterEffect">
                                  <p:stCondLst>
                                    <p:cond delay="50"/>
                                  </p:stCondLst>
                                  <p:childTnLst>
                                    <p:set>
                                      <p:cBhvr>
                                        <p:cTn id="43" dur="1" fill="hold">
                                          <p:stCondLst>
                                            <p:cond delay="0"/>
                                          </p:stCondLst>
                                        </p:cTn>
                                        <p:tgtEl>
                                          <p:spTgt spid="1002533"/>
                                        </p:tgtEl>
                                        <p:attrNameLst>
                                          <p:attrName>style.visibility</p:attrName>
                                        </p:attrNameLst>
                                      </p:cBhvr>
                                      <p:to>
                                        <p:strVal val="visible"/>
                                      </p:to>
                                    </p:set>
                                  </p:childTnLst>
                                </p:cTn>
                              </p:par>
                            </p:childTnLst>
                          </p:cTn>
                        </p:par>
                        <p:par>
                          <p:cTn id="44" fill="hold" nodeType="afterGroup">
                            <p:stCondLst>
                              <p:cond delay="1400"/>
                            </p:stCondLst>
                            <p:childTnLst>
                              <p:par>
                                <p:cTn id="45" presetID="1" presetClass="entr" presetSubtype="0" fill="hold" nodeType="afterEffect">
                                  <p:stCondLst>
                                    <p:cond delay="50"/>
                                  </p:stCondLst>
                                  <p:childTnLst>
                                    <p:set>
                                      <p:cBhvr>
                                        <p:cTn id="46" dur="1" fill="hold">
                                          <p:stCondLst>
                                            <p:cond delay="0"/>
                                          </p:stCondLst>
                                        </p:cTn>
                                        <p:tgtEl>
                                          <p:spTgt spid="1002534"/>
                                        </p:tgtEl>
                                        <p:attrNameLst>
                                          <p:attrName>style.visibility</p:attrName>
                                        </p:attrNameLst>
                                      </p:cBhvr>
                                      <p:to>
                                        <p:strVal val="visible"/>
                                      </p:to>
                                    </p:set>
                                  </p:childTnLst>
                                </p:cTn>
                              </p:par>
                            </p:childTnLst>
                          </p:cTn>
                        </p:par>
                        <p:par>
                          <p:cTn id="47" fill="hold" nodeType="afterGroup">
                            <p:stCondLst>
                              <p:cond delay="1450"/>
                            </p:stCondLst>
                            <p:childTnLst>
                              <p:par>
                                <p:cTn id="48" presetID="1" presetClass="entr" presetSubtype="0" fill="hold" nodeType="afterEffect">
                                  <p:stCondLst>
                                    <p:cond delay="50"/>
                                  </p:stCondLst>
                                  <p:childTnLst>
                                    <p:set>
                                      <p:cBhvr>
                                        <p:cTn id="49" dur="1" fill="hold">
                                          <p:stCondLst>
                                            <p:cond delay="0"/>
                                          </p:stCondLst>
                                        </p:cTn>
                                        <p:tgtEl>
                                          <p:spTgt spid="1002535"/>
                                        </p:tgtEl>
                                        <p:attrNameLst>
                                          <p:attrName>style.visibility</p:attrName>
                                        </p:attrNameLst>
                                      </p:cBhvr>
                                      <p:to>
                                        <p:strVal val="visible"/>
                                      </p:to>
                                    </p:set>
                                  </p:childTnLst>
                                </p:cTn>
                              </p:par>
                            </p:childTnLst>
                          </p:cTn>
                        </p:par>
                        <p:par>
                          <p:cTn id="50" fill="hold" nodeType="afterGroup">
                            <p:stCondLst>
                              <p:cond delay="1500"/>
                            </p:stCondLst>
                            <p:childTnLst>
                              <p:par>
                                <p:cTn id="51" presetID="1" presetClass="entr" presetSubtype="0" fill="hold" nodeType="afterEffect">
                                  <p:stCondLst>
                                    <p:cond delay="50"/>
                                  </p:stCondLst>
                                  <p:childTnLst>
                                    <p:set>
                                      <p:cBhvr>
                                        <p:cTn id="52" dur="1" fill="hold">
                                          <p:stCondLst>
                                            <p:cond delay="0"/>
                                          </p:stCondLst>
                                        </p:cTn>
                                        <p:tgtEl>
                                          <p:spTgt spid="1002536"/>
                                        </p:tgtEl>
                                        <p:attrNameLst>
                                          <p:attrName>style.visibility</p:attrName>
                                        </p:attrNameLst>
                                      </p:cBhvr>
                                      <p:to>
                                        <p:strVal val="visible"/>
                                      </p:to>
                                    </p:set>
                                  </p:childTnLst>
                                </p:cTn>
                              </p:par>
                            </p:childTnLst>
                          </p:cTn>
                        </p:par>
                        <p:par>
                          <p:cTn id="53" fill="hold" nodeType="afterGroup">
                            <p:stCondLst>
                              <p:cond delay="1550"/>
                            </p:stCondLst>
                            <p:childTnLst>
                              <p:par>
                                <p:cTn id="54" presetID="1" presetClass="entr" presetSubtype="0" fill="hold" nodeType="afterEffect">
                                  <p:stCondLst>
                                    <p:cond delay="50"/>
                                  </p:stCondLst>
                                  <p:childTnLst>
                                    <p:set>
                                      <p:cBhvr>
                                        <p:cTn id="55" dur="1" fill="hold">
                                          <p:stCondLst>
                                            <p:cond delay="0"/>
                                          </p:stCondLst>
                                        </p:cTn>
                                        <p:tgtEl>
                                          <p:spTgt spid="1002537"/>
                                        </p:tgtEl>
                                        <p:attrNameLst>
                                          <p:attrName>style.visibility</p:attrName>
                                        </p:attrNameLst>
                                      </p:cBhvr>
                                      <p:to>
                                        <p:strVal val="visible"/>
                                      </p:to>
                                    </p:set>
                                  </p:childTnLst>
                                </p:cTn>
                              </p:par>
                            </p:childTnLst>
                          </p:cTn>
                        </p:par>
                        <p:par>
                          <p:cTn id="56" fill="hold" nodeType="afterGroup">
                            <p:stCondLst>
                              <p:cond delay="1600"/>
                            </p:stCondLst>
                            <p:childTnLst>
                              <p:par>
                                <p:cTn id="57" presetID="1" presetClass="entr" presetSubtype="0" fill="hold" nodeType="afterEffect">
                                  <p:stCondLst>
                                    <p:cond delay="50"/>
                                  </p:stCondLst>
                                  <p:childTnLst>
                                    <p:set>
                                      <p:cBhvr>
                                        <p:cTn id="58" dur="1" fill="hold">
                                          <p:stCondLst>
                                            <p:cond delay="0"/>
                                          </p:stCondLst>
                                        </p:cTn>
                                        <p:tgtEl>
                                          <p:spTgt spid="1002538"/>
                                        </p:tgtEl>
                                        <p:attrNameLst>
                                          <p:attrName>style.visibility</p:attrName>
                                        </p:attrNameLst>
                                      </p:cBhvr>
                                      <p:to>
                                        <p:strVal val="visible"/>
                                      </p:to>
                                    </p:set>
                                  </p:childTnLst>
                                </p:cTn>
                              </p:par>
                            </p:childTnLst>
                          </p:cTn>
                        </p:par>
                        <p:par>
                          <p:cTn id="59" fill="hold" nodeType="afterGroup">
                            <p:stCondLst>
                              <p:cond delay="1650"/>
                            </p:stCondLst>
                            <p:childTnLst>
                              <p:par>
                                <p:cTn id="60" presetID="1" presetClass="entr" presetSubtype="0" fill="hold" nodeType="afterEffect">
                                  <p:stCondLst>
                                    <p:cond delay="50"/>
                                  </p:stCondLst>
                                  <p:childTnLst>
                                    <p:set>
                                      <p:cBhvr>
                                        <p:cTn id="61" dur="1" fill="hold">
                                          <p:stCondLst>
                                            <p:cond delay="0"/>
                                          </p:stCondLst>
                                        </p:cTn>
                                        <p:tgtEl>
                                          <p:spTgt spid="1002539"/>
                                        </p:tgtEl>
                                        <p:attrNameLst>
                                          <p:attrName>style.visibility</p:attrName>
                                        </p:attrNameLst>
                                      </p:cBhvr>
                                      <p:to>
                                        <p:strVal val="visible"/>
                                      </p:to>
                                    </p:set>
                                  </p:childTnLst>
                                </p:cTn>
                              </p:par>
                            </p:childTnLst>
                          </p:cTn>
                        </p:par>
                        <p:par>
                          <p:cTn id="62" fill="hold" nodeType="afterGroup">
                            <p:stCondLst>
                              <p:cond delay="1700"/>
                            </p:stCondLst>
                            <p:childTnLst>
                              <p:par>
                                <p:cTn id="63" presetID="1" presetClass="entr" presetSubtype="0" fill="hold" nodeType="afterEffect">
                                  <p:stCondLst>
                                    <p:cond delay="50"/>
                                  </p:stCondLst>
                                  <p:childTnLst>
                                    <p:set>
                                      <p:cBhvr>
                                        <p:cTn id="64" dur="1" fill="hold">
                                          <p:stCondLst>
                                            <p:cond delay="0"/>
                                          </p:stCondLst>
                                        </p:cTn>
                                        <p:tgtEl>
                                          <p:spTgt spid="1002540"/>
                                        </p:tgtEl>
                                        <p:attrNameLst>
                                          <p:attrName>style.visibility</p:attrName>
                                        </p:attrNameLst>
                                      </p:cBhvr>
                                      <p:to>
                                        <p:strVal val="visible"/>
                                      </p:to>
                                    </p:set>
                                  </p:childTnLst>
                                </p:cTn>
                              </p:par>
                            </p:childTnLst>
                          </p:cTn>
                        </p:par>
                        <p:par>
                          <p:cTn id="65" fill="hold" nodeType="afterGroup">
                            <p:stCondLst>
                              <p:cond delay="1750"/>
                            </p:stCondLst>
                            <p:childTnLst>
                              <p:par>
                                <p:cTn id="66" presetID="1" presetClass="entr" presetSubtype="0" fill="hold" nodeType="afterEffect">
                                  <p:stCondLst>
                                    <p:cond delay="50"/>
                                  </p:stCondLst>
                                  <p:childTnLst>
                                    <p:set>
                                      <p:cBhvr>
                                        <p:cTn id="67" dur="1" fill="hold">
                                          <p:stCondLst>
                                            <p:cond delay="0"/>
                                          </p:stCondLst>
                                        </p:cTn>
                                        <p:tgtEl>
                                          <p:spTgt spid="10025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557"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249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Arrays and Graphics</a:t>
            </a:r>
            <a:endParaRPr lang="en-US" altLang="de-DE">
              <a:solidFill>
                <a:schemeClr val="tx1"/>
              </a:solidFill>
            </a:endParaRPr>
          </a:p>
        </p:txBody>
      </p:sp>
      <p:sp>
        <p:nvSpPr>
          <p:cNvPr id="1002499"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Arrays turn up frequently in graphical programming.  Any time that you have repeated collections of similar objects, an array provides a convenient structure for storing them.</a:t>
            </a:r>
          </a:p>
        </p:txBody>
      </p:sp>
      <p:sp>
        <p:nvSpPr>
          <p:cNvPr id="1002500" name="Rectangle 4"/>
          <p:cNvSpPr>
            <a:spLocks noChangeArrowheads="1"/>
          </p:cNvSpPr>
          <p:nvPr/>
        </p:nvSpPr>
        <p:spPr bwMode="auto">
          <a:xfrm>
            <a:off x="482600" y="2273300"/>
            <a:ext cx="8128000" cy="260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As a aesthetically pleasing illustration of both the use of arrays and the possibility of creating dynamic pictures using nothing but straight lines, the text presents the </a:t>
            </a:r>
            <a:r>
              <a:rPr lang="en-US" altLang="de-DE" sz="2200" b="1">
                <a:latin typeface="Courier New" charset="0"/>
              </a:rPr>
              <a:t>YarnPattern</a:t>
            </a:r>
            <a:r>
              <a:rPr lang="en-US" altLang="de-DE" sz="2400">
                <a:latin typeface="Times New Roman" charset="0"/>
              </a:rPr>
              <a:t> program, which simulates the following process:</a:t>
            </a:r>
          </a:p>
          <a:p>
            <a:pPr lvl="1" algn="just">
              <a:lnSpc>
                <a:spcPct val="85000"/>
              </a:lnSpc>
              <a:spcBef>
                <a:spcPct val="0"/>
              </a:spcBef>
              <a:spcAft>
                <a:spcPct val="20000"/>
              </a:spcAft>
              <a:defRPr/>
            </a:pPr>
            <a:r>
              <a:rPr lang="en-US" altLang="de-DE" sz="2000">
                <a:latin typeface="Times New Roman" charset="0"/>
              </a:rPr>
              <a:t>Place a set of pegs at regular intervals around a rectangular border.</a:t>
            </a:r>
          </a:p>
          <a:p>
            <a:pPr lvl="1" algn="just">
              <a:lnSpc>
                <a:spcPct val="85000"/>
              </a:lnSpc>
              <a:spcBef>
                <a:spcPct val="0"/>
              </a:spcBef>
              <a:spcAft>
                <a:spcPct val="20000"/>
              </a:spcAft>
              <a:defRPr/>
            </a:pPr>
            <a:r>
              <a:rPr lang="en-US" altLang="de-DE" sz="2000">
                <a:latin typeface="Times New Roman" charset="0"/>
              </a:rPr>
              <a:t>Tie a piece of colored yarn around the peg in the upper left corner.</a:t>
            </a:r>
          </a:p>
          <a:p>
            <a:pPr lvl="1" algn="just">
              <a:lnSpc>
                <a:spcPct val="85000"/>
              </a:lnSpc>
              <a:spcBef>
                <a:spcPct val="0"/>
              </a:spcBef>
              <a:spcAft>
                <a:spcPct val="20000"/>
              </a:spcAft>
              <a:defRPr/>
            </a:pPr>
            <a:r>
              <a:rPr lang="en-US" altLang="de-DE" sz="2000">
                <a:latin typeface="Times New Roman" charset="0"/>
              </a:rPr>
              <a:t>Loop that yarn around the peg a certain distance </a:t>
            </a:r>
            <a:r>
              <a:rPr lang="en-US" altLang="de-DE" sz="1800" b="1">
                <a:latin typeface="Courier New" charset="0"/>
              </a:rPr>
              <a:t>DELTA</a:t>
            </a:r>
            <a:r>
              <a:rPr lang="en-US" altLang="de-DE" sz="2000">
                <a:latin typeface="Times New Roman" charset="0"/>
              </a:rPr>
              <a:t> ahead.</a:t>
            </a:r>
          </a:p>
          <a:p>
            <a:pPr lvl="1" algn="just">
              <a:lnSpc>
                <a:spcPct val="85000"/>
              </a:lnSpc>
              <a:spcBef>
                <a:spcPct val="0"/>
              </a:spcBef>
              <a:spcAft>
                <a:spcPct val="20000"/>
              </a:spcAft>
              <a:defRPr/>
            </a:pPr>
            <a:r>
              <a:rPr lang="en-US" altLang="de-DE" sz="2000">
                <a:latin typeface="Times New Roman" charset="0"/>
              </a:rPr>
              <a:t>Continue moving forward </a:t>
            </a:r>
            <a:r>
              <a:rPr lang="en-US" altLang="de-DE" sz="1800" b="1">
                <a:latin typeface="Courier New" charset="0"/>
              </a:rPr>
              <a:t>DELTA</a:t>
            </a:r>
            <a:r>
              <a:rPr lang="en-US" altLang="de-DE" sz="2000">
                <a:latin typeface="Times New Roman" charset="0"/>
              </a:rPr>
              <a:t> pegs until you close the loop.</a:t>
            </a:r>
          </a:p>
          <a:p>
            <a:pPr algn="just">
              <a:lnSpc>
                <a:spcPct val="85000"/>
              </a:lnSpc>
              <a:spcBef>
                <a:spcPct val="0"/>
              </a:spcBef>
              <a:spcAft>
                <a:spcPct val="50000"/>
              </a:spcAft>
              <a:defRPr/>
            </a:pPr>
            <a:endParaRPr lang="en-US" altLang="de-DE" sz="2400">
              <a:latin typeface="Times New Roman" charset="0"/>
            </a:endParaRPr>
          </a:p>
        </p:txBody>
      </p:sp>
      <p:sp>
        <p:nvSpPr>
          <p:cNvPr id="1002557" name="Rectangle 61"/>
          <p:cNvSpPr>
            <a:spLocks noChangeArrowheads="1"/>
          </p:cNvSpPr>
          <p:nvPr/>
        </p:nvSpPr>
        <p:spPr bwMode="auto">
          <a:xfrm>
            <a:off x="3427413" y="5080000"/>
            <a:ext cx="2300287" cy="13890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02522" name="AutoShape 26"/>
          <p:cNvCxnSpPr>
            <a:cxnSpLocks noChangeShapeType="1"/>
          </p:cNvCxnSpPr>
          <p:nvPr/>
        </p:nvCxnSpPr>
        <p:spPr bwMode="auto">
          <a:xfrm>
            <a:off x="3429000" y="5118100"/>
            <a:ext cx="2284413" cy="31432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3" name="AutoShape 27"/>
          <p:cNvCxnSpPr>
            <a:cxnSpLocks noChangeShapeType="1"/>
          </p:cNvCxnSpPr>
          <p:nvPr/>
        </p:nvCxnSpPr>
        <p:spPr bwMode="auto">
          <a:xfrm flipV="1">
            <a:off x="4191000" y="5432425"/>
            <a:ext cx="1522413" cy="105727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4" name="AutoShape 28"/>
          <p:cNvCxnSpPr>
            <a:cxnSpLocks noChangeShapeType="1"/>
          </p:cNvCxnSpPr>
          <p:nvPr/>
        </p:nvCxnSpPr>
        <p:spPr bwMode="auto">
          <a:xfrm flipH="1" flipV="1">
            <a:off x="3810000" y="5105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5" name="AutoShape 29"/>
          <p:cNvCxnSpPr>
            <a:cxnSpLocks noChangeShapeType="1"/>
          </p:cNvCxnSpPr>
          <p:nvPr/>
        </p:nvCxnSpPr>
        <p:spPr bwMode="auto">
          <a:xfrm flipH="1" flipV="1">
            <a:off x="3810000" y="5105400"/>
            <a:ext cx="1905000" cy="6842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6" name="AutoShape 30"/>
          <p:cNvCxnSpPr>
            <a:cxnSpLocks noChangeShapeType="1"/>
          </p:cNvCxnSpPr>
          <p:nvPr/>
        </p:nvCxnSpPr>
        <p:spPr bwMode="auto">
          <a:xfrm flipH="1">
            <a:off x="3810000" y="5789613"/>
            <a:ext cx="1905000" cy="6873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7" name="AutoShape 31"/>
          <p:cNvCxnSpPr>
            <a:cxnSpLocks noChangeShapeType="1"/>
          </p:cNvCxnSpPr>
          <p:nvPr/>
        </p:nvCxnSpPr>
        <p:spPr bwMode="auto">
          <a:xfrm flipH="1">
            <a:off x="3810000" y="5105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8" name="AutoShape 32"/>
          <p:cNvCxnSpPr>
            <a:cxnSpLocks noChangeShapeType="1"/>
          </p:cNvCxnSpPr>
          <p:nvPr/>
        </p:nvCxnSpPr>
        <p:spPr bwMode="auto">
          <a:xfrm>
            <a:off x="4191000" y="5092700"/>
            <a:ext cx="1522413" cy="1050925"/>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29" name="AutoShape 33"/>
          <p:cNvCxnSpPr>
            <a:cxnSpLocks noChangeShapeType="1"/>
          </p:cNvCxnSpPr>
          <p:nvPr/>
        </p:nvCxnSpPr>
        <p:spPr bwMode="auto">
          <a:xfrm flipV="1">
            <a:off x="3427413" y="6143625"/>
            <a:ext cx="2286000" cy="319088"/>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0" name="AutoShape 34"/>
          <p:cNvCxnSpPr>
            <a:cxnSpLocks noChangeShapeType="1"/>
          </p:cNvCxnSpPr>
          <p:nvPr/>
        </p:nvCxnSpPr>
        <p:spPr bwMode="auto">
          <a:xfrm flipV="1">
            <a:off x="3427413" y="5105400"/>
            <a:ext cx="1144587" cy="13700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1" name="AutoShape 35"/>
          <p:cNvCxnSpPr>
            <a:cxnSpLocks noChangeShapeType="1"/>
          </p:cNvCxnSpPr>
          <p:nvPr/>
        </p:nvCxnSpPr>
        <p:spPr bwMode="auto">
          <a:xfrm>
            <a:off x="4572000" y="5105400"/>
            <a:ext cx="1143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2" name="AutoShape 36"/>
          <p:cNvCxnSpPr>
            <a:cxnSpLocks noChangeShapeType="1"/>
          </p:cNvCxnSpPr>
          <p:nvPr/>
        </p:nvCxnSpPr>
        <p:spPr bwMode="auto">
          <a:xfrm>
            <a:off x="3427413" y="6145213"/>
            <a:ext cx="2287587" cy="3190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3" name="AutoShape 37"/>
          <p:cNvCxnSpPr>
            <a:cxnSpLocks noChangeShapeType="1"/>
          </p:cNvCxnSpPr>
          <p:nvPr/>
        </p:nvCxnSpPr>
        <p:spPr bwMode="auto">
          <a:xfrm flipV="1">
            <a:off x="3427413" y="5092700"/>
            <a:ext cx="1525587" cy="10525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4" name="AutoShape 38"/>
          <p:cNvCxnSpPr>
            <a:cxnSpLocks noChangeShapeType="1"/>
          </p:cNvCxnSpPr>
          <p:nvPr/>
        </p:nvCxnSpPr>
        <p:spPr bwMode="auto">
          <a:xfrm flipH="1" flipV="1">
            <a:off x="4953000" y="5105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5" name="AutoShape 39"/>
          <p:cNvCxnSpPr>
            <a:cxnSpLocks noChangeShapeType="1"/>
          </p:cNvCxnSpPr>
          <p:nvPr/>
        </p:nvCxnSpPr>
        <p:spPr bwMode="auto">
          <a:xfrm flipH="1" flipV="1">
            <a:off x="3429000" y="5791200"/>
            <a:ext cx="1905000" cy="6858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6" name="AutoShape 40"/>
          <p:cNvCxnSpPr>
            <a:cxnSpLocks noChangeShapeType="1"/>
          </p:cNvCxnSpPr>
          <p:nvPr/>
        </p:nvCxnSpPr>
        <p:spPr bwMode="auto">
          <a:xfrm flipH="1">
            <a:off x="3429000" y="5105400"/>
            <a:ext cx="1905000" cy="6858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7" name="AutoShape 41"/>
          <p:cNvCxnSpPr>
            <a:cxnSpLocks noChangeShapeType="1"/>
          </p:cNvCxnSpPr>
          <p:nvPr/>
        </p:nvCxnSpPr>
        <p:spPr bwMode="auto">
          <a:xfrm flipH="1">
            <a:off x="4953000" y="5105400"/>
            <a:ext cx="381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8" name="AutoShape 42"/>
          <p:cNvCxnSpPr>
            <a:cxnSpLocks noChangeShapeType="1"/>
          </p:cNvCxnSpPr>
          <p:nvPr/>
        </p:nvCxnSpPr>
        <p:spPr bwMode="auto">
          <a:xfrm>
            <a:off x="3427413" y="5434013"/>
            <a:ext cx="1525587" cy="1055687"/>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39" name="AutoShape 43"/>
          <p:cNvCxnSpPr>
            <a:cxnSpLocks noChangeShapeType="1"/>
          </p:cNvCxnSpPr>
          <p:nvPr/>
        </p:nvCxnSpPr>
        <p:spPr bwMode="auto">
          <a:xfrm flipV="1">
            <a:off x="3427413" y="5118100"/>
            <a:ext cx="2289175" cy="315913"/>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40" name="AutoShape 44"/>
          <p:cNvCxnSpPr>
            <a:cxnSpLocks noChangeShapeType="1"/>
          </p:cNvCxnSpPr>
          <p:nvPr/>
        </p:nvCxnSpPr>
        <p:spPr bwMode="auto">
          <a:xfrm flipV="1">
            <a:off x="4572000" y="5105400"/>
            <a:ext cx="1144588"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002541" name="AutoShape 45"/>
          <p:cNvCxnSpPr>
            <a:cxnSpLocks noChangeShapeType="1"/>
          </p:cNvCxnSpPr>
          <p:nvPr/>
        </p:nvCxnSpPr>
        <p:spPr bwMode="auto">
          <a:xfrm flipH="1" flipV="1">
            <a:off x="3429000" y="5105400"/>
            <a:ext cx="1143000" cy="1371600"/>
          </a:xfrm>
          <a:prstGeom prst="straightConnector1">
            <a:avLst/>
          </a:prstGeom>
          <a:noFill/>
          <a:ln w="19050">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02566" name="Group 70"/>
          <p:cNvGrpSpPr>
            <a:grpSpLocks/>
          </p:cNvGrpSpPr>
          <p:nvPr/>
        </p:nvGrpSpPr>
        <p:grpSpPr bwMode="auto">
          <a:xfrm>
            <a:off x="3403600" y="5054600"/>
            <a:ext cx="2370138" cy="1460500"/>
            <a:chOff x="2144" y="3176"/>
            <a:chExt cx="1493" cy="920"/>
          </a:xfrm>
        </p:grpSpPr>
        <p:sp>
          <p:nvSpPr>
            <p:cNvPr id="1002542" name="Rectangle 46"/>
            <p:cNvSpPr>
              <a:spLocks noChangeArrowheads="1"/>
            </p:cNvSpPr>
            <p:nvPr/>
          </p:nvSpPr>
          <p:spPr bwMode="auto">
            <a:xfrm>
              <a:off x="2159" y="3192"/>
              <a:ext cx="1449" cy="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3" name="Oval 47"/>
            <p:cNvSpPr>
              <a:spLocks noChangeArrowheads="1"/>
            </p:cNvSpPr>
            <p:nvPr/>
          </p:nvSpPr>
          <p:spPr bwMode="auto">
            <a:xfrm>
              <a:off x="2144"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4" name="Oval 48"/>
            <p:cNvSpPr>
              <a:spLocks noChangeArrowheads="1"/>
            </p:cNvSpPr>
            <p:nvPr/>
          </p:nvSpPr>
          <p:spPr bwMode="auto">
            <a:xfrm>
              <a:off x="2385"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5" name="Oval 49"/>
            <p:cNvSpPr>
              <a:spLocks noChangeArrowheads="1"/>
            </p:cNvSpPr>
            <p:nvPr/>
          </p:nvSpPr>
          <p:spPr bwMode="auto">
            <a:xfrm>
              <a:off x="2626"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6" name="Oval 50"/>
            <p:cNvSpPr>
              <a:spLocks noChangeArrowheads="1"/>
            </p:cNvSpPr>
            <p:nvPr/>
          </p:nvSpPr>
          <p:spPr bwMode="auto">
            <a:xfrm>
              <a:off x="2867"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7" name="Oval 51"/>
            <p:cNvSpPr>
              <a:spLocks noChangeArrowheads="1"/>
            </p:cNvSpPr>
            <p:nvPr/>
          </p:nvSpPr>
          <p:spPr bwMode="auto">
            <a:xfrm>
              <a:off x="3108"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8" name="Oval 52"/>
            <p:cNvSpPr>
              <a:spLocks noChangeArrowheads="1"/>
            </p:cNvSpPr>
            <p:nvPr/>
          </p:nvSpPr>
          <p:spPr bwMode="auto">
            <a:xfrm>
              <a:off x="3349"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49" name="Oval 53"/>
            <p:cNvSpPr>
              <a:spLocks noChangeArrowheads="1"/>
            </p:cNvSpPr>
            <p:nvPr/>
          </p:nvSpPr>
          <p:spPr bwMode="auto">
            <a:xfrm>
              <a:off x="3590" y="317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0" name="Oval 54"/>
            <p:cNvSpPr>
              <a:spLocks noChangeArrowheads="1"/>
            </p:cNvSpPr>
            <p:nvPr/>
          </p:nvSpPr>
          <p:spPr bwMode="auto">
            <a:xfrm>
              <a:off x="2144"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1" name="Oval 55"/>
            <p:cNvSpPr>
              <a:spLocks noChangeArrowheads="1"/>
            </p:cNvSpPr>
            <p:nvPr/>
          </p:nvSpPr>
          <p:spPr bwMode="auto">
            <a:xfrm>
              <a:off x="2385"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2" name="Oval 56"/>
            <p:cNvSpPr>
              <a:spLocks noChangeArrowheads="1"/>
            </p:cNvSpPr>
            <p:nvPr/>
          </p:nvSpPr>
          <p:spPr bwMode="auto">
            <a:xfrm>
              <a:off x="2626"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3" name="Oval 57"/>
            <p:cNvSpPr>
              <a:spLocks noChangeArrowheads="1"/>
            </p:cNvSpPr>
            <p:nvPr/>
          </p:nvSpPr>
          <p:spPr bwMode="auto">
            <a:xfrm>
              <a:off x="2867"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4" name="Oval 58"/>
            <p:cNvSpPr>
              <a:spLocks noChangeArrowheads="1"/>
            </p:cNvSpPr>
            <p:nvPr/>
          </p:nvSpPr>
          <p:spPr bwMode="auto">
            <a:xfrm>
              <a:off x="3108"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5" name="Oval 59"/>
            <p:cNvSpPr>
              <a:spLocks noChangeArrowheads="1"/>
            </p:cNvSpPr>
            <p:nvPr/>
          </p:nvSpPr>
          <p:spPr bwMode="auto">
            <a:xfrm>
              <a:off x="3349"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6" name="Oval 60"/>
            <p:cNvSpPr>
              <a:spLocks noChangeArrowheads="1"/>
            </p:cNvSpPr>
            <p:nvPr/>
          </p:nvSpPr>
          <p:spPr bwMode="auto">
            <a:xfrm>
              <a:off x="3590" y="4049"/>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8" name="Oval 62"/>
            <p:cNvSpPr>
              <a:spLocks noChangeArrowheads="1"/>
            </p:cNvSpPr>
            <p:nvPr/>
          </p:nvSpPr>
          <p:spPr bwMode="auto">
            <a:xfrm>
              <a:off x="3588" y="3384"/>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59" name="Oval 63"/>
            <p:cNvSpPr>
              <a:spLocks noChangeArrowheads="1"/>
            </p:cNvSpPr>
            <p:nvPr/>
          </p:nvSpPr>
          <p:spPr bwMode="auto">
            <a:xfrm>
              <a:off x="3588" y="3616"/>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0" name="Oval 64"/>
            <p:cNvSpPr>
              <a:spLocks noChangeArrowheads="1"/>
            </p:cNvSpPr>
            <p:nvPr/>
          </p:nvSpPr>
          <p:spPr bwMode="auto">
            <a:xfrm>
              <a:off x="3588" y="3840"/>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1" name="Oval 65"/>
            <p:cNvSpPr>
              <a:spLocks noChangeArrowheads="1"/>
            </p:cNvSpPr>
            <p:nvPr/>
          </p:nvSpPr>
          <p:spPr bwMode="auto">
            <a:xfrm>
              <a:off x="2144" y="3392"/>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2" name="Oval 66"/>
            <p:cNvSpPr>
              <a:spLocks noChangeArrowheads="1"/>
            </p:cNvSpPr>
            <p:nvPr/>
          </p:nvSpPr>
          <p:spPr bwMode="auto">
            <a:xfrm>
              <a:off x="2144" y="3624"/>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02563" name="Oval 67"/>
            <p:cNvSpPr>
              <a:spLocks noChangeArrowheads="1"/>
            </p:cNvSpPr>
            <p:nvPr/>
          </p:nvSpPr>
          <p:spPr bwMode="auto">
            <a:xfrm>
              <a:off x="2144" y="3848"/>
              <a:ext cx="47" cy="47"/>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02565" name="Oval 69"/>
          <p:cNvSpPr>
            <a:spLocks noChangeArrowheads="1"/>
          </p:cNvSpPr>
          <p:nvPr/>
        </p:nvSpPr>
        <p:spPr bwMode="auto">
          <a:xfrm>
            <a:off x="3403600" y="5054600"/>
            <a:ext cx="76200" cy="76200"/>
          </a:xfrm>
          <a:prstGeom prst="ellipse">
            <a:avLst/>
          </a:prstGeom>
          <a:solidFill>
            <a:srgbClr val="000000"/>
          </a:solidFill>
          <a:ln w="9525">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Tree>
    <p:extLst>
      <p:ext uri="{BB962C8B-B14F-4D97-AF65-F5344CB8AC3E}">
        <p14:creationId xmlns:p14="http://schemas.microsoft.com/office/powerpoint/2010/main" val="10797118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2500">
                                            <p:txEl>
                                              <p:pRg st="0" end="0"/>
                                            </p:txEl>
                                          </p:spTgt>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02500">
                                            <p:txEl>
                                              <p:pRg st="1" end="1"/>
                                            </p:txEl>
                                          </p:spTgt>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00255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02566"/>
                                        </p:tgtEl>
                                        <p:attrNameLst>
                                          <p:attrName>style.visibility</p:attrName>
                                        </p:attrNameLst>
                                      </p:cBhvr>
                                      <p:to>
                                        <p:strVal val="visible"/>
                                      </p:to>
                                    </p:set>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02500">
                                            <p:txEl>
                                              <p:pRg st="2" end="2"/>
                                            </p:txEl>
                                          </p:spTgt>
                                        </p:tgtEl>
                                        <p:attrNameLst>
                                          <p:attrName>style.visibility</p:attrName>
                                        </p:attrNameLst>
                                      </p:cBhvr>
                                      <p:to>
                                        <p:strVal val="visible"/>
                                      </p:to>
                                    </p:set>
                                  </p:childTnLst>
                                </p:cTn>
                              </p:par>
                            </p:childTnLst>
                          </p:cTn>
                        </p:par>
                        <p:par>
                          <p:cTn id="18" fill="hold" nodeType="afterGroup">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1002565"/>
                                        </p:tgtEl>
                                        <p:attrNameLst>
                                          <p:attrName>style.visibility</p:attrName>
                                        </p:attrNameLst>
                                      </p:cBhvr>
                                      <p:to>
                                        <p:strVal val="visible"/>
                                      </p:to>
                                    </p:set>
                                  </p:childTnLst>
                                </p:cTn>
                              </p:par>
                              <p:par>
                                <p:cTn id="21" presetID="1" presetClass="emph" presetSubtype="2" fill="hold" nodeType="withEffect">
                                  <p:stCondLst>
                                    <p:cond delay="0"/>
                                  </p:stCondLst>
                                  <p:childTnLst>
                                    <p:animClr clrSpc="rgb" dir="cw">
                                      <p:cBhvr>
                                        <p:cTn id="22" dur="50" fill="hold"/>
                                        <p:tgtEl>
                                          <p:spTgt spid="1002565"/>
                                        </p:tgtEl>
                                        <p:attrNameLst>
                                          <p:attrName>fillcolor</p:attrName>
                                        </p:attrNameLst>
                                      </p:cBhvr>
                                      <p:to>
                                        <a:srgbClr val="CC00FF"/>
                                      </p:to>
                                    </p:animClr>
                                    <p:set>
                                      <p:cBhvr>
                                        <p:cTn id="23" dur="50" fill="hold"/>
                                        <p:tgtEl>
                                          <p:spTgt spid="1002565"/>
                                        </p:tgtEl>
                                        <p:attrNameLst>
                                          <p:attrName>fill.type</p:attrName>
                                        </p:attrNameLst>
                                      </p:cBhvr>
                                      <p:to>
                                        <p:strVal val="solid"/>
                                      </p:to>
                                    </p:set>
                                    <p:set>
                                      <p:cBhvr>
                                        <p:cTn id="24" dur="50" fill="hold"/>
                                        <p:tgtEl>
                                          <p:spTgt spid="1002565"/>
                                        </p:tgtEl>
                                        <p:attrNameLst>
                                          <p:attrName>fill.on</p:attrName>
                                        </p:attrNameLst>
                                      </p:cBhvr>
                                      <p:to>
                                        <p:strVal val="true"/>
                                      </p:to>
                                    </p:set>
                                  </p:childTnLst>
                                </p:cTn>
                              </p:par>
                              <p:par>
                                <p:cTn id="25" presetID="7" presetClass="emph" presetSubtype="2" fill="hold" nodeType="withEffect">
                                  <p:stCondLst>
                                    <p:cond delay="0"/>
                                  </p:stCondLst>
                                  <p:childTnLst>
                                    <p:animClr clrSpc="rgb" dir="cw">
                                      <p:cBhvr>
                                        <p:cTn id="26" dur="50" fill="hold"/>
                                        <p:tgtEl>
                                          <p:spTgt spid="1002565"/>
                                        </p:tgtEl>
                                        <p:attrNameLst>
                                          <p:attrName>stroke.color</p:attrName>
                                        </p:attrNameLst>
                                      </p:cBhvr>
                                      <p:to>
                                        <a:srgbClr val="CC00FF"/>
                                      </p:to>
                                    </p:animClr>
                                    <p:set>
                                      <p:cBhvr>
                                        <p:cTn id="27" dur="50" fill="hold"/>
                                        <p:tgtEl>
                                          <p:spTgt spid="1002565"/>
                                        </p:tgtEl>
                                        <p:attrNameLst>
                                          <p:attrName>stroke.on</p:attrName>
                                        </p:attrNameLst>
                                      </p:cBhvr>
                                      <p:to>
                                        <p:strVal val="tru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02500">
                                            <p:txEl>
                                              <p:pRg st="3" end="3"/>
                                            </p:txEl>
                                          </p:spTgt>
                                        </p:tgtEl>
                                        <p:attrNameLst>
                                          <p:attrName>style.visibility</p:attrName>
                                        </p:attrNameLst>
                                      </p:cBhvr>
                                      <p:to>
                                        <p:strVal val="visible"/>
                                      </p:to>
                                    </p:set>
                                  </p:childTnLst>
                                </p:cTn>
                              </p:par>
                            </p:childTnLst>
                          </p:cTn>
                        </p:par>
                        <p:par>
                          <p:cTn id="32" fill="hold" nodeType="afterGroup">
                            <p:stCondLst>
                              <p:cond delay="0"/>
                            </p:stCondLst>
                            <p:childTnLst>
                              <p:par>
                                <p:cTn id="33" presetID="1" presetClass="exit" presetSubtype="0" fill="hold" grpId="1" nodeType="afterEffect">
                                  <p:stCondLst>
                                    <p:cond delay="0"/>
                                  </p:stCondLst>
                                  <p:childTnLst>
                                    <p:set>
                                      <p:cBhvr>
                                        <p:cTn id="34" dur="1" fill="hold">
                                          <p:stCondLst>
                                            <p:cond delay="0"/>
                                          </p:stCondLst>
                                        </p:cTn>
                                        <p:tgtEl>
                                          <p:spTgt spid="1002565"/>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002522"/>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02500">
                                            <p:txEl>
                                              <p:pRg st="4" end="4"/>
                                            </p:txEl>
                                          </p:spTgt>
                                        </p:tgtEl>
                                        <p:attrNameLst>
                                          <p:attrName>style.visibility</p:attrName>
                                        </p:attrNameLst>
                                      </p:cBhvr>
                                      <p:to>
                                        <p:strVal val="visible"/>
                                      </p:to>
                                    </p:set>
                                  </p:childTnLst>
                                </p:cTn>
                              </p:par>
                            </p:childTnLst>
                          </p:cTn>
                        </p:par>
                        <p:par>
                          <p:cTn id="41" fill="hold" nodeType="afterGroup">
                            <p:stCondLst>
                              <p:cond delay="0"/>
                            </p:stCondLst>
                            <p:childTnLst>
                              <p:par>
                                <p:cTn id="42" presetID="1" presetClass="entr" presetSubtype="0" fill="hold" nodeType="afterEffect">
                                  <p:stCondLst>
                                    <p:cond delay="0"/>
                                  </p:stCondLst>
                                  <p:childTnLst>
                                    <p:set>
                                      <p:cBhvr>
                                        <p:cTn id="43" dur="1" fill="hold">
                                          <p:stCondLst>
                                            <p:cond delay="0"/>
                                          </p:stCondLst>
                                        </p:cTn>
                                        <p:tgtEl>
                                          <p:spTgt spid="1002523"/>
                                        </p:tgtEl>
                                        <p:attrNameLst>
                                          <p:attrName>style.visibility</p:attrName>
                                        </p:attrNameLst>
                                      </p:cBhvr>
                                      <p:to>
                                        <p:strVal val="visible"/>
                                      </p:to>
                                    </p:set>
                                  </p:childTnLst>
                                </p:cTn>
                              </p:par>
                            </p:childTnLst>
                          </p:cTn>
                        </p:par>
                        <p:par>
                          <p:cTn id="44" fill="hold" nodeType="afterGroup">
                            <p:stCondLst>
                              <p:cond delay="0"/>
                            </p:stCondLst>
                            <p:childTnLst>
                              <p:par>
                                <p:cTn id="45" presetID="1" presetClass="entr" presetSubtype="0" fill="hold" nodeType="afterEffect">
                                  <p:stCondLst>
                                    <p:cond delay="300"/>
                                  </p:stCondLst>
                                  <p:childTnLst>
                                    <p:set>
                                      <p:cBhvr>
                                        <p:cTn id="46" dur="1" fill="hold">
                                          <p:stCondLst>
                                            <p:cond delay="0"/>
                                          </p:stCondLst>
                                        </p:cTn>
                                        <p:tgtEl>
                                          <p:spTgt spid="1002524"/>
                                        </p:tgtEl>
                                        <p:attrNameLst>
                                          <p:attrName>style.visibility</p:attrName>
                                        </p:attrNameLst>
                                      </p:cBhvr>
                                      <p:to>
                                        <p:strVal val="visible"/>
                                      </p:to>
                                    </p:set>
                                  </p:childTnLst>
                                </p:cTn>
                              </p:par>
                            </p:childTnLst>
                          </p:cTn>
                        </p:par>
                        <p:par>
                          <p:cTn id="47" fill="hold" nodeType="afterGroup">
                            <p:stCondLst>
                              <p:cond delay="300"/>
                            </p:stCondLst>
                            <p:childTnLst>
                              <p:par>
                                <p:cTn id="48" presetID="1" presetClass="entr" presetSubtype="0" fill="hold" nodeType="afterEffect">
                                  <p:stCondLst>
                                    <p:cond delay="300"/>
                                  </p:stCondLst>
                                  <p:childTnLst>
                                    <p:set>
                                      <p:cBhvr>
                                        <p:cTn id="49" dur="1" fill="hold">
                                          <p:stCondLst>
                                            <p:cond delay="0"/>
                                          </p:stCondLst>
                                        </p:cTn>
                                        <p:tgtEl>
                                          <p:spTgt spid="1002525"/>
                                        </p:tgtEl>
                                        <p:attrNameLst>
                                          <p:attrName>style.visibility</p:attrName>
                                        </p:attrNameLst>
                                      </p:cBhvr>
                                      <p:to>
                                        <p:strVal val="visible"/>
                                      </p:to>
                                    </p:set>
                                  </p:childTnLst>
                                </p:cTn>
                              </p:par>
                            </p:childTnLst>
                          </p:cTn>
                        </p:par>
                        <p:par>
                          <p:cTn id="50" fill="hold" nodeType="afterGroup">
                            <p:stCondLst>
                              <p:cond delay="600"/>
                            </p:stCondLst>
                            <p:childTnLst>
                              <p:par>
                                <p:cTn id="51" presetID="1" presetClass="entr" presetSubtype="0" fill="hold" nodeType="afterEffect">
                                  <p:stCondLst>
                                    <p:cond delay="200"/>
                                  </p:stCondLst>
                                  <p:childTnLst>
                                    <p:set>
                                      <p:cBhvr>
                                        <p:cTn id="52" dur="1" fill="hold">
                                          <p:stCondLst>
                                            <p:cond delay="0"/>
                                          </p:stCondLst>
                                        </p:cTn>
                                        <p:tgtEl>
                                          <p:spTgt spid="1002526"/>
                                        </p:tgtEl>
                                        <p:attrNameLst>
                                          <p:attrName>style.visibility</p:attrName>
                                        </p:attrNameLst>
                                      </p:cBhvr>
                                      <p:to>
                                        <p:strVal val="visible"/>
                                      </p:to>
                                    </p:set>
                                  </p:childTnLst>
                                </p:cTn>
                              </p:par>
                            </p:childTnLst>
                          </p:cTn>
                        </p:par>
                        <p:par>
                          <p:cTn id="53" fill="hold" nodeType="afterGroup">
                            <p:stCondLst>
                              <p:cond delay="800"/>
                            </p:stCondLst>
                            <p:childTnLst>
                              <p:par>
                                <p:cTn id="54" presetID="1" presetClass="entr" presetSubtype="0" fill="hold" nodeType="afterEffect">
                                  <p:stCondLst>
                                    <p:cond delay="200"/>
                                  </p:stCondLst>
                                  <p:childTnLst>
                                    <p:set>
                                      <p:cBhvr>
                                        <p:cTn id="55" dur="1" fill="hold">
                                          <p:stCondLst>
                                            <p:cond delay="0"/>
                                          </p:stCondLst>
                                        </p:cTn>
                                        <p:tgtEl>
                                          <p:spTgt spid="1002527"/>
                                        </p:tgtEl>
                                        <p:attrNameLst>
                                          <p:attrName>style.visibility</p:attrName>
                                        </p:attrNameLst>
                                      </p:cBhvr>
                                      <p:to>
                                        <p:strVal val="visible"/>
                                      </p:to>
                                    </p:set>
                                  </p:childTnLst>
                                </p:cTn>
                              </p:par>
                            </p:childTnLst>
                          </p:cTn>
                        </p:par>
                        <p:par>
                          <p:cTn id="56" fill="hold" nodeType="afterGroup">
                            <p:stCondLst>
                              <p:cond delay="1000"/>
                            </p:stCondLst>
                            <p:childTnLst>
                              <p:par>
                                <p:cTn id="57" presetID="1" presetClass="entr" presetSubtype="0" fill="hold" nodeType="afterEffect">
                                  <p:stCondLst>
                                    <p:cond delay="100"/>
                                  </p:stCondLst>
                                  <p:childTnLst>
                                    <p:set>
                                      <p:cBhvr>
                                        <p:cTn id="58" dur="1" fill="hold">
                                          <p:stCondLst>
                                            <p:cond delay="0"/>
                                          </p:stCondLst>
                                        </p:cTn>
                                        <p:tgtEl>
                                          <p:spTgt spid="1002528"/>
                                        </p:tgtEl>
                                        <p:attrNameLst>
                                          <p:attrName>style.visibility</p:attrName>
                                        </p:attrNameLst>
                                      </p:cBhvr>
                                      <p:to>
                                        <p:strVal val="visible"/>
                                      </p:to>
                                    </p:set>
                                  </p:childTnLst>
                                </p:cTn>
                              </p:par>
                            </p:childTnLst>
                          </p:cTn>
                        </p:par>
                        <p:par>
                          <p:cTn id="59" fill="hold" nodeType="afterGroup">
                            <p:stCondLst>
                              <p:cond delay="1100"/>
                            </p:stCondLst>
                            <p:childTnLst>
                              <p:par>
                                <p:cTn id="60" presetID="1" presetClass="entr" presetSubtype="0" fill="hold" nodeType="afterEffect">
                                  <p:stCondLst>
                                    <p:cond delay="100"/>
                                  </p:stCondLst>
                                  <p:childTnLst>
                                    <p:set>
                                      <p:cBhvr>
                                        <p:cTn id="61" dur="1" fill="hold">
                                          <p:stCondLst>
                                            <p:cond delay="0"/>
                                          </p:stCondLst>
                                        </p:cTn>
                                        <p:tgtEl>
                                          <p:spTgt spid="1002529"/>
                                        </p:tgtEl>
                                        <p:attrNameLst>
                                          <p:attrName>style.visibility</p:attrName>
                                        </p:attrNameLst>
                                      </p:cBhvr>
                                      <p:to>
                                        <p:strVal val="visible"/>
                                      </p:to>
                                    </p:set>
                                  </p:childTnLst>
                                </p:cTn>
                              </p:par>
                            </p:childTnLst>
                          </p:cTn>
                        </p:par>
                        <p:par>
                          <p:cTn id="62" fill="hold" nodeType="afterGroup">
                            <p:stCondLst>
                              <p:cond delay="1200"/>
                            </p:stCondLst>
                            <p:childTnLst>
                              <p:par>
                                <p:cTn id="63" presetID="1" presetClass="entr" presetSubtype="0" fill="hold" nodeType="afterEffect">
                                  <p:stCondLst>
                                    <p:cond delay="50"/>
                                  </p:stCondLst>
                                  <p:childTnLst>
                                    <p:set>
                                      <p:cBhvr>
                                        <p:cTn id="64" dur="1" fill="hold">
                                          <p:stCondLst>
                                            <p:cond delay="0"/>
                                          </p:stCondLst>
                                        </p:cTn>
                                        <p:tgtEl>
                                          <p:spTgt spid="1002530"/>
                                        </p:tgtEl>
                                        <p:attrNameLst>
                                          <p:attrName>style.visibility</p:attrName>
                                        </p:attrNameLst>
                                      </p:cBhvr>
                                      <p:to>
                                        <p:strVal val="visible"/>
                                      </p:to>
                                    </p:set>
                                  </p:childTnLst>
                                </p:cTn>
                              </p:par>
                            </p:childTnLst>
                          </p:cTn>
                        </p:par>
                        <p:par>
                          <p:cTn id="65" fill="hold" nodeType="afterGroup">
                            <p:stCondLst>
                              <p:cond delay="1250"/>
                            </p:stCondLst>
                            <p:childTnLst>
                              <p:par>
                                <p:cTn id="66" presetID="1" presetClass="entr" presetSubtype="0" fill="hold" nodeType="afterEffect">
                                  <p:stCondLst>
                                    <p:cond delay="50"/>
                                  </p:stCondLst>
                                  <p:childTnLst>
                                    <p:set>
                                      <p:cBhvr>
                                        <p:cTn id="67" dur="1" fill="hold">
                                          <p:stCondLst>
                                            <p:cond delay="0"/>
                                          </p:stCondLst>
                                        </p:cTn>
                                        <p:tgtEl>
                                          <p:spTgt spid="1002531"/>
                                        </p:tgtEl>
                                        <p:attrNameLst>
                                          <p:attrName>style.visibility</p:attrName>
                                        </p:attrNameLst>
                                      </p:cBhvr>
                                      <p:to>
                                        <p:strVal val="visible"/>
                                      </p:to>
                                    </p:set>
                                  </p:childTnLst>
                                </p:cTn>
                              </p:par>
                            </p:childTnLst>
                          </p:cTn>
                        </p:par>
                        <p:par>
                          <p:cTn id="68" fill="hold" nodeType="afterGroup">
                            <p:stCondLst>
                              <p:cond delay="1300"/>
                            </p:stCondLst>
                            <p:childTnLst>
                              <p:par>
                                <p:cTn id="69" presetID="1" presetClass="entr" presetSubtype="0" fill="hold" nodeType="afterEffect">
                                  <p:stCondLst>
                                    <p:cond delay="50"/>
                                  </p:stCondLst>
                                  <p:childTnLst>
                                    <p:set>
                                      <p:cBhvr>
                                        <p:cTn id="70" dur="1" fill="hold">
                                          <p:stCondLst>
                                            <p:cond delay="0"/>
                                          </p:stCondLst>
                                        </p:cTn>
                                        <p:tgtEl>
                                          <p:spTgt spid="1002532"/>
                                        </p:tgtEl>
                                        <p:attrNameLst>
                                          <p:attrName>style.visibility</p:attrName>
                                        </p:attrNameLst>
                                      </p:cBhvr>
                                      <p:to>
                                        <p:strVal val="visible"/>
                                      </p:to>
                                    </p:set>
                                  </p:childTnLst>
                                </p:cTn>
                              </p:par>
                            </p:childTnLst>
                          </p:cTn>
                        </p:par>
                        <p:par>
                          <p:cTn id="71" fill="hold" nodeType="afterGroup">
                            <p:stCondLst>
                              <p:cond delay="1350"/>
                            </p:stCondLst>
                            <p:childTnLst>
                              <p:par>
                                <p:cTn id="72" presetID="1" presetClass="entr" presetSubtype="0" fill="hold" nodeType="afterEffect">
                                  <p:stCondLst>
                                    <p:cond delay="50"/>
                                  </p:stCondLst>
                                  <p:childTnLst>
                                    <p:set>
                                      <p:cBhvr>
                                        <p:cTn id="73" dur="1" fill="hold">
                                          <p:stCondLst>
                                            <p:cond delay="0"/>
                                          </p:stCondLst>
                                        </p:cTn>
                                        <p:tgtEl>
                                          <p:spTgt spid="1002533"/>
                                        </p:tgtEl>
                                        <p:attrNameLst>
                                          <p:attrName>style.visibility</p:attrName>
                                        </p:attrNameLst>
                                      </p:cBhvr>
                                      <p:to>
                                        <p:strVal val="visible"/>
                                      </p:to>
                                    </p:set>
                                  </p:childTnLst>
                                </p:cTn>
                              </p:par>
                            </p:childTnLst>
                          </p:cTn>
                        </p:par>
                        <p:par>
                          <p:cTn id="74" fill="hold" nodeType="afterGroup">
                            <p:stCondLst>
                              <p:cond delay="1400"/>
                            </p:stCondLst>
                            <p:childTnLst>
                              <p:par>
                                <p:cTn id="75" presetID="1" presetClass="entr" presetSubtype="0" fill="hold" nodeType="afterEffect">
                                  <p:stCondLst>
                                    <p:cond delay="50"/>
                                  </p:stCondLst>
                                  <p:childTnLst>
                                    <p:set>
                                      <p:cBhvr>
                                        <p:cTn id="76" dur="1" fill="hold">
                                          <p:stCondLst>
                                            <p:cond delay="0"/>
                                          </p:stCondLst>
                                        </p:cTn>
                                        <p:tgtEl>
                                          <p:spTgt spid="1002534"/>
                                        </p:tgtEl>
                                        <p:attrNameLst>
                                          <p:attrName>style.visibility</p:attrName>
                                        </p:attrNameLst>
                                      </p:cBhvr>
                                      <p:to>
                                        <p:strVal val="visible"/>
                                      </p:to>
                                    </p:set>
                                  </p:childTnLst>
                                </p:cTn>
                              </p:par>
                            </p:childTnLst>
                          </p:cTn>
                        </p:par>
                        <p:par>
                          <p:cTn id="77" fill="hold" nodeType="afterGroup">
                            <p:stCondLst>
                              <p:cond delay="1450"/>
                            </p:stCondLst>
                            <p:childTnLst>
                              <p:par>
                                <p:cTn id="78" presetID="1" presetClass="entr" presetSubtype="0" fill="hold" nodeType="afterEffect">
                                  <p:stCondLst>
                                    <p:cond delay="50"/>
                                  </p:stCondLst>
                                  <p:childTnLst>
                                    <p:set>
                                      <p:cBhvr>
                                        <p:cTn id="79" dur="1" fill="hold">
                                          <p:stCondLst>
                                            <p:cond delay="0"/>
                                          </p:stCondLst>
                                        </p:cTn>
                                        <p:tgtEl>
                                          <p:spTgt spid="1002535"/>
                                        </p:tgtEl>
                                        <p:attrNameLst>
                                          <p:attrName>style.visibility</p:attrName>
                                        </p:attrNameLst>
                                      </p:cBhvr>
                                      <p:to>
                                        <p:strVal val="visible"/>
                                      </p:to>
                                    </p:set>
                                  </p:childTnLst>
                                </p:cTn>
                              </p:par>
                            </p:childTnLst>
                          </p:cTn>
                        </p:par>
                        <p:par>
                          <p:cTn id="80" fill="hold" nodeType="afterGroup">
                            <p:stCondLst>
                              <p:cond delay="1500"/>
                            </p:stCondLst>
                            <p:childTnLst>
                              <p:par>
                                <p:cTn id="81" presetID="1" presetClass="entr" presetSubtype="0" fill="hold" nodeType="afterEffect">
                                  <p:stCondLst>
                                    <p:cond delay="50"/>
                                  </p:stCondLst>
                                  <p:childTnLst>
                                    <p:set>
                                      <p:cBhvr>
                                        <p:cTn id="82" dur="1" fill="hold">
                                          <p:stCondLst>
                                            <p:cond delay="0"/>
                                          </p:stCondLst>
                                        </p:cTn>
                                        <p:tgtEl>
                                          <p:spTgt spid="1002536"/>
                                        </p:tgtEl>
                                        <p:attrNameLst>
                                          <p:attrName>style.visibility</p:attrName>
                                        </p:attrNameLst>
                                      </p:cBhvr>
                                      <p:to>
                                        <p:strVal val="visible"/>
                                      </p:to>
                                    </p:set>
                                  </p:childTnLst>
                                </p:cTn>
                              </p:par>
                            </p:childTnLst>
                          </p:cTn>
                        </p:par>
                        <p:par>
                          <p:cTn id="83" fill="hold" nodeType="afterGroup">
                            <p:stCondLst>
                              <p:cond delay="1550"/>
                            </p:stCondLst>
                            <p:childTnLst>
                              <p:par>
                                <p:cTn id="84" presetID="1" presetClass="entr" presetSubtype="0" fill="hold" nodeType="afterEffect">
                                  <p:stCondLst>
                                    <p:cond delay="50"/>
                                  </p:stCondLst>
                                  <p:childTnLst>
                                    <p:set>
                                      <p:cBhvr>
                                        <p:cTn id="85" dur="1" fill="hold">
                                          <p:stCondLst>
                                            <p:cond delay="0"/>
                                          </p:stCondLst>
                                        </p:cTn>
                                        <p:tgtEl>
                                          <p:spTgt spid="1002537"/>
                                        </p:tgtEl>
                                        <p:attrNameLst>
                                          <p:attrName>style.visibility</p:attrName>
                                        </p:attrNameLst>
                                      </p:cBhvr>
                                      <p:to>
                                        <p:strVal val="visible"/>
                                      </p:to>
                                    </p:set>
                                  </p:childTnLst>
                                </p:cTn>
                              </p:par>
                            </p:childTnLst>
                          </p:cTn>
                        </p:par>
                        <p:par>
                          <p:cTn id="86" fill="hold" nodeType="afterGroup">
                            <p:stCondLst>
                              <p:cond delay="1600"/>
                            </p:stCondLst>
                            <p:childTnLst>
                              <p:par>
                                <p:cTn id="87" presetID="1" presetClass="entr" presetSubtype="0" fill="hold" nodeType="afterEffect">
                                  <p:stCondLst>
                                    <p:cond delay="50"/>
                                  </p:stCondLst>
                                  <p:childTnLst>
                                    <p:set>
                                      <p:cBhvr>
                                        <p:cTn id="88" dur="1" fill="hold">
                                          <p:stCondLst>
                                            <p:cond delay="0"/>
                                          </p:stCondLst>
                                        </p:cTn>
                                        <p:tgtEl>
                                          <p:spTgt spid="1002538"/>
                                        </p:tgtEl>
                                        <p:attrNameLst>
                                          <p:attrName>style.visibility</p:attrName>
                                        </p:attrNameLst>
                                      </p:cBhvr>
                                      <p:to>
                                        <p:strVal val="visible"/>
                                      </p:to>
                                    </p:set>
                                  </p:childTnLst>
                                </p:cTn>
                              </p:par>
                            </p:childTnLst>
                          </p:cTn>
                        </p:par>
                        <p:par>
                          <p:cTn id="89" fill="hold" nodeType="afterGroup">
                            <p:stCondLst>
                              <p:cond delay="1650"/>
                            </p:stCondLst>
                            <p:childTnLst>
                              <p:par>
                                <p:cTn id="90" presetID="1" presetClass="entr" presetSubtype="0" fill="hold" nodeType="afterEffect">
                                  <p:stCondLst>
                                    <p:cond delay="50"/>
                                  </p:stCondLst>
                                  <p:childTnLst>
                                    <p:set>
                                      <p:cBhvr>
                                        <p:cTn id="91" dur="1" fill="hold">
                                          <p:stCondLst>
                                            <p:cond delay="0"/>
                                          </p:stCondLst>
                                        </p:cTn>
                                        <p:tgtEl>
                                          <p:spTgt spid="1002539"/>
                                        </p:tgtEl>
                                        <p:attrNameLst>
                                          <p:attrName>style.visibility</p:attrName>
                                        </p:attrNameLst>
                                      </p:cBhvr>
                                      <p:to>
                                        <p:strVal val="visible"/>
                                      </p:to>
                                    </p:set>
                                  </p:childTnLst>
                                </p:cTn>
                              </p:par>
                            </p:childTnLst>
                          </p:cTn>
                        </p:par>
                        <p:par>
                          <p:cTn id="92" fill="hold" nodeType="afterGroup">
                            <p:stCondLst>
                              <p:cond delay="1700"/>
                            </p:stCondLst>
                            <p:childTnLst>
                              <p:par>
                                <p:cTn id="93" presetID="1" presetClass="entr" presetSubtype="0" fill="hold" nodeType="afterEffect">
                                  <p:stCondLst>
                                    <p:cond delay="50"/>
                                  </p:stCondLst>
                                  <p:childTnLst>
                                    <p:set>
                                      <p:cBhvr>
                                        <p:cTn id="94" dur="1" fill="hold">
                                          <p:stCondLst>
                                            <p:cond delay="0"/>
                                          </p:stCondLst>
                                        </p:cTn>
                                        <p:tgtEl>
                                          <p:spTgt spid="1002540"/>
                                        </p:tgtEl>
                                        <p:attrNameLst>
                                          <p:attrName>style.visibility</p:attrName>
                                        </p:attrNameLst>
                                      </p:cBhvr>
                                      <p:to>
                                        <p:strVal val="visible"/>
                                      </p:to>
                                    </p:set>
                                  </p:childTnLst>
                                </p:cTn>
                              </p:par>
                            </p:childTnLst>
                          </p:cTn>
                        </p:par>
                        <p:par>
                          <p:cTn id="95" fill="hold" nodeType="afterGroup">
                            <p:stCondLst>
                              <p:cond delay="1750"/>
                            </p:stCondLst>
                            <p:childTnLst>
                              <p:par>
                                <p:cTn id="96" presetID="1" presetClass="entr" presetSubtype="0" fill="hold" nodeType="afterEffect">
                                  <p:stCondLst>
                                    <p:cond delay="50"/>
                                  </p:stCondLst>
                                  <p:childTnLst>
                                    <p:set>
                                      <p:cBhvr>
                                        <p:cTn id="97" dur="1" fill="hold">
                                          <p:stCondLst>
                                            <p:cond delay="0"/>
                                          </p:stCondLst>
                                        </p:cTn>
                                        <p:tgtEl>
                                          <p:spTgt spid="10025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2500" grpId="0" build="p" bldLvl="2"/>
      <p:bldP spid="1002557" grpId="0" animBg="1"/>
      <p:bldP spid="1002565" grpId="0" animBg="1"/>
      <p:bldP spid="1002565"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YarnPatter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525" y="876300"/>
            <a:ext cx="810895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90368" name="AutoShape 160"/>
          <p:cNvCxnSpPr>
            <a:cxnSpLocks noChangeShapeType="1"/>
          </p:cNvCxnSpPr>
          <p:nvPr/>
        </p:nvCxnSpPr>
        <p:spPr bwMode="auto">
          <a:xfrm>
            <a:off x="520700" y="1066800"/>
            <a:ext cx="8099425" cy="16510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69" name="AutoShape 161"/>
          <p:cNvCxnSpPr>
            <a:cxnSpLocks noChangeShapeType="1"/>
          </p:cNvCxnSpPr>
          <p:nvPr/>
        </p:nvCxnSpPr>
        <p:spPr bwMode="auto">
          <a:xfrm flipV="1">
            <a:off x="2006600" y="2717800"/>
            <a:ext cx="6613525" cy="3149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0" name="AutoShape 162"/>
          <p:cNvCxnSpPr>
            <a:cxnSpLocks noChangeShapeType="1"/>
          </p:cNvCxnSpPr>
          <p:nvPr/>
        </p:nvCxnSpPr>
        <p:spPr bwMode="auto">
          <a:xfrm flipV="1">
            <a:off x="2006600" y="1066800"/>
            <a:ext cx="1981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1" name="AutoShape 163"/>
          <p:cNvCxnSpPr>
            <a:cxnSpLocks noChangeShapeType="1"/>
          </p:cNvCxnSpPr>
          <p:nvPr/>
        </p:nvCxnSpPr>
        <p:spPr bwMode="auto">
          <a:xfrm flipH="1" flipV="1">
            <a:off x="3987800" y="1066800"/>
            <a:ext cx="4292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2" name="AutoShape 164"/>
          <p:cNvCxnSpPr>
            <a:cxnSpLocks noChangeShapeType="1"/>
          </p:cNvCxnSpPr>
          <p:nvPr/>
        </p:nvCxnSpPr>
        <p:spPr bwMode="auto">
          <a:xfrm flipH="1" flipV="1">
            <a:off x="504825" y="3870325"/>
            <a:ext cx="7775575" cy="19970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3" name="AutoShape 165"/>
          <p:cNvCxnSpPr>
            <a:cxnSpLocks noChangeShapeType="1"/>
          </p:cNvCxnSpPr>
          <p:nvPr/>
        </p:nvCxnSpPr>
        <p:spPr bwMode="auto">
          <a:xfrm flipH="1">
            <a:off x="504825" y="1066800"/>
            <a:ext cx="6950075" cy="28035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4" name="AutoShape 166"/>
          <p:cNvCxnSpPr>
            <a:cxnSpLocks noChangeShapeType="1"/>
          </p:cNvCxnSpPr>
          <p:nvPr/>
        </p:nvCxnSpPr>
        <p:spPr bwMode="auto">
          <a:xfrm flipH="1">
            <a:off x="4813300" y="1066800"/>
            <a:ext cx="2641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5" name="AutoShape 167"/>
          <p:cNvCxnSpPr>
            <a:cxnSpLocks noChangeShapeType="1"/>
          </p:cNvCxnSpPr>
          <p:nvPr/>
        </p:nvCxnSpPr>
        <p:spPr bwMode="auto">
          <a:xfrm>
            <a:off x="1181100" y="1066800"/>
            <a:ext cx="3632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6" name="AutoShape 168"/>
          <p:cNvCxnSpPr>
            <a:cxnSpLocks noChangeShapeType="1"/>
            <a:endCxn id="21506" idx="3"/>
          </p:cNvCxnSpPr>
          <p:nvPr/>
        </p:nvCxnSpPr>
        <p:spPr bwMode="auto">
          <a:xfrm>
            <a:off x="1181100" y="1066800"/>
            <a:ext cx="7445375" cy="23098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7" name="AutoShape 169"/>
          <p:cNvCxnSpPr>
            <a:cxnSpLocks noChangeShapeType="1"/>
          </p:cNvCxnSpPr>
          <p:nvPr/>
        </p:nvCxnSpPr>
        <p:spPr bwMode="auto">
          <a:xfrm flipV="1">
            <a:off x="1346200" y="3376613"/>
            <a:ext cx="7275513" cy="24907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8" name="AutoShape 170"/>
          <p:cNvCxnSpPr>
            <a:cxnSpLocks noChangeShapeType="1"/>
          </p:cNvCxnSpPr>
          <p:nvPr/>
        </p:nvCxnSpPr>
        <p:spPr bwMode="auto">
          <a:xfrm flipV="1">
            <a:off x="1346200" y="1066800"/>
            <a:ext cx="3302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79" name="AutoShape 171"/>
          <p:cNvCxnSpPr>
            <a:cxnSpLocks noChangeShapeType="1"/>
          </p:cNvCxnSpPr>
          <p:nvPr/>
        </p:nvCxnSpPr>
        <p:spPr bwMode="auto">
          <a:xfrm flipH="1" flipV="1">
            <a:off x="4648200" y="1066800"/>
            <a:ext cx="2971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0" name="AutoShape 172"/>
          <p:cNvCxnSpPr>
            <a:cxnSpLocks noChangeShapeType="1"/>
          </p:cNvCxnSpPr>
          <p:nvPr/>
        </p:nvCxnSpPr>
        <p:spPr bwMode="auto">
          <a:xfrm flipH="1" flipV="1">
            <a:off x="504825" y="3209925"/>
            <a:ext cx="7115175" cy="26574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1" name="AutoShape 173"/>
          <p:cNvCxnSpPr>
            <a:cxnSpLocks noChangeShapeType="1"/>
          </p:cNvCxnSpPr>
          <p:nvPr/>
        </p:nvCxnSpPr>
        <p:spPr bwMode="auto">
          <a:xfrm flipH="1">
            <a:off x="504825" y="1066800"/>
            <a:ext cx="7610475" cy="21431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2" name="AutoShape 174"/>
          <p:cNvCxnSpPr>
            <a:cxnSpLocks noChangeShapeType="1"/>
          </p:cNvCxnSpPr>
          <p:nvPr/>
        </p:nvCxnSpPr>
        <p:spPr bwMode="auto">
          <a:xfrm flipH="1">
            <a:off x="4152900" y="1066800"/>
            <a:ext cx="3962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3" name="AutoShape 175"/>
          <p:cNvCxnSpPr>
            <a:cxnSpLocks noChangeShapeType="1"/>
          </p:cNvCxnSpPr>
          <p:nvPr/>
        </p:nvCxnSpPr>
        <p:spPr bwMode="auto">
          <a:xfrm>
            <a:off x="1841500" y="1066800"/>
            <a:ext cx="2311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4" name="AutoShape 176"/>
          <p:cNvCxnSpPr>
            <a:cxnSpLocks noChangeShapeType="1"/>
          </p:cNvCxnSpPr>
          <p:nvPr/>
        </p:nvCxnSpPr>
        <p:spPr bwMode="auto">
          <a:xfrm>
            <a:off x="1841500" y="1066800"/>
            <a:ext cx="6780213" cy="29702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5" name="AutoShape 177"/>
          <p:cNvCxnSpPr>
            <a:cxnSpLocks noChangeShapeType="1"/>
          </p:cNvCxnSpPr>
          <p:nvPr/>
        </p:nvCxnSpPr>
        <p:spPr bwMode="auto">
          <a:xfrm flipV="1">
            <a:off x="685800" y="4037013"/>
            <a:ext cx="7935913" cy="18303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6" name="AutoShape 178"/>
          <p:cNvCxnSpPr>
            <a:cxnSpLocks noChangeShapeType="1"/>
          </p:cNvCxnSpPr>
          <p:nvPr/>
        </p:nvCxnSpPr>
        <p:spPr bwMode="auto">
          <a:xfrm flipV="1">
            <a:off x="685800" y="1066800"/>
            <a:ext cx="4622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7" name="AutoShape 179"/>
          <p:cNvCxnSpPr>
            <a:cxnSpLocks noChangeShapeType="1"/>
          </p:cNvCxnSpPr>
          <p:nvPr/>
        </p:nvCxnSpPr>
        <p:spPr bwMode="auto">
          <a:xfrm flipH="1" flipV="1">
            <a:off x="5308600" y="1066800"/>
            <a:ext cx="1651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8" name="AutoShape 180"/>
          <p:cNvCxnSpPr>
            <a:cxnSpLocks noChangeShapeType="1"/>
          </p:cNvCxnSpPr>
          <p:nvPr/>
        </p:nvCxnSpPr>
        <p:spPr bwMode="auto">
          <a:xfrm flipH="1" flipV="1">
            <a:off x="503238" y="2551113"/>
            <a:ext cx="6456362" cy="33162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89" name="AutoShape 181"/>
          <p:cNvCxnSpPr>
            <a:cxnSpLocks noChangeShapeType="1"/>
          </p:cNvCxnSpPr>
          <p:nvPr/>
        </p:nvCxnSpPr>
        <p:spPr bwMode="auto">
          <a:xfrm flipH="1">
            <a:off x="503238" y="1231900"/>
            <a:ext cx="8116887" cy="13192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0" name="AutoShape 182"/>
          <p:cNvCxnSpPr>
            <a:cxnSpLocks noChangeShapeType="1"/>
          </p:cNvCxnSpPr>
          <p:nvPr/>
        </p:nvCxnSpPr>
        <p:spPr bwMode="auto">
          <a:xfrm flipH="1">
            <a:off x="3492500" y="1231900"/>
            <a:ext cx="5127625" cy="46355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1" name="AutoShape 183"/>
          <p:cNvCxnSpPr>
            <a:cxnSpLocks noChangeShapeType="1"/>
          </p:cNvCxnSpPr>
          <p:nvPr/>
        </p:nvCxnSpPr>
        <p:spPr bwMode="auto">
          <a:xfrm>
            <a:off x="2501900" y="1066800"/>
            <a:ext cx="990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2" name="AutoShape 184"/>
          <p:cNvCxnSpPr>
            <a:cxnSpLocks noChangeShapeType="1"/>
          </p:cNvCxnSpPr>
          <p:nvPr/>
        </p:nvCxnSpPr>
        <p:spPr bwMode="auto">
          <a:xfrm>
            <a:off x="2501900" y="1066800"/>
            <a:ext cx="6119813" cy="36306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3" name="AutoShape 185"/>
          <p:cNvCxnSpPr>
            <a:cxnSpLocks noChangeShapeType="1"/>
          </p:cNvCxnSpPr>
          <p:nvPr/>
        </p:nvCxnSpPr>
        <p:spPr bwMode="auto">
          <a:xfrm flipV="1">
            <a:off x="504825" y="4697413"/>
            <a:ext cx="8116888" cy="658812"/>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4" name="AutoShape 186"/>
          <p:cNvCxnSpPr>
            <a:cxnSpLocks noChangeShapeType="1"/>
          </p:cNvCxnSpPr>
          <p:nvPr/>
        </p:nvCxnSpPr>
        <p:spPr bwMode="auto">
          <a:xfrm flipV="1">
            <a:off x="504825" y="1066800"/>
            <a:ext cx="5464175" cy="42894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5" name="AutoShape 187"/>
          <p:cNvCxnSpPr>
            <a:cxnSpLocks noChangeShapeType="1"/>
          </p:cNvCxnSpPr>
          <p:nvPr/>
        </p:nvCxnSpPr>
        <p:spPr bwMode="auto">
          <a:xfrm flipH="1" flipV="1">
            <a:off x="5969000" y="1066800"/>
            <a:ext cx="330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6" name="AutoShape 188"/>
          <p:cNvCxnSpPr>
            <a:cxnSpLocks noChangeShapeType="1"/>
          </p:cNvCxnSpPr>
          <p:nvPr/>
        </p:nvCxnSpPr>
        <p:spPr bwMode="auto">
          <a:xfrm flipH="1" flipV="1">
            <a:off x="503238" y="1890713"/>
            <a:ext cx="5795962" cy="39766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7" name="AutoShape 189"/>
          <p:cNvCxnSpPr>
            <a:cxnSpLocks noChangeShapeType="1"/>
          </p:cNvCxnSpPr>
          <p:nvPr/>
        </p:nvCxnSpPr>
        <p:spPr bwMode="auto">
          <a:xfrm flipH="1" flipV="1">
            <a:off x="503238" y="1890713"/>
            <a:ext cx="8116887" cy="15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8" name="AutoShape 190"/>
          <p:cNvCxnSpPr>
            <a:cxnSpLocks noChangeShapeType="1"/>
          </p:cNvCxnSpPr>
          <p:nvPr/>
        </p:nvCxnSpPr>
        <p:spPr bwMode="auto">
          <a:xfrm flipH="1">
            <a:off x="2819400" y="1917700"/>
            <a:ext cx="5788025" cy="39751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399" name="AutoShape 191"/>
          <p:cNvCxnSpPr>
            <a:cxnSpLocks noChangeShapeType="1"/>
          </p:cNvCxnSpPr>
          <p:nvPr/>
        </p:nvCxnSpPr>
        <p:spPr bwMode="auto">
          <a:xfrm flipH="1">
            <a:off x="2832100" y="1066800"/>
            <a:ext cx="330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0" name="AutoShape 192"/>
          <p:cNvCxnSpPr>
            <a:cxnSpLocks noChangeShapeType="1"/>
          </p:cNvCxnSpPr>
          <p:nvPr/>
        </p:nvCxnSpPr>
        <p:spPr bwMode="auto">
          <a:xfrm>
            <a:off x="3162300" y="1066800"/>
            <a:ext cx="5459413" cy="42910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1" name="AutoShape 193"/>
          <p:cNvCxnSpPr>
            <a:cxnSpLocks noChangeShapeType="1"/>
          </p:cNvCxnSpPr>
          <p:nvPr/>
        </p:nvCxnSpPr>
        <p:spPr bwMode="auto">
          <a:xfrm>
            <a:off x="504825" y="4695825"/>
            <a:ext cx="8116888" cy="6619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2" name="AutoShape 194"/>
          <p:cNvCxnSpPr>
            <a:cxnSpLocks noChangeShapeType="1"/>
          </p:cNvCxnSpPr>
          <p:nvPr/>
        </p:nvCxnSpPr>
        <p:spPr bwMode="auto">
          <a:xfrm flipV="1">
            <a:off x="504825" y="1066800"/>
            <a:ext cx="6124575" cy="36290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3" name="AutoShape 195"/>
          <p:cNvCxnSpPr>
            <a:cxnSpLocks noChangeShapeType="1"/>
          </p:cNvCxnSpPr>
          <p:nvPr/>
        </p:nvCxnSpPr>
        <p:spPr bwMode="auto">
          <a:xfrm flipV="1">
            <a:off x="5638800" y="1066800"/>
            <a:ext cx="990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4" name="AutoShape 196"/>
          <p:cNvCxnSpPr>
            <a:cxnSpLocks noChangeShapeType="1"/>
          </p:cNvCxnSpPr>
          <p:nvPr/>
        </p:nvCxnSpPr>
        <p:spPr bwMode="auto">
          <a:xfrm flipH="1" flipV="1">
            <a:off x="503238" y="1230313"/>
            <a:ext cx="5135562" cy="46370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5" name="AutoShape 197"/>
          <p:cNvCxnSpPr>
            <a:cxnSpLocks noChangeShapeType="1"/>
          </p:cNvCxnSpPr>
          <p:nvPr/>
        </p:nvCxnSpPr>
        <p:spPr bwMode="auto">
          <a:xfrm flipH="1" flipV="1">
            <a:off x="503238" y="1230313"/>
            <a:ext cx="8116887" cy="13223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6" name="AutoShape 198"/>
          <p:cNvCxnSpPr>
            <a:cxnSpLocks noChangeShapeType="1"/>
          </p:cNvCxnSpPr>
          <p:nvPr/>
        </p:nvCxnSpPr>
        <p:spPr bwMode="auto">
          <a:xfrm flipH="1">
            <a:off x="2171700" y="2552700"/>
            <a:ext cx="6448425" cy="33147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7" name="AutoShape 199"/>
          <p:cNvCxnSpPr>
            <a:cxnSpLocks noChangeShapeType="1"/>
          </p:cNvCxnSpPr>
          <p:nvPr/>
        </p:nvCxnSpPr>
        <p:spPr bwMode="auto">
          <a:xfrm flipH="1">
            <a:off x="2171700" y="1066800"/>
            <a:ext cx="1651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8" name="AutoShape 200"/>
          <p:cNvCxnSpPr>
            <a:cxnSpLocks noChangeShapeType="1"/>
          </p:cNvCxnSpPr>
          <p:nvPr/>
        </p:nvCxnSpPr>
        <p:spPr bwMode="auto">
          <a:xfrm>
            <a:off x="3822700" y="1066800"/>
            <a:ext cx="4622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09" name="AutoShape 201"/>
          <p:cNvCxnSpPr>
            <a:cxnSpLocks noChangeShapeType="1"/>
          </p:cNvCxnSpPr>
          <p:nvPr/>
        </p:nvCxnSpPr>
        <p:spPr bwMode="auto">
          <a:xfrm>
            <a:off x="504825" y="4035425"/>
            <a:ext cx="7940675" cy="18319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0" name="AutoShape 202"/>
          <p:cNvCxnSpPr>
            <a:cxnSpLocks noChangeShapeType="1"/>
          </p:cNvCxnSpPr>
          <p:nvPr/>
        </p:nvCxnSpPr>
        <p:spPr bwMode="auto">
          <a:xfrm flipV="1">
            <a:off x="504825" y="1066800"/>
            <a:ext cx="6784975" cy="29686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1" name="AutoShape 203"/>
          <p:cNvCxnSpPr>
            <a:cxnSpLocks noChangeShapeType="1"/>
          </p:cNvCxnSpPr>
          <p:nvPr/>
        </p:nvCxnSpPr>
        <p:spPr bwMode="auto">
          <a:xfrm flipV="1">
            <a:off x="4978400" y="1066800"/>
            <a:ext cx="2311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2" name="AutoShape 204"/>
          <p:cNvCxnSpPr>
            <a:cxnSpLocks noChangeShapeType="1"/>
          </p:cNvCxnSpPr>
          <p:nvPr/>
        </p:nvCxnSpPr>
        <p:spPr bwMode="auto">
          <a:xfrm flipH="1" flipV="1">
            <a:off x="1016000" y="1066800"/>
            <a:ext cx="3962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3" name="AutoShape 205"/>
          <p:cNvCxnSpPr>
            <a:cxnSpLocks noChangeShapeType="1"/>
          </p:cNvCxnSpPr>
          <p:nvPr/>
        </p:nvCxnSpPr>
        <p:spPr bwMode="auto">
          <a:xfrm flipH="1" flipV="1">
            <a:off x="1016000" y="1066800"/>
            <a:ext cx="7605713" cy="21447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4" name="AutoShape 206"/>
          <p:cNvCxnSpPr>
            <a:cxnSpLocks noChangeShapeType="1"/>
          </p:cNvCxnSpPr>
          <p:nvPr/>
        </p:nvCxnSpPr>
        <p:spPr bwMode="auto">
          <a:xfrm flipH="1">
            <a:off x="1511300" y="3211513"/>
            <a:ext cx="7110413" cy="26558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5" name="AutoShape 207"/>
          <p:cNvCxnSpPr>
            <a:cxnSpLocks noChangeShapeType="1"/>
          </p:cNvCxnSpPr>
          <p:nvPr/>
        </p:nvCxnSpPr>
        <p:spPr bwMode="auto">
          <a:xfrm flipH="1">
            <a:off x="1511300" y="1066800"/>
            <a:ext cx="2971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6" name="AutoShape 208"/>
          <p:cNvCxnSpPr>
            <a:cxnSpLocks noChangeShapeType="1"/>
          </p:cNvCxnSpPr>
          <p:nvPr/>
        </p:nvCxnSpPr>
        <p:spPr bwMode="auto">
          <a:xfrm>
            <a:off x="4483100" y="1066800"/>
            <a:ext cx="3302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7" name="AutoShape 209"/>
          <p:cNvCxnSpPr>
            <a:cxnSpLocks noChangeShapeType="1"/>
            <a:stCxn id="21506" idx="1"/>
          </p:cNvCxnSpPr>
          <p:nvPr/>
        </p:nvCxnSpPr>
        <p:spPr bwMode="auto">
          <a:xfrm>
            <a:off x="517525" y="3376613"/>
            <a:ext cx="7267575" cy="24907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8" name="AutoShape 210"/>
          <p:cNvCxnSpPr>
            <a:cxnSpLocks noChangeShapeType="1"/>
          </p:cNvCxnSpPr>
          <p:nvPr/>
        </p:nvCxnSpPr>
        <p:spPr bwMode="auto">
          <a:xfrm flipV="1">
            <a:off x="504825" y="1066800"/>
            <a:ext cx="7445375" cy="23082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19" name="AutoShape 211"/>
          <p:cNvCxnSpPr>
            <a:cxnSpLocks noChangeShapeType="1"/>
          </p:cNvCxnSpPr>
          <p:nvPr/>
        </p:nvCxnSpPr>
        <p:spPr bwMode="auto">
          <a:xfrm flipV="1">
            <a:off x="4318000" y="1066800"/>
            <a:ext cx="3632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0" name="AutoShape 212"/>
          <p:cNvCxnSpPr>
            <a:cxnSpLocks noChangeShapeType="1"/>
          </p:cNvCxnSpPr>
          <p:nvPr/>
        </p:nvCxnSpPr>
        <p:spPr bwMode="auto">
          <a:xfrm flipH="1" flipV="1">
            <a:off x="1676400" y="1066800"/>
            <a:ext cx="2641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1" name="AutoShape 213"/>
          <p:cNvCxnSpPr>
            <a:cxnSpLocks noChangeShapeType="1"/>
          </p:cNvCxnSpPr>
          <p:nvPr/>
        </p:nvCxnSpPr>
        <p:spPr bwMode="auto">
          <a:xfrm flipH="1" flipV="1">
            <a:off x="1676400" y="1066800"/>
            <a:ext cx="6945313" cy="28051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2" name="AutoShape 214"/>
          <p:cNvCxnSpPr>
            <a:cxnSpLocks noChangeShapeType="1"/>
          </p:cNvCxnSpPr>
          <p:nvPr/>
        </p:nvCxnSpPr>
        <p:spPr bwMode="auto">
          <a:xfrm flipH="1">
            <a:off x="850900" y="3871913"/>
            <a:ext cx="7770813" cy="19954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3" name="AutoShape 215"/>
          <p:cNvCxnSpPr>
            <a:cxnSpLocks noChangeShapeType="1"/>
          </p:cNvCxnSpPr>
          <p:nvPr/>
        </p:nvCxnSpPr>
        <p:spPr bwMode="auto">
          <a:xfrm flipH="1">
            <a:off x="850900" y="1066800"/>
            <a:ext cx="4292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4" name="AutoShape 216"/>
          <p:cNvCxnSpPr>
            <a:cxnSpLocks noChangeShapeType="1"/>
          </p:cNvCxnSpPr>
          <p:nvPr/>
        </p:nvCxnSpPr>
        <p:spPr bwMode="auto">
          <a:xfrm>
            <a:off x="5143500" y="1066800"/>
            <a:ext cx="1981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5" name="AutoShape 217"/>
          <p:cNvCxnSpPr>
            <a:cxnSpLocks noChangeShapeType="1"/>
          </p:cNvCxnSpPr>
          <p:nvPr/>
        </p:nvCxnSpPr>
        <p:spPr bwMode="auto">
          <a:xfrm>
            <a:off x="503238" y="2716213"/>
            <a:ext cx="6621462" cy="31511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6" name="AutoShape 218"/>
          <p:cNvCxnSpPr>
            <a:cxnSpLocks noChangeShapeType="1"/>
          </p:cNvCxnSpPr>
          <p:nvPr/>
        </p:nvCxnSpPr>
        <p:spPr bwMode="auto">
          <a:xfrm flipV="1">
            <a:off x="503238" y="1066800"/>
            <a:ext cx="8107362" cy="16494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7" name="AutoShape 219"/>
          <p:cNvCxnSpPr>
            <a:cxnSpLocks noChangeShapeType="1"/>
          </p:cNvCxnSpPr>
          <p:nvPr/>
        </p:nvCxnSpPr>
        <p:spPr bwMode="auto">
          <a:xfrm flipV="1">
            <a:off x="3657600" y="1066800"/>
            <a:ext cx="4953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8" name="AutoShape 220"/>
          <p:cNvCxnSpPr>
            <a:cxnSpLocks noChangeShapeType="1"/>
          </p:cNvCxnSpPr>
          <p:nvPr/>
        </p:nvCxnSpPr>
        <p:spPr bwMode="auto">
          <a:xfrm flipH="1" flipV="1">
            <a:off x="2336800" y="1066800"/>
            <a:ext cx="1320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29" name="AutoShape 221"/>
          <p:cNvCxnSpPr>
            <a:cxnSpLocks noChangeShapeType="1"/>
          </p:cNvCxnSpPr>
          <p:nvPr/>
        </p:nvCxnSpPr>
        <p:spPr bwMode="auto">
          <a:xfrm flipH="1" flipV="1">
            <a:off x="2336800" y="1066800"/>
            <a:ext cx="6284913" cy="34655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0" name="AutoShape 222"/>
          <p:cNvCxnSpPr>
            <a:cxnSpLocks noChangeShapeType="1"/>
          </p:cNvCxnSpPr>
          <p:nvPr/>
        </p:nvCxnSpPr>
        <p:spPr bwMode="auto">
          <a:xfrm flipH="1">
            <a:off x="504825" y="4532313"/>
            <a:ext cx="8116888" cy="989012"/>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1" name="AutoShape 223"/>
          <p:cNvCxnSpPr>
            <a:cxnSpLocks noChangeShapeType="1"/>
          </p:cNvCxnSpPr>
          <p:nvPr/>
        </p:nvCxnSpPr>
        <p:spPr bwMode="auto">
          <a:xfrm flipH="1">
            <a:off x="504825" y="1066800"/>
            <a:ext cx="5299075" cy="44545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2" name="AutoShape 224"/>
          <p:cNvCxnSpPr>
            <a:cxnSpLocks noChangeShapeType="1"/>
          </p:cNvCxnSpPr>
          <p:nvPr/>
        </p:nvCxnSpPr>
        <p:spPr bwMode="auto">
          <a:xfrm>
            <a:off x="5803900" y="1066800"/>
            <a:ext cx="660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3" name="AutoShape 225"/>
          <p:cNvCxnSpPr>
            <a:cxnSpLocks noChangeShapeType="1"/>
          </p:cNvCxnSpPr>
          <p:nvPr/>
        </p:nvCxnSpPr>
        <p:spPr bwMode="auto">
          <a:xfrm>
            <a:off x="533400" y="2070100"/>
            <a:ext cx="5961063" cy="38115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4" name="AutoShape 226"/>
          <p:cNvCxnSpPr>
            <a:cxnSpLocks noChangeShapeType="1"/>
          </p:cNvCxnSpPr>
          <p:nvPr/>
        </p:nvCxnSpPr>
        <p:spPr bwMode="auto">
          <a:xfrm flipV="1">
            <a:off x="503238" y="1727200"/>
            <a:ext cx="8116887" cy="3286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5" name="AutoShape 227"/>
          <p:cNvCxnSpPr>
            <a:cxnSpLocks noChangeShapeType="1"/>
          </p:cNvCxnSpPr>
          <p:nvPr/>
        </p:nvCxnSpPr>
        <p:spPr bwMode="auto">
          <a:xfrm flipV="1">
            <a:off x="2997200" y="1727200"/>
            <a:ext cx="5622925" cy="41402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6" name="AutoShape 228"/>
          <p:cNvCxnSpPr>
            <a:cxnSpLocks noChangeShapeType="1"/>
          </p:cNvCxnSpPr>
          <p:nvPr/>
        </p:nvCxnSpPr>
        <p:spPr bwMode="auto">
          <a:xfrm flipV="1">
            <a:off x="2997200" y="1066800"/>
            <a:ext cx="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7" name="AutoShape 229"/>
          <p:cNvCxnSpPr>
            <a:cxnSpLocks noChangeShapeType="1"/>
          </p:cNvCxnSpPr>
          <p:nvPr/>
        </p:nvCxnSpPr>
        <p:spPr bwMode="auto">
          <a:xfrm flipH="1" flipV="1">
            <a:off x="2997200" y="1066800"/>
            <a:ext cx="5624513" cy="41259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8" name="AutoShape 230"/>
          <p:cNvCxnSpPr>
            <a:cxnSpLocks noChangeShapeType="1"/>
          </p:cNvCxnSpPr>
          <p:nvPr/>
        </p:nvCxnSpPr>
        <p:spPr bwMode="auto">
          <a:xfrm flipH="1" flipV="1">
            <a:off x="504825" y="4860925"/>
            <a:ext cx="8116888" cy="3317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39" name="AutoShape 231"/>
          <p:cNvCxnSpPr>
            <a:cxnSpLocks noChangeShapeType="1"/>
          </p:cNvCxnSpPr>
          <p:nvPr/>
        </p:nvCxnSpPr>
        <p:spPr bwMode="auto">
          <a:xfrm flipH="1">
            <a:off x="504825" y="1066800"/>
            <a:ext cx="5959475" cy="37941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0" name="AutoShape 232"/>
          <p:cNvCxnSpPr>
            <a:cxnSpLocks noChangeShapeType="1"/>
          </p:cNvCxnSpPr>
          <p:nvPr/>
        </p:nvCxnSpPr>
        <p:spPr bwMode="auto">
          <a:xfrm flipH="1">
            <a:off x="5803900" y="1066800"/>
            <a:ext cx="660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1" name="AutoShape 233"/>
          <p:cNvCxnSpPr>
            <a:cxnSpLocks noChangeShapeType="1"/>
          </p:cNvCxnSpPr>
          <p:nvPr/>
        </p:nvCxnSpPr>
        <p:spPr bwMode="auto">
          <a:xfrm>
            <a:off x="503238" y="1395413"/>
            <a:ext cx="5300662" cy="44719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2" name="AutoShape 234"/>
          <p:cNvCxnSpPr>
            <a:cxnSpLocks noChangeShapeType="1"/>
          </p:cNvCxnSpPr>
          <p:nvPr/>
        </p:nvCxnSpPr>
        <p:spPr bwMode="auto">
          <a:xfrm>
            <a:off x="503238" y="1395413"/>
            <a:ext cx="8116887" cy="9921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3" name="AutoShape 235"/>
          <p:cNvCxnSpPr>
            <a:cxnSpLocks noChangeShapeType="1"/>
          </p:cNvCxnSpPr>
          <p:nvPr/>
        </p:nvCxnSpPr>
        <p:spPr bwMode="auto">
          <a:xfrm flipV="1">
            <a:off x="2336800" y="2387600"/>
            <a:ext cx="6283325" cy="34798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4" name="AutoShape 236"/>
          <p:cNvCxnSpPr>
            <a:cxnSpLocks noChangeShapeType="1"/>
          </p:cNvCxnSpPr>
          <p:nvPr/>
        </p:nvCxnSpPr>
        <p:spPr bwMode="auto">
          <a:xfrm flipV="1">
            <a:off x="2336800" y="1066800"/>
            <a:ext cx="1320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5" name="AutoShape 237"/>
          <p:cNvCxnSpPr>
            <a:cxnSpLocks noChangeShapeType="1"/>
          </p:cNvCxnSpPr>
          <p:nvPr/>
        </p:nvCxnSpPr>
        <p:spPr bwMode="auto">
          <a:xfrm flipH="1" flipV="1">
            <a:off x="3657600" y="1066800"/>
            <a:ext cx="4953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6" name="AutoShape 238"/>
          <p:cNvCxnSpPr>
            <a:cxnSpLocks noChangeShapeType="1"/>
          </p:cNvCxnSpPr>
          <p:nvPr/>
        </p:nvCxnSpPr>
        <p:spPr bwMode="auto">
          <a:xfrm flipH="1" flipV="1">
            <a:off x="3810000" y="1219200"/>
            <a:ext cx="4800600" cy="46482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7" name="AutoShape 239"/>
          <p:cNvCxnSpPr>
            <a:cxnSpLocks noChangeShapeType="1"/>
          </p:cNvCxnSpPr>
          <p:nvPr/>
        </p:nvCxnSpPr>
        <p:spPr bwMode="auto">
          <a:xfrm flipH="1" flipV="1">
            <a:off x="504825" y="4200525"/>
            <a:ext cx="8105775" cy="16668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8" name="AutoShape 240"/>
          <p:cNvCxnSpPr>
            <a:cxnSpLocks noChangeShapeType="1"/>
          </p:cNvCxnSpPr>
          <p:nvPr/>
        </p:nvCxnSpPr>
        <p:spPr bwMode="auto">
          <a:xfrm flipH="1">
            <a:off x="504825" y="1066800"/>
            <a:ext cx="6619875" cy="31337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49" name="AutoShape 241"/>
          <p:cNvCxnSpPr>
            <a:cxnSpLocks noChangeShapeType="1"/>
          </p:cNvCxnSpPr>
          <p:nvPr/>
        </p:nvCxnSpPr>
        <p:spPr bwMode="auto">
          <a:xfrm flipH="1">
            <a:off x="5143500" y="1066800"/>
            <a:ext cx="1981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0" name="AutoShape 242"/>
          <p:cNvCxnSpPr>
            <a:cxnSpLocks noChangeShapeType="1"/>
          </p:cNvCxnSpPr>
          <p:nvPr/>
        </p:nvCxnSpPr>
        <p:spPr bwMode="auto">
          <a:xfrm>
            <a:off x="850900" y="1066800"/>
            <a:ext cx="4292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1" name="AutoShape 243"/>
          <p:cNvCxnSpPr>
            <a:cxnSpLocks noChangeShapeType="1"/>
          </p:cNvCxnSpPr>
          <p:nvPr/>
        </p:nvCxnSpPr>
        <p:spPr bwMode="auto">
          <a:xfrm>
            <a:off x="850900" y="1066800"/>
            <a:ext cx="7770813" cy="19796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2" name="AutoShape 244"/>
          <p:cNvCxnSpPr>
            <a:cxnSpLocks noChangeShapeType="1"/>
          </p:cNvCxnSpPr>
          <p:nvPr/>
        </p:nvCxnSpPr>
        <p:spPr bwMode="auto">
          <a:xfrm flipV="1">
            <a:off x="1676400" y="3046413"/>
            <a:ext cx="6945313" cy="28209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3" name="AutoShape 245"/>
          <p:cNvCxnSpPr>
            <a:cxnSpLocks noChangeShapeType="1"/>
          </p:cNvCxnSpPr>
          <p:nvPr/>
        </p:nvCxnSpPr>
        <p:spPr bwMode="auto">
          <a:xfrm flipV="1">
            <a:off x="1676400" y="1066800"/>
            <a:ext cx="2641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4" name="AutoShape 246"/>
          <p:cNvCxnSpPr>
            <a:cxnSpLocks noChangeShapeType="1"/>
          </p:cNvCxnSpPr>
          <p:nvPr/>
        </p:nvCxnSpPr>
        <p:spPr bwMode="auto">
          <a:xfrm flipH="1" flipV="1">
            <a:off x="4318000" y="1066800"/>
            <a:ext cx="3632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5" name="AutoShape 247"/>
          <p:cNvCxnSpPr>
            <a:cxnSpLocks noChangeShapeType="1"/>
          </p:cNvCxnSpPr>
          <p:nvPr/>
        </p:nvCxnSpPr>
        <p:spPr bwMode="auto">
          <a:xfrm flipH="1" flipV="1">
            <a:off x="504825" y="3540125"/>
            <a:ext cx="7445375" cy="23272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6" name="AutoShape 248"/>
          <p:cNvCxnSpPr>
            <a:cxnSpLocks noChangeShapeType="1"/>
          </p:cNvCxnSpPr>
          <p:nvPr/>
        </p:nvCxnSpPr>
        <p:spPr bwMode="auto">
          <a:xfrm flipH="1">
            <a:off x="504825" y="1066800"/>
            <a:ext cx="7280275" cy="24733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7" name="AutoShape 249"/>
          <p:cNvCxnSpPr>
            <a:cxnSpLocks noChangeShapeType="1"/>
          </p:cNvCxnSpPr>
          <p:nvPr/>
        </p:nvCxnSpPr>
        <p:spPr bwMode="auto">
          <a:xfrm flipH="1">
            <a:off x="4483100" y="1066800"/>
            <a:ext cx="3302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8" name="AutoShape 250"/>
          <p:cNvCxnSpPr>
            <a:cxnSpLocks noChangeShapeType="1"/>
          </p:cNvCxnSpPr>
          <p:nvPr/>
        </p:nvCxnSpPr>
        <p:spPr bwMode="auto">
          <a:xfrm>
            <a:off x="1511300" y="1066800"/>
            <a:ext cx="2971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59" name="AutoShape 251"/>
          <p:cNvCxnSpPr>
            <a:cxnSpLocks noChangeShapeType="1"/>
          </p:cNvCxnSpPr>
          <p:nvPr/>
        </p:nvCxnSpPr>
        <p:spPr bwMode="auto">
          <a:xfrm>
            <a:off x="1511300" y="1066800"/>
            <a:ext cx="7110413" cy="26400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0" name="AutoShape 252"/>
          <p:cNvCxnSpPr>
            <a:cxnSpLocks noChangeShapeType="1"/>
          </p:cNvCxnSpPr>
          <p:nvPr/>
        </p:nvCxnSpPr>
        <p:spPr bwMode="auto">
          <a:xfrm flipV="1">
            <a:off x="1016000" y="3706813"/>
            <a:ext cx="7605713" cy="21605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1" name="AutoShape 253"/>
          <p:cNvCxnSpPr>
            <a:cxnSpLocks noChangeShapeType="1"/>
          </p:cNvCxnSpPr>
          <p:nvPr/>
        </p:nvCxnSpPr>
        <p:spPr bwMode="auto">
          <a:xfrm flipV="1">
            <a:off x="1016000" y="1066800"/>
            <a:ext cx="3962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2" name="AutoShape 254"/>
          <p:cNvCxnSpPr>
            <a:cxnSpLocks noChangeShapeType="1"/>
          </p:cNvCxnSpPr>
          <p:nvPr/>
        </p:nvCxnSpPr>
        <p:spPr bwMode="auto">
          <a:xfrm flipH="1" flipV="1">
            <a:off x="4978400" y="1066800"/>
            <a:ext cx="2311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3" name="AutoShape 255"/>
          <p:cNvCxnSpPr>
            <a:cxnSpLocks noChangeShapeType="1"/>
          </p:cNvCxnSpPr>
          <p:nvPr/>
        </p:nvCxnSpPr>
        <p:spPr bwMode="auto">
          <a:xfrm flipH="1" flipV="1">
            <a:off x="503238" y="2881313"/>
            <a:ext cx="6786562" cy="29860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4" name="AutoShape 256"/>
          <p:cNvCxnSpPr>
            <a:cxnSpLocks noChangeShapeType="1"/>
          </p:cNvCxnSpPr>
          <p:nvPr/>
        </p:nvCxnSpPr>
        <p:spPr bwMode="auto">
          <a:xfrm flipH="1">
            <a:off x="503238" y="1066800"/>
            <a:ext cx="7942262" cy="18145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5" name="AutoShape 257"/>
          <p:cNvCxnSpPr>
            <a:cxnSpLocks noChangeShapeType="1"/>
          </p:cNvCxnSpPr>
          <p:nvPr/>
        </p:nvCxnSpPr>
        <p:spPr bwMode="auto">
          <a:xfrm flipH="1">
            <a:off x="3822700" y="1066800"/>
            <a:ext cx="4622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6" name="AutoShape 258"/>
          <p:cNvCxnSpPr>
            <a:cxnSpLocks noChangeShapeType="1"/>
          </p:cNvCxnSpPr>
          <p:nvPr/>
        </p:nvCxnSpPr>
        <p:spPr bwMode="auto">
          <a:xfrm>
            <a:off x="2171700" y="1066800"/>
            <a:ext cx="1651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7" name="AutoShape 259"/>
          <p:cNvCxnSpPr>
            <a:cxnSpLocks noChangeShapeType="1"/>
          </p:cNvCxnSpPr>
          <p:nvPr/>
        </p:nvCxnSpPr>
        <p:spPr bwMode="auto">
          <a:xfrm>
            <a:off x="2171700" y="1066800"/>
            <a:ext cx="6450013" cy="33004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8" name="AutoShape 260"/>
          <p:cNvCxnSpPr>
            <a:cxnSpLocks noChangeShapeType="1"/>
          </p:cNvCxnSpPr>
          <p:nvPr/>
        </p:nvCxnSpPr>
        <p:spPr bwMode="auto">
          <a:xfrm flipV="1">
            <a:off x="504825" y="4367213"/>
            <a:ext cx="8116888" cy="1319212"/>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69" name="AutoShape 261"/>
          <p:cNvCxnSpPr>
            <a:cxnSpLocks noChangeShapeType="1"/>
          </p:cNvCxnSpPr>
          <p:nvPr/>
        </p:nvCxnSpPr>
        <p:spPr bwMode="auto">
          <a:xfrm flipV="1">
            <a:off x="504825" y="1066800"/>
            <a:ext cx="5133975" cy="46196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0" name="AutoShape 262"/>
          <p:cNvCxnSpPr>
            <a:cxnSpLocks noChangeShapeType="1"/>
          </p:cNvCxnSpPr>
          <p:nvPr/>
        </p:nvCxnSpPr>
        <p:spPr bwMode="auto">
          <a:xfrm flipH="1" flipV="1">
            <a:off x="5638800" y="1066800"/>
            <a:ext cx="990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1" name="AutoShape 263"/>
          <p:cNvCxnSpPr>
            <a:cxnSpLocks noChangeShapeType="1"/>
          </p:cNvCxnSpPr>
          <p:nvPr/>
        </p:nvCxnSpPr>
        <p:spPr bwMode="auto">
          <a:xfrm flipH="1" flipV="1">
            <a:off x="503238" y="2220913"/>
            <a:ext cx="6126162" cy="36464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2" name="AutoShape 264"/>
          <p:cNvCxnSpPr>
            <a:cxnSpLocks noChangeShapeType="1"/>
          </p:cNvCxnSpPr>
          <p:nvPr/>
        </p:nvCxnSpPr>
        <p:spPr bwMode="auto">
          <a:xfrm flipH="1">
            <a:off x="503238" y="1562100"/>
            <a:ext cx="8116887" cy="6588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3" name="AutoShape 265"/>
          <p:cNvCxnSpPr>
            <a:cxnSpLocks noChangeShapeType="1"/>
          </p:cNvCxnSpPr>
          <p:nvPr/>
        </p:nvCxnSpPr>
        <p:spPr bwMode="auto">
          <a:xfrm flipH="1">
            <a:off x="3162300" y="1562100"/>
            <a:ext cx="5457825" cy="43053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4" name="AutoShape 266"/>
          <p:cNvCxnSpPr>
            <a:cxnSpLocks noChangeShapeType="1"/>
          </p:cNvCxnSpPr>
          <p:nvPr/>
        </p:nvCxnSpPr>
        <p:spPr bwMode="auto">
          <a:xfrm>
            <a:off x="2832100" y="1066800"/>
            <a:ext cx="330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5" name="AutoShape 267"/>
          <p:cNvCxnSpPr>
            <a:cxnSpLocks noChangeShapeType="1"/>
          </p:cNvCxnSpPr>
          <p:nvPr/>
        </p:nvCxnSpPr>
        <p:spPr bwMode="auto">
          <a:xfrm>
            <a:off x="2832100" y="1066800"/>
            <a:ext cx="5789613" cy="39608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6" name="AutoShape 268"/>
          <p:cNvCxnSpPr>
            <a:cxnSpLocks noChangeShapeType="1"/>
          </p:cNvCxnSpPr>
          <p:nvPr/>
        </p:nvCxnSpPr>
        <p:spPr bwMode="auto">
          <a:xfrm>
            <a:off x="504825" y="5026025"/>
            <a:ext cx="8116888" cy="15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7" name="AutoShape 269"/>
          <p:cNvCxnSpPr>
            <a:cxnSpLocks noChangeShapeType="1"/>
          </p:cNvCxnSpPr>
          <p:nvPr/>
        </p:nvCxnSpPr>
        <p:spPr bwMode="auto">
          <a:xfrm flipV="1">
            <a:off x="504825" y="1066800"/>
            <a:ext cx="5794375" cy="39592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8" name="AutoShape 270"/>
          <p:cNvCxnSpPr>
            <a:cxnSpLocks noChangeShapeType="1"/>
          </p:cNvCxnSpPr>
          <p:nvPr/>
        </p:nvCxnSpPr>
        <p:spPr bwMode="auto">
          <a:xfrm flipV="1">
            <a:off x="5969000" y="1066800"/>
            <a:ext cx="330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79" name="AutoShape 271"/>
          <p:cNvCxnSpPr>
            <a:cxnSpLocks noChangeShapeType="1"/>
          </p:cNvCxnSpPr>
          <p:nvPr/>
        </p:nvCxnSpPr>
        <p:spPr bwMode="auto">
          <a:xfrm flipH="1" flipV="1">
            <a:off x="503238" y="1560513"/>
            <a:ext cx="5465762" cy="43068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0" name="AutoShape 272"/>
          <p:cNvCxnSpPr>
            <a:cxnSpLocks noChangeShapeType="1"/>
          </p:cNvCxnSpPr>
          <p:nvPr/>
        </p:nvCxnSpPr>
        <p:spPr bwMode="auto">
          <a:xfrm flipH="1" flipV="1">
            <a:off x="503238" y="1560513"/>
            <a:ext cx="8116887" cy="6619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1" name="AutoShape 273"/>
          <p:cNvCxnSpPr>
            <a:cxnSpLocks noChangeShapeType="1"/>
          </p:cNvCxnSpPr>
          <p:nvPr/>
        </p:nvCxnSpPr>
        <p:spPr bwMode="auto">
          <a:xfrm flipH="1">
            <a:off x="2501900" y="2222500"/>
            <a:ext cx="6118225" cy="36449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2" name="AutoShape 274"/>
          <p:cNvCxnSpPr>
            <a:cxnSpLocks noChangeShapeType="1"/>
          </p:cNvCxnSpPr>
          <p:nvPr/>
        </p:nvCxnSpPr>
        <p:spPr bwMode="auto">
          <a:xfrm flipH="1">
            <a:off x="2501900" y="1066800"/>
            <a:ext cx="990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3" name="AutoShape 275"/>
          <p:cNvCxnSpPr>
            <a:cxnSpLocks noChangeShapeType="1"/>
          </p:cNvCxnSpPr>
          <p:nvPr/>
        </p:nvCxnSpPr>
        <p:spPr bwMode="auto">
          <a:xfrm>
            <a:off x="504825" y="4365625"/>
            <a:ext cx="8116888" cy="13223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4" name="AutoShape 276"/>
          <p:cNvCxnSpPr>
            <a:cxnSpLocks noChangeShapeType="1"/>
          </p:cNvCxnSpPr>
          <p:nvPr/>
        </p:nvCxnSpPr>
        <p:spPr bwMode="auto">
          <a:xfrm>
            <a:off x="3492500" y="1066800"/>
            <a:ext cx="5129213" cy="46212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5" name="AutoShape 277"/>
          <p:cNvCxnSpPr>
            <a:cxnSpLocks noChangeShapeType="1"/>
          </p:cNvCxnSpPr>
          <p:nvPr/>
        </p:nvCxnSpPr>
        <p:spPr bwMode="auto">
          <a:xfrm flipV="1">
            <a:off x="504825" y="1066800"/>
            <a:ext cx="6454775" cy="32988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6" name="AutoShape 278"/>
          <p:cNvCxnSpPr>
            <a:cxnSpLocks noChangeShapeType="1"/>
          </p:cNvCxnSpPr>
          <p:nvPr/>
        </p:nvCxnSpPr>
        <p:spPr bwMode="auto">
          <a:xfrm flipV="1">
            <a:off x="5308600" y="1066800"/>
            <a:ext cx="1651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7" name="AutoShape 279"/>
          <p:cNvCxnSpPr>
            <a:cxnSpLocks noChangeShapeType="1"/>
          </p:cNvCxnSpPr>
          <p:nvPr/>
        </p:nvCxnSpPr>
        <p:spPr bwMode="auto">
          <a:xfrm flipH="1" flipV="1">
            <a:off x="685800" y="1066800"/>
            <a:ext cx="4622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8" name="AutoShape 280"/>
          <p:cNvCxnSpPr>
            <a:cxnSpLocks noChangeShapeType="1"/>
          </p:cNvCxnSpPr>
          <p:nvPr/>
        </p:nvCxnSpPr>
        <p:spPr bwMode="auto">
          <a:xfrm flipH="1" flipV="1">
            <a:off x="685800" y="1066800"/>
            <a:ext cx="7934325" cy="18161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89" name="AutoShape 281"/>
          <p:cNvCxnSpPr>
            <a:cxnSpLocks noChangeShapeType="1"/>
          </p:cNvCxnSpPr>
          <p:nvPr/>
        </p:nvCxnSpPr>
        <p:spPr bwMode="auto">
          <a:xfrm flipH="1">
            <a:off x="1841500" y="2882900"/>
            <a:ext cx="6778625" cy="29845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0" name="AutoShape 282"/>
          <p:cNvCxnSpPr>
            <a:cxnSpLocks noChangeShapeType="1"/>
          </p:cNvCxnSpPr>
          <p:nvPr/>
        </p:nvCxnSpPr>
        <p:spPr bwMode="auto">
          <a:xfrm flipH="1">
            <a:off x="1841500" y="1066800"/>
            <a:ext cx="2311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1" name="AutoShape 283"/>
          <p:cNvCxnSpPr>
            <a:cxnSpLocks noChangeShapeType="1"/>
          </p:cNvCxnSpPr>
          <p:nvPr/>
        </p:nvCxnSpPr>
        <p:spPr bwMode="auto">
          <a:xfrm>
            <a:off x="4152900" y="1066800"/>
            <a:ext cx="3962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2" name="AutoShape 284"/>
          <p:cNvCxnSpPr>
            <a:cxnSpLocks noChangeShapeType="1"/>
          </p:cNvCxnSpPr>
          <p:nvPr/>
        </p:nvCxnSpPr>
        <p:spPr bwMode="auto">
          <a:xfrm>
            <a:off x="504825" y="3705225"/>
            <a:ext cx="7610475" cy="21621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3" name="AutoShape 285"/>
          <p:cNvCxnSpPr>
            <a:cxnSpLocks noChangeShapeType="1"/>
          </p:cNvCxnSpPr>
          <p:nvPr/>
        </p:nvCxnSpPr>
        <p:spPr bwMode="auto">
          <a:xfrm flipV="1">
            <a:off x="504825" y="1066800"/>
            <a:ext cx="7115175" cy="26384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4" name="AutoShape 286"/>
          <p:cNvCxnSpPr>
            <a:cxnSpLocks noChangeShapeType="1"/>
          </p:cNvCxnSpPr>
          <p:nvPr/>
        </p:nvCxnSpPr>
        <p:spPr bwMode="auto">
          <a:xfrm flipV="1">
            <a:off x="4648200" y="1066800"/>
            <a:ext cx="2971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5" name="AutoShape 287"/>
          <p:cNvCxnSpPr>
            <a:cxnSpLocks noChangeShapeType="1"/>
          </p:cNvCxnSpPr>
          <p:nvPr/>
        </p:nvCxnSpPr>
        <p:spPr bwMode="auto">
          <a:xfrm flipH="1" flipV="1">
            <a:off x="1346200" y="1066800"/>
            <a:ext cx="3302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6" name="AutoShape 288"/>
          <p:cNvCxnSpPr>
            <a:cxnSpLocks noChangeShapeType="1"/>
          </p:cNvCxnSpPr>
          <p:nvPr/>
        </p:nvCxnSpPr>
        <p:spPr bwMode="auto">
          <a:xfrm flipH="1" flipV="1">
            <a:off x="1346200" y="1066800"/>
            <a:ext cx="7275513" cy="24749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7" name="AutoShape 289"/>
          <p:cNvCxnSpPr>
            <a:cxnSpLocks noChangeShapeType="1"/>
          </p:cNvCxnSpPr>
          <p:nvPr/>
        </p:nvCxnSpPr>
        <p:spPr bwMode="auto">
          <a:xfrm flipH="1">
            <a:off x="1181100" y="3541713"/>
            <a:ext cx="7440613" cy="23256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8" name="AutoShape 290"/>
          <p:cNvCxnSpPr>
            <a:cxnSpLocks noChangeShapeType="1"/>
          </p:cNvCxnSpPr>
          <p:nvPr/>
        </p:nvCxnSpPr>
        <p:spPr bwMode="auto">
          <a:xfrm flipH="1">
            <a:off x="1181100" y="1066800"/>
            <a:ext cx="3632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499" name="AutoShape 291"/>
          <p:cNvCxnSpPr>
            <a:cxnSpLocks noChangeShapeType="1"/>
          </p:cNvCxnSpPr>
          <p:nvPr/>
        </p:nvCxnSpPr>
        <p:spPr bwMode="auto">
          <a:xfrm>
            <a:off x="4813300" y="1066800"/>
            <a:ext cx="2641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0" name="AutoShape 292"/>
          <p:cNvCxnSpPr>
            <a:cxnSpLocks noChangeShapeType="1"/>
          </p:cNvCxnSpPr>
          <p:nvPr/>
        </p:nvCxnSpPr>
        <p:spPr bwMode="auto">
          <a:xfrm>
            <a:off x="504825" y="3044825"/>
            <a:ext cx="6950075" cy="282257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1" name="AutoShape 293"/>
          <p:cNvCxnSpPr>
            <a:cxnSpLocks noChangeShapeType="1"/>
          </p:cNvCxnSpPr>
          <p:nvPr/>
        </p:nvCxnSpPr>
        <p:spPr bwMode="auto">
          <a:xfrm flipV="1">
            <a:off x="504825" y="1066800"/>
            <a:ext cx="7775575" cy="19780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2" name="AutoShape 294"/>
          <p:cNvCxnSpPr>
            <a:cxnSpLocks noChangeShapeType="1"/>
          </p:cNvCxnSpPr>
          <p:nvPr/>
        </p:nvCxnSpPr>
        <p:spPr bwMode="auto">
          <a:xfrm flipV="1">
            <a:off x="3987800" y="1066800"/>
            <a:ext cx="42926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3" name="AutoShape 295"/>
          <p:cNvCxnSpPr>
            <a:cxnSpLocks noChangeShapeType="1"/>
          </p:cNvCxnSpPr>
          <p:nvPr/>
        </p:nvCxnSpPr>
        <p:spPr bwMode="auto">
          <a:xfrm flipH="1" flipV="1">
            <a:off x="2006600" y="1066800"/>
            <a:ext cx="19812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4" name="AutoShape 296"/>
          <p:cNvCxnSpPr>
            <a:cxnSpLocks noChangeShapeType="1"/>
          </p:cNvCxnSpPr>
          <p:nvPr/>
        </p:nvCxnSpPr>
        <p:spPr bwMode="auto">
          <a:xfrm flipH="1" flipV="1">
            <a:off x="2006600" y="1066800"/>
            <a:ext cx="6615113" cy="31353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5" name="AutoShape 297"/>
          <p:cNvCxnSpPr>
            <a:cxnSpLocks noChangeShapeType="1"/>
          </p:cNvCxnSpPr>
          <p:nvPr/>
        </p:nvCxnSpPr>
        <p:spPr bwMode="auto">
          <a:xfrm flipH="1">
            <a:off x="520700" y="4202113"/>
            <a:ext cx="8101013" cy="16652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6" name="AutoShape 298"/>
          <p:cNvCxnSpPr>
            <a:cxnSpLocks noChangeShapeType="1"/>
          </p:cNvCxnSpPr>
          <p:nvPr/>
        </p:nvCxnSpPr>
        <p:spPr bwMode="auto">
          <a:xfrm flipH="1">
            <a:off x="520700" y="1066800"/>
            <a:ext cx="4953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7" name="AutoShape 299"/>
          <p:cNvCxnSpPr>
            <a:cxnSpLocks noChangeShapeType="1"/>
          </p:cNvCxnSpPr>
          <p:nvPr/>
        </p:nvCxnSpPr>
        <p:spPr bwMode="auto">
          <a:xfrm>
            <a:off x="5473700" y="1066800"/>
            <a:ext cx="1320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8" name="AutoShape 300"/>
          <p:cNvCxnSpPr>
            <a:cxnSpLocks noChangeShapeType="1"/>
          </p:cNvCxnSpPr>
          <p:nvPr/>
        </p:nvCxnSpPr>
        <p:spPr bwMode="auto">
          <a:xfrm>
            <a:off x="503238" y="2386013"/>
            <a:ext cx="6291262" cy="34813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09" name="AutoShape 301"/>
          <p:cNvCxnSpPr>
            <a:cxnSpLocks noChangeShapeType="1"/>
          </p:cNvCxnSpPr>
          <p:nvPr/>
        </p:nvCxnSpPr>
        <p:spPr bwMode="auto">
          <a:xfrm flipV="1">
            <a:off x="503238" y="1397000"/>
            <a:ext cx="8116887" cy="9890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0" name="AutoShape 302"/>
          <p:cNvCxnSpPr>
            <a:cxnSpLocks noChangeShapeType="1"/>
          </p:cNvCxnSpPr>
          <p:nvPr/>
        </p:nvCxnSpPr>
        <p:spPr bwMode="auto">
          <a:xfrm flipV="1">
            <a:off x="3327400" y="1397000"/>
            <a:ext cx="5292725" cy="44704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1" name="AutoShape 303"/>
          <p:cNvCxnSpPr>
            <a:cxnSpLocks noChangeShapeType="1"/>
          </p:cNvCxnSpPr>
          <p:nvPr/>
        </p:nvCxnSpPr>
        <p:spPr bwMode="auto">
          <a:xfrm flipH="1" flipV="1">
            <a:off x="2667000" y="1066800"/>
            <a:ext cx="660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2" name="AutoShape 304"/>
          <p:cNvCxnSpPr>
            <a:cxnSpLocks noChangeShapeType="1"/>
          </p:cNvCxnSpPr>
          <p:nvPr/>
        </p:nvCxnSpPr>
        <p:spPr bwMode="auto">
          <a:xfrm flipH="1" flipV="1">
            <a:off x="2667000" y="1066800"/>
            <a:ext cx="5954713" cy="37957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3" name="AutoShape 305"/>
          <p:cNvCxnSpPr>
            <a:cxnSpLocks noChangeShapeType="1"/>
          </p:cNvCxnSpPr>
          <p:nvPr/>
        </p:nvCxnSpPr>
        <p:spPr bwMode="auto">
          <a:xfrm flipH="1">
            <a:off x="504825" y="4862513"/>
            <a:ext cx="8116888" cy="328612"/>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4" name="AutoShape 306"/>
          <p:cNvCxnSpPr>
            <a:cxnSpLocks noChangeShapeType="1"/>
          </p:cNvCxnSpPr>
          <p:nvPr/>
        </p:nvCxnSpPr>
        <p:spPr bwMode="auto">
          <a:xfrm flipH="1">
            <a:off x="504825" y="1066800"/>
            <a:ext cx="5629275" cy="41243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5" name="AutoShape 307"/>
          <p:cNvCxnSpPr>
            <a:cxnSpLocks noChangeShapeType="1"/>
          </p:cNvCxnSpPr>
          <p:nvPr/>
        </p:nvCxnSpPr>
        <p:spPr bwMode="auto">
          <a:xfrm flipV="1">
            <a:off x="6134100" y="1066800"/>
            <a:ext cx="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6" name="AutoShape 308"/>
          <p:cNvCxnSpPr>
            <a:cxnSpLocks noChangeShapeType="1"/>
          </p:cNvCxnSpPr>
          <p:nvPr/>
        </p:nvCxnSpPr>
        <p:spPr bwMode="auto">
          <a:xfrm flipH="1" flipV="1">
            <a:off x="503238" y="1725613"/>
            <a:ext cx="5630862" cy="41417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7" name="AutoShape 309"/>
          <p:cNvCxnSpPr>
            <a:cxnSpLocks noChangeShapeType="1"/>
          </p:cNvCxnSpPr>
          <p:nvPr/>
        </p:nvCxnSpPr>
        <p:spPr bwMode="auto">
          <a:xfrm flipH="1" flipV="1">
            <a:off x="503238" y="1725613"/>
            <a:ext cx="8116887" cy="331787"/>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8" name="AutoShape 310"/>
          <p:cNvCxnSpPr>
            <a:cxnSpLocks noChangeShapeType="1"/>
          </p:cNvCxnSpPr>
          <p:nvPr/>
        </p:nvCxnSpPr>
        <p:spPr bwMode="auto">
          <a:xfrm flipH="1">
            <a:off x="2667000" y="2057400"/>
            <a:ext cx="5953125" cy="38100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19" name="AutoShape 311"/>
          <p:cNvCxnSpPr>
            <a:cxnSpLocks noChangeShapeType="1"/>
          </p:cNvCxnSpPr>
          <p:nvPr/>
        </p:nvCxnSpPr>
        <p:spPr bwMode="auto">
          <a:xfrm flipH="1">
            <a:off x="2667000" y="1066800"/>
            <a:ext cx="6604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20" name="AutoShape 312"/>
          <p:cNvCxnSpPr>
            <a:cxnSpLocks noChangeShapeType="1"/>
          </p:cNvCxnSpPr>
          <p:nvPr/>
        </p:nvCxnSpPr>
        <p:spPr bwMode="auto">
          <a:xfrm>
            <a:off x="3327400" y="1066800"/>
            <a:ext cx="5294313" cy="4456113"/>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21" name="AutoShape 313"/>
          <p:cNvCxnSpPr>
            <a:cxnSpLocks noChangeShapeType="1"/>
          </p:cNvCxnSpPr>
          <p:nvPr/>
        </p:nvCxnSpPr>
        <p:spPr bwMode="auto">
          <a:xfrm>
            <a:off x="504825" y="4530725"/>
            <a:ext cx="8116888" cy="992188"/>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22" name="AutoShape 314"/>
          <p:cNvCxnSpPr>
            <a:cxnSpLocks noChangeShapeType="1"/>
          </p:cNvCxnSpPr>
          <p:nvPr/>
        </p:nvCxnSpPr>
        <p:spPr bwMode="auto">
          <a:xfrm flipV="1">
            <a:off x="504825" y="1066800"/>
            <a:ext cx="6289675" cy="3463925"/>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23" name="AutoShape 315"/>
          <p:cNvCxnSpPr>
            <a:cxnSpLocks noChangeShapeType="1"/>
          </p:cNvCxnSpPr>
          <p:nvPr/>
        </p:nvCxnSpPr>
        <p:spPr bwMode="auto">
          <a:xfrm flipV="1">
            <a:off x="5473700" y="1066800"/>
            <a:ext cx="13208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90524" name="AutoShape 316"/>
          <p:cNvCxnSpPr>
            <a:cxnSpLocks noChangeShapeType="1"/>
          </p:cNvCxnSpPr>
          <p:nvPr/>
        </p:nvCxnSpPr>
        <p:spPr bwMode="auto">
          <a:xfrm flipH="1" flipV="1">
            <a:off x="520700" y="1066800"/>
            <a:ext cx="4953000" cy="4800600"/>
          </a:xfrm>
          <a:prstGeom prst="straightConnector1">
            <a:avLst/>
          </a:prstGeom>
          <a:noFill/>
          <a:ln w="9525">
            <a:solidFill>
              <a:srgbClr val="B8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990529" name="Rectangle 321"/>
          <p:cNvSpPr>
            <a:spLocks noChangeArrowheads="1"/>
          </p:cNvSpPr>
          <p:nvPr/>
        </p:nvSpPr>
        <p:spPr bwMode="auto">
          <a:xfrm>
            <a:off x="515938" y="1068388"/>
            <a:ext cx="8097837" cy="4792662"/>
          </a:xfrm>
          <a:prstGeom prst="rect">
            <a:avLst/>
          </a:prstGeom>
          <a:noFill/>
          <a:ln w="9525">
            <a:solidFill>
              <a:srgbClr val="6666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990532" name="Text Box 324"/>
          <p:cNvSpPr txBox="1">
            <a:spLocks noChangeArrowheads="1"/>
          </p:cNvSpPr>
          <p:nvPr/>
        </p:nvSpPr>
        <p:spPr bwMode="auto">
          <a:xfrm>
            <a:off x="514350" y="850900"/>
            <a:ext cx="80978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000" b="1">
                <a:solidFill>
                  <a:srgbClr val="333333"/>
                </a:solidFill>
                <a:latin typeface="Helvetica" charset="0"/>
              </a:rPr>
              <a:t>YarnPattern</a:t>
            </a:r>
          </a:p>
        </p:txBody>
      </p:sp>
      <p:sp>
        <p:nvSpPr>
          <p:cNvPr id="162"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16</a:t>
            </a:fld>
            <a:endParaRPr lang="en-US" altLang="de-DE" sz="1400"/>
          </a:p>
        </p:txBody>
      </p:sp>
    </p:spTree>
    <p:extLst>
      <p:ext uri="{BB962C8B-B14F-4D97-AF65-F5344CB8AC3E}">
        <p14:creationId xmlns:p14="http://schemas.microsoft.com/office/powerpoint/2010/main" val="737144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259" name="Text Box 3"/>
          <p:cNvSpPr txBox="1">
            <a:spLocks noChangeArrowheads="1"/>
          </p:cNvSpPr>
          <p:nvPr/>
        </p:nvSpPr>
        <p:spPr bwMode="auto">
          <a:xfrm>
            <a:off x="398463" y="838200"/>
            <a:ext cx="8440737" cy="5219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altLang="de-DE" sz="1400" b="1" noProof="1">
                <a:latin typeface="Courier New" charset="0"/>
                <a:ea typeface="Courier New" charset="0"/>
                <a:cs typeface="Courier New" charset="0"/>
              </a:rPr>
              <a:t>import acm.graphics.*;</a:t>
            </a:r>
          </a:p>
          <a:p>
            <a:pPr>
              <a:defRPr/>
            </a:pPr>
            <a:r>
              <a:rPr altLang="de-DE" sz="1400" b="1" noProof="1">
                <a:latin typeface="Courier New" charset="0"/>
                <a:ea typeface="Courier New" charset="0"/>
                <a:cs typeface="Courier New" charset="0"/>
              </a:rPr>
              <a:t>import acm.program.*;</a:t>
            </a:r>
          </a:p>
          <a:p>
            <a:pPr>
              <a:defRPr/>
            </a:pPr>
            <a:r>
              <a:rPr altLang="de-DE" sz="1400" b="1" noProof="1">
                <a:latin typeface="Courier New" charset="0"/>
                <a:ea typeface="Courier New" charset="0"/>
                <a:cs typeface="Courier New" charset="0"/>
              </a:rPr>
              <a:t>import java.awt.*;</a:t>
            </a:r>
          </a:p>
          <a:p>
            <a:pPr>
              <a:defRPr/>
            </a:pPr>
            <a:endParaRPr altLang="de-DE" sz="1400" b="1" noProof="1">
              <a:latin typeface="Courier New" charset="0"/>
              <a:ea typeface="Courier New" charset="0"/>
              <a:cs typeface="Courier New" charset="0"/>
            </a:endParaRPr>
          </a:p>
          <a:p>
            <a:pPr>
              <a:lnSpc>
                <a:spcPct val="90000"/>
              </a:lnSpc>
              <a:defRPr/>
            </a:pPr>
            <a:r>
              <a:rPr altLang="de-DE" sz="1400" b="1" noProof="1">
                <a:solidFill>
                  <a:srgbClr val="0000FF"/>
                </a:solidFill>
                <a:latin typeface="Courier New" charset="0"/>
                <a:ea typeface="Courier New" charset="0"/>
                <a:cs typeface="Courier New" charset="0"/>
              </a:rPr>
              <a:t>/**</a:t>
            </a:r>
          </a:p>
          <a:p>
            <a:pPr>
              <a:lnSpc>
                <a:spcPct val="90000"/>
              </a:lnSpc>
              <a:defRPr/>
            </a:pPr>
            <a:r>
              <a:rPr altLang="de-DE" sz="1400" b="1" noProof="1">
                <a:solidFill>
                  <a:srgbClr val="0000FF"/>
                </a:solidFill>
                <a:latin typeface="Courier New" charset="0"/>
                <a:ea typeface="Courier New" charset="0"/>
                <a:cs typeface="Courier New" charset="0"/>
              </a:rPr>
              <a:t> * This program creates a pattern that simulates the process of</a:t>
            </a:r>
          </a:p>
          <a:p>
            <a:pPr>
              <a:lnSpc>
                <a:spcPct val="90000"/>
              </a:lnSpc>
              <a:defRPr/>
            </a:pPr>
            <a:r>
              <a:rPr altLang="de-DE" sz="1400" b="1" noProof="1">
                <a:solidFill>
                  <a:srgbClr val="0000FF"/>
                </a:solidFill>
                <a:latin typeface="Courier New" charset="0"/>
                <a:ea typeface="Courier New" charset="0"/>
                <a:cs typeface="Courier New" charset="0"/>
              </a:rPr>
              <a:t> * winding a piece of colored yarn around an array of pegs along</a:t>
            </a:r>
          </a:p>
          <a:p>
            <a:pPr>
              <a:lnSpc>
                <a:spcPct val="90000"/>
              </a:lnSpc>
              <a:defRPr/>
            </a:pPr>
            <a:r>
              <a:rPr altLang="de-DE" sz="1400" b="1" noProof="1">
                <a:solidFill>
                  <a:srgbClr val="0000FF"/>
                </a:solidFill>
                <a:latin typeface="Courier New" charset="0"/>
                <a:ea typeface="Courier New" charset="0"/>
                <a:cs typeface="Courier New" charset="0"/>
              </a:rPr>
              <a:t> * the edges of the canvas.</a:t>
            </a:r>
          </a:p>
          <a:p>
            <a:pPr>
              <a:lnSpc>
                <a:spcPct val="90000"/>
              </a:lnSpc>
              <a:defRPr/>
            </a:pPr>
            <a:r>
              <a:rPr altLang="de-DE" sz="1400" b="1" noProof="1">
                <a:solidFill>
                  <a:srgbClr val="0000FF"/>
                </a:solidFill>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public class YarnPattern extends GraphicsProgram {</a:t>
            </a:r>
          </a:p>
          <a:p>
            <a:pPr>
              <a:lnSpc>
                <a:spcPct val="90000"/>
              </a:lnSpc>
              <a:defRPr/>
            </a:pP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public void run() {</a:t>
            </a:r>
          </a:p>
          <a:p>
            <a:pPr>
              <a:lnSpc>
                <a:spcPct val="90000"/>
              </a:lnSpc>
              <a:defRPr/>
            </a:pPr>
            <a:r>
              <a:rPr altLang="de-DE" sz="1400" b="1" noProof="1">
                <a:latin typeface="Courier New" charset="0"/>
                <a:ea typeface="Courier New" charset="0"/>
                <a:cs typeface="Courier New" charset="0"/>
              </a:rPr>
              <a:t>      initPegArray();</a:t>
            </a:r>
          </a:p>
          <a:p>
            <a:pPr>
              <a:lnSpc>
                <a:spcPct val="90000"/>
              </a:lnSpc>
              <a:defRPr/>
            </a:pPr>
            <a:r>
              <a:rPr altLang="de-DE" sz="1400" b="1" noProof="1">
                <a:latin typeface="Courier New" charset="0"/>
                <a:ea typeface="Courier New" charset="0"/>
                <a:cs typeface="Courier New" charset="0"/>
              </a:rPr>
              <a:t>      int thisPeg = 0;</a:t>
            </a:r>
          </a:p>
          <a:p>
            <a:pPr>
              <a:lnSpc>
                <a:spcPct val="90000"/>
              </a:lnSpc>
              <a:defRPr/>
            </a:pPr>
            <a:r>
              <a:rPr altLang="de-DE" sz="1400" b="1" noProof="1">
                <a:latin typeface="Courier New" charset="0"/>
                <a:ea typeface="Courier New" charset="0"/>
                <a:cs typeface="Courier New" charset="0"/>
              </a:rPr>
              <a:t>      int nextPeg;</a:t>
            </a:r>
          </a:p>
          <a:p>
            <a:pPr>
              <a:lnSpc>
                <a:spcPct val="90000"/>
              </a:lnSpc>
              <a:defRPr/>
            </a:pPr>
            <a:r>
              <a:rPr altLang="de-DE" sz="1400" b="1" noProof="1">
                <a:latin typeface="Courier New" charset="0"/>
                <a:ea typeface="Courier New" charset="0"/>
                <a:cs typeface="Courier New" charset="0"/>
              </a:rPr>
              <a:t>      </a:t>
            </a:r>
            <a:r>
              <a:rPr lang="de-DE" altLang="de-DE" sz="1400" b="1" noProof="1">
                <a:latin typeface="Courier New" charset="0"/>
                <a:ea typeface="Courier New" charset="0"/>
                <a:cs typeface="Courier New" charset="0"/>
              </a:rPr>
              <a:t>do</a:t>
            </a: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nextPeg = (thisPeg + DELTA) % N_PEGS;</a:t>
            </a:r>
          </a:p>
          <a:p>
            <a:pPr>
              <a:lnSpc>
                <a:spcPct val="90000"/>
              </a:lnSpc>
              <a:defRPr/>
            </a:pPr>
            <a:r>
              <a:rPr altLang="de-DE" sz="1400" b="1" noProof="1">
                <a:latin typeface="Courier New" charset="0"/>
                <a:ea typeface="Courier New" charset="0"/>
                <a:cs typeface="Courier New" charset="0"/>
              </a:rPr>
              <a:t>         GPoint p0 = pegs[thisPeg];</a:t>
            </a:r>
          </a:p>
          <a:p>
            <a:pPr>
              <a:lnSpc>
                <a:spcPct val="90000"/>
              </a:lnSpc>
              <a:defRPr/>
            </a:pPr>
            <a:r>
              <a:rPr altLang="de-DE" sz="1400" b="1" noProof="1">
                <a:latin typeface="Courier New" charset="0"/>
                <a:ea typeface="Courier New" charset="0"/>
                <a:cs typeface="Courier New" charset="0"/>
              </a:rPr>
              <a:t>         GPoint p1 = pegs[nextPeg];</a:t>
            </a:r>
          </a:p>
          <a:p>
            <a:pPr>
              <a:lnSpc>
                <a:spcPct val="90000"/>
              </a:lnSpc>
              <a:defRPr/>
            </a:pPr>
            <a:r>
              <a:rPr altLang="de-DE" sz="1400" b="1" noProof="1">
                <a:latin typeface="Courier New" charset="0"/>
                <a:ea typeface="Courier New" charset="0"/>
                <a:cs typeface="Courier New" charset="0"/>
              </a:rPr>
              <a:t>         GLine line = new GLine(p0.getX(), p0.getY(), p1.getX(), p1.getY());</a:t>
            </a:r>
          </a:p>
          <a:p>
            <a:pPr>
              <a:lnSpc>
                <a:spcPct val="90000"/>
              </a:lnSpc>
              <a:defRPr/>
            </a:pPr>
            <a:r>
              <a:rPr altLang="de-DE" sz="1400" b="1" noProof="1">
                <a:latin typeface="Courier New" charset="0"/>
                <a:ea typeface="Courier New" charset="0"/>
                <a:cs typeface="Courier New" charset="0"/>
              </a:rPr>
              <a:t>         line.setColor(Color.MAGENTA);</a:t>
            </a:r>
          </a:p>
          <a:p>
            <a:pPr>
              <a:lnSpc>
                <a:spcPct val="90000"/>
              </a:lnSpc>
              <a:defRPr/>
            </a:pPr>
            <a:r>
              <a:rPr altLang="de-DE" sz="1400" b="1" noProof="1">
                <a:latin typeface="Courier New" charset="0"/>
                <a:ea typeface="Courier New" charset="0"/>
                <a:cs typeface="Courier New" charset="0"/>
              </a:rPr>
              <a:t>         add(line);</a:t>
            </a:r>
          </a:p>
          <a:p>
            <a:pPr>
              <a:lnSpc>
                <a:spcPct val="90000"/>
              </a:lnSpc>
              <a:defRPr/>
            </a:pPr>
            <a:r>
              <a:rPr altLang="de-DE" sz="1400" b="1" noProof="1">
                <a:latin typeface="Courier New" charset="0"/>
                <a:ea typeface="Courier New" charset="0"/>
                <a:cs typeface="Courier New" charset="0"/>
              </a:rPr>
              <a:t>         thisPeg = nextPeg;</a:t>
            </a:r>
          </a:p>
          <a:p>
            <a:pPr>
              <a:lnSpc>
                <a:spcPct val="90000"/>
              </a:lnSpc>
              <a:defRPr/>
            </a:pPr>
            <a:r>
              <a:rPr altLang="de-DE" sz="1400" b="1" noProof="1">
                <a:latin typeface="Courier New" charset="0"/>
                <a:ea typeface="Courier New" charset="0"/>
                <a:cs typeface="Courier New" charset="0"/>
              </a:rPr>
              <a:t>      }</a:t>
            </a:r>
            <a:r>
              <a:rPr lang="de-DE" altLang="de-DE" sz="1400" b="1" noProof="1">
                <a:ea typeface="Courier New" charset="0"/>
                <a:cs typeface="Courier New" charset="0"/>
              </a:rPr>
              <a:t> while (thisPeg != 0);</a:t>
            </a: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a:t>
            </a:r>
          </a:p>
          <a:p>
            <a:pPr>
              <a:lnSpc>
                <a:spcPct val="90000"/>
              </a:lnSpc>
              <a:defRPr/>
            </a:pPr>
            <a:endParaRPr lang="en-US" altLang="de-DE" sz="1400" b="1" dirty="0">
              <a:latin typeface="Courier New" charset="0"/>
              <a:ea typeface="Courier New" charset="0"/>
              <a:cs typeface="Courier New" charset="0"/>
            </a:endParaRPr>
          </a:p>
        </p:txBody>
      </p:sp>
      <p:sp>
        <p:nvSpPr>
          <p:cNvPr id="992264" name="Text Box 8">
            <a:hlinkClick r:id="rId3" action="ppaction://hlinksldjump"/>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code</a:t>
            </a:r>
          </a:p>
        </p:txBody>
      </p:sp>
      <p:sp>
        <p:nvSpPr>
          <p:cNvPr id="992265" name="Text Box 9"/>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1 of 2</a:t>
            </a:r>
          </a:p>
        </p:txBody>
      </p:sp>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17</a:t>
            </a:fld>
            <a:endParaRPr lang="en-US" altLang="de-DE" sz="1400"/>
          </a:p>
        </p:txBody>
      </p:sp>
    </p:spTree>
    <p:extLst>
      <p:ext uri="{BB962C8B-B14F-4D97-AF65-F5344CB8AC3E}">
        <p14:creationId xmlns:p14="http://schemas.microsoft.com/office/powerpoint/2010/main" val="15776329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7" name="Text Box 3"/>
          <p:cNvSpPr txBox="1">
            <a:spLocks noChangeArrowheads="1"/>
          </p:cNvSpPr>
          <p:nvPr/>
        </p:nvSpPr>
        <p:spPr bwMode="auto">
          <a:xfrm>
            <a:off x="398463" y="790575"/>
            <a:ext cx="8440737" cy="5219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altLang="de-DE" sz="1400" b="1" noProof="1">
                <a:latin typeface="Courier New" charset="0"/>
                <a:ea typeface="Courier New" charset="0"/>
                <a:cs typeface="Courier New" charset="0"/>
              </a:rPr>
              <a:t>import acm.graphics.*;</a:t>
            </a:r>
          </a:p>
          <a:p>
            <a:pPr>
              <a:defRPr/>
            </a:pPr>
            <a:r>
              <a:rPr altLang="de-DE" sz="1400" b="1" noProof="1">
                <a:latin typeface="Courier New" charset="0"/>
                <a:ea typeface="Courier New" charset="0"/>
                <a:cs typeface="Courier New" charset="0"/>
              </a:rPr>
              <a:t>import acm.program.*;</a:t>
            </a:r>
          </a:p>
          <a:p>
            <a:pPr>
              <a:defRPr/>
            </a:pPr>
            <a:r>
              <a:rPr altLang="de-DE" sz="1400" b="1" noProof="1">
                <a:latin typeface="Courier New" charset="0"/>
                <a:ea typeface="Courier New" charset="0"/>
                <a:cs typeface="Courier New" charset="0"/>
              </a:rPr>
              <a:t>import java.awt.*;</a:t>
            </a:r>
          </a:p>
          <a:p>
            <a:pPr>
              <a:defRPr/>
            </a:pPr>
            <a:endParaRPr altLang="de-DE" sz="1400" b="1" noProof="1">
              <a:latin typeface="Courier New" charset="0"/>
              <a:ea typeface="Courier New" charset="0"/>
              <a:cs typeface="Courier New" charset="0"/>
            </a:endParaRPr>
          </a:p>
          <a:p>
            <a:pPr>
              <a:lnSpc>
                <a:spcPct val="90000"/>
              </a:lnSpc>
              <a:defRPr/>
            </a:pPr>
            <a:r>
              <a:rPr altLang="de-DE" sz="1400" b="1" noProof="1">
                <a:solidFill>
                  <a:srgbClr val="0000FF"/>
                </a:solidFill>
                <a:latin typeface="Courier New" charset="0"/>
                <a:ea typeface="Courier New" charset="0"/>
                <a:cs typeface="Courier New" charset="0"/>
              </a:rPr>
              <a:t>/**</a:t>
            </a:r>
          </a:p>
          <a:p>
            <a:pPr>
              <a:lnSpc>
                <a:spcPct val="90000"/>
              </a:lnSpc>
              <a:defRPr/>
            </a:pPr>
            <a:r>
              <a:rPr altLang="de-DE" sz="1400" b="1" noProof="1">
                <a:solidFill>
                  <a:srgbClr val="0000FF"/>
                </a:solidFill>
                <a:latin typeface="Courier New" charset="0"/>
                <a:ea typeface="Courier New" charset="0"/>
                <a:cs typeface="Courier New" charset="0"/>
              </a:rPr>
              <a:t> * This program creates a pattern that simulates the process of</a:t>
            </a:r>
          </a:p>
          <a:p>
            <a:pPr>
              <a:lnSpc>
                <a:spcPct val="90000"/>
              </a:lnSpc>
              <a:defRPr/>
            </a:pPr>
            <a:r>
              <a:rPr altLang="de-DE" sz="1400" b="1" noProof="1">
                <a:solidFill>
                  <a:srgbClr val="0000FF"/>
                </a:solidFill>
                <a:latin typeface="Courier New" charset="0"/>
                <a:ea typeface="Courier New" charset="0"/>
                <a:cs typeface="Courier New" charset="0"/>
              </a:rPr>
              <a:t> * winding a piece of colored yarn around an array of pegs along</a:t>
            </a:r>
          </a:p>
          <a:p>
            <a:pPr>
              <a:lnSpc>
                <a:spcPct val="90000"/>
              </a:lnSpc>
              <a:defRPr/>
            </a:pPr>
            <a:r>
              <a:rPr altLang="de-DE" sz="1400" b="1" noProof="1">
                <a:solidFill>
                  <a:srgbClr val="0000FF"/>
                </a:solidFill>
                <a:latin typeface="Courier New" charset="0"/>
                <a:ea typeface="Courier New" charset="0"/>
                <a:cs typeface="Courier New" charset="0"/>
              </a:rPr>
              <a:t> * the edges of the canvas.</a:t>
            </a:r>
          </a:p>
          <a:p>
            <a:pPr>
              <a:lnSpc>
                <a:spcPct val="90000"/>
              </a:lnSpc>
              <a:defRPr/>
            </a:pPr>
            <a:r>
              <a:rPr altLang="de-DE" sz="1400" b="1" noProof="1">
                <a:solidFill>
                  <a:srgbClr val="0000FF"/>
                </a:solidFill>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public class YarnPattern extends GraphicsProgram {</a:t>
            </a:r>
          </a:p>
          <a:p>
            <a:pPr>
              <a:lnSpc>
                <a:spcPct val="90000"/>
              </a:lnSpc>
              <a:defRPr/>
            </a:pP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public void run() {</a:t>
            </a:r>
          </a:p>
          <a:p>
            <a:pPr>
              <a:lnSpc>
                <a:spcPct val="90000"/>
              </a:lnSpc>
              <a:defRPr/>
            </a:pPr>
            <a:r>
              <a:rPr altLang="de-DE" sz="1400" b="1" noProof="1">
                <a:latin typeface="Courier New" charset="0"/>
                <a:ea typeface="Courier New" charset="0"/>
                <a:cs typeface="Courier New" charset="0"/>
              </a:rPr>
              <a:t>      initPegArray();</a:t>
            </a:r>
          </a:p>
          <a:p>
            <a:pPr>
              <a:lnSpc>
                <a:spcPct val="90000"/>
              </a:lnSpc>
              <a:defRPr/>
            </a:pPr>
            <a:r>
              <a:rPr altLang="de-DE" sz="1400" b="1" noProof="1">
                <a:latin typeface="Courier New" charset="0"/>
                <a:ea typeface="Courier New" charset="0"/>
                <a:cs typeface="Courier New" charset="0"/>
              </a:rPr>
              <a:t>      int thisPeg = 0;</a:t>
            </a:r>
          </a:p>
          <a:p>
            <a:pPr>
              <a:lnSpc>
                <a:spcPct val="90000"/>
              </a:lnSpc>
              <a:defRPr/>
            </a:pPr>
            <a:r>
              <a:rPr altLang="de-DE" sz="1400" b="1" noProof="1">
                <a:latin typeface="Courier New" charset="0"/>
                <a:ea typeface="Courier New" charset="0"/>
                <a:cs typeface="Courier New" charset="0"/>
              </a:rPr>
              <a:t>      int nextPeg = -1;</a:t>
            </a:r>
          </a:p>
          <a:p>
            <a:pPr>
              <a:lnSpc>
                <a:spcPct val="90000"/>
              </a:lnSpc>
              <a:defRPr/>
            </a:pPr>
            <a:r>
              <a:rPr altLang="de-DE" sz="1400" b="1" noProof="1">
                <a:latin typeface="Courier New" charset="0"/>
                <a:ea typeface="Courier New" charset="0"/>
                <a:cs typeface="Courier New" charset="0"/>
              </a:rPr>
              <a:t>      while (thisPeg != 0 || nextPeg == -1) {</a:t>
            </a:r>
          </a:p>
          <a:p>
            <a:pPr>
              <a:lnSpc>
                <a:spcPct val="90000"/>
              </a:lnSpc>
              <a:defRPr/>
            </a:pPr>
            <a:r>
              <a:rPr altLang="de-DE" sz="1400" b="1" noProof="1">
                <a:latin typeface="Courier New" charset="0"/>
                <a:ea typeface="Courier New" charset="0"/>
                <a:cs typeface="Courier New" charset="0"/>
              </a:rPr>
              <a:t>         nextPeg = (thisPeg + DELTA) % N_PEGS;</a:t>
            </a:r>
          </a:p>
          <a:p>
            <a:pPr>
              <a:lnSpc>
                <a:spcPct val="90000"/>
              </a:lnSpc>
              <a:defRPr/>
            </a:pPr>
            <a:r>
              <a:rPr altLang="de-DE" sz="1400" b="1" noProof="1">
                <a:latin typeface="Courier New" charset="0"/>
                <a:ea typeface="Courier New" charset="0"/>
                <a:cs typeface="Courier New" charset="0"/>
              </a:rPr>
              <a:t>         GPoint p0 = pegs[thisPeg];</a:t>
            </a:r>
          </a:p>
          <a:p>
            <a:pPr>
              <a:lnSpc>
                <a:spcPct val="90000"/>
              </a:lnSpc>
              <a:defRPr/>
            </a:pPr>
            <a:r>
              <a:rPr altLang="de-DE" sz="1400" b="1" noProof="1">
                <a:latin typeface="Courier New" charset="0"/>
                <a:ea typeface="Courier New" charset="0"/>
                <a:cs typeface="Courier New" charset="0"/>
              </a:rPr>
              <a:t>         GPoint p1 = pegs[nextPeg];</a:t>
            </a:r>
          </a:p>
          <a:p>
            <a:pPr>
              <a:lnSpc>
                <a:spcPct val="90000"/>
              </a:lnSpc>
              <a:defRPr/>
            </a:pPr>
            <a:r>
              <a:rPr altLang="de-DE" sz="1400" b="1" noProof="1">
                <a:latin typeface="Courier New" charset="0"/>
                <a:ea typeface="Courier New" charset="0"/>
                <a:cs typeface="Courier New" charset="0"/>
              </a:rPr>
              <a:t>         GLine line = new GLine(p0.getX(), p0.getY(), p1.getX(), p1.getY());</a:t>
            </a:r>
          </a:p>
          <a:p>
            <a:pPr>
              <a:lnSpc>
                <a:spcPct val="90000"/>
              </a:lnSpc>
              <a:defRPr/>
            </a:pPr>
            <a:r>
              <a:rPr altLang="de-DE" sz="1400" b="1" noProof="1">
                <a:latin typeface="Courier New" charset="0"/>
                <a:ea typeface="Courier New" charset="0"/>
                <a:cs typeface="Courier New" charset="0"/>
              </a:rPr>
              <a:t>         line.setColor(Color.MAGENTA);</a:t>
            </a:r>
          </a:p>
          <a:p>
            <a:pPr>
              <a:lnSpc>
                <a:spcPct val="90000"/>
              </a:lnSpc>
              <a:defRPr/>
            </a:pPr>
            <a:r>
              <a:rPr altLang="de-DE" sz="1400" b="1" noProof="1">
                <a:latin typeface="Courier New" charset="0"/>
                <a:ea typeface="Courier New" charset="0"/>
                <a:cs typeface="Courier New" charset="0"/>
              </a:rPr>
              <a:t>         add(line);</a:t>
            </a:r>
          </a:p>
          <a:p>
            <a:pPr>
              <a:lnSpc>
                <a:spcPct val="90000"/>
              </a:lnSpc>
              <a:defRPr/>
            </a:pPr>
            <a:r>
              <a:rPr altLang="de-DE" sz="1400" b="1" noProof="1">
                <a:latin typeface="Courier New" charset="0"/>
                <a:ea typeface="Courier New" charset="0"/>
                <a:cs typeface="Courier New" charset="0"/>
              </a:rPr>
              <a:t>         thisPeg = nextPeg;</a:t>
            </a:r>
          </a:p>
          <a:p>
            <a:pPr>
              <a:lnSpc>
                <a:spcPct val="90000"/>
              </a:lnSpc>
              <a:defRPr/>
            </a:pP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a:t>
            </a:r>
          </a:p>
          <a:p>
            <a:pPr>
              <a:lnSpc>
                <a:spcPct val="90000"/>
              </a:lnSpc>
              <a:defRPr/>
            </a:pPr>
            <a:endParaRPr lang="en-US" altLang="de-DE" sz="1400" b="1" dirty="0">
              <a:latin typeface="Courier New" charset="0"/>
              <a:ea typeface="Courier New" charset="0"/>
              <a:cs typeface="Courier New" charset="0"/>
            </a:endParaRPr>
          </a:p>
        </p:txBody>
      </p:sp>
      <p:grpSp>
        <p:nvGrpSpPr>
          <p:cNvPr id="994308" name="Group 4"/>
          <p:cNvGrpSpPr>
            <a:grpSpLocks/>
          </p:cNvGrpSpPr>
          <p:nvPr/>
        </p:nvGrpSpPr>
        <p:grpSpPr bwMode="auto">
          <a:xfrm>
            <a:off x="355600" y="752475"/>
            <a:ext cx="8483600" cy="5354638"/>
            <a:chOff x="240" y="720"/>
            <a:chExt cx="5280" cy="3373"/>
          </a:xfrm>
        </p:grpSpPr>
        <p:sp>
          <p:nvSpPr>
            <p:cNvPr id="994309" name="Rectangle 5"/>
            <p:cNvSpPr>
              <a:spLocks noChangeArrowheads="1"/>
            </p:cNvSpPr>
            <p:nvPr/>
          </p:nvSpPr>
          <p:spPr bwMode="auto">
            <a:xfrm>
              <a:off x="240" y="720"/>
              <a:ext cx="5280" cy="33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994310" name="Text Box 6"/>
            <p:cNvSpPr txBox="1">
              <a:spLocks noChangeArrowheads="1"/>
            </p:cNvSpPr>
            <p:nvPr/>
          </p:nvSpPr>
          <p:spPr bwMode="auto">
            <a:xfrm>
              <a:off x="251" y="752"/>
              <a:ext cx="5261" cy="3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defRPr/>
              </a:pPr>
              <a:r>
                <a:rPr altLang="de-DE" sz="1400" b="1" noProof="1">
                  <a:solidFill>
                    <a:srgbClr val="0000FF"/>
                  </a:solidFill>
                  <a:latin typeface="Courier New" charset="0"/>
                  <a:ea typeface="Courier New" charset="0"/>
                  <a:cs typeface="Courier New" charset="0"/>
                </a:rPr>
                <a:t>/* Initializes the array of pegs */</a:t>
              </a:r>
            </a:p>
            <a:p>
              <a:pPr>
                <a:lnSpc>
                  <a:spcPct val="90000"/>
                </a:lnSpc>
                <a:defRPr/>
              </a:pPr>
              <a:r>
                <a:rPr altLang="de-DE" sz="1400" b="1" noProof="1">
                  <a:latin typeface="Courier New" charset="0"/>
                  <a:ea typeface="Courier New" charset="0"/>
                  <a:cs typeface="Courier New" charset="0"/>
                </a:rPr>
                <a:t>   private void initPegArray() {</a:t>
              </a:r>
            </a:p>
            <a:p>
              <a:pPr>
                <a:lnSpc>
                  <a:spcPct val="90000"/>
                </a:lnSpc>
                <a:defRPr/>
              </a:pPr>
              <a:r>
                <a:rPr altLang="de-DE" sz="1400" b="1" noProof="1">
                  <a:latin typeface="Courier New" charset="0"/>
                  <a:ea typeface="Courier New" charset="0"/>
                  <a:cs typeface="Courier New" charset="0"/>
                </a:rPr>
                <a:t>      int pegIndex = 0;</a:t>
              </a:r>
            </a:p>
            <a:p>
              <a:pPr>
                <a:lnSpc>
                  <a:spcPct val="90000"/>
                </a:lnSpc>
                <a:defRPr/>
              </a:pPr>
              <a:r>
                <a:rPr altLang="de-DE" sz="1400" b="1" noProof="1">
                  <a:latin typeface="Courier New" charset="0"/>
                  <a:ea typeface="Courier New" charset="0"/>
                  <a:cs typeface="Courier New" charset="0"/>
                </a:rPr>
                <a:t>      for (int i = 0; i &lt; N_ACROSS; i++) {</a:t>
              </a:r>
            </a:p>
            <a:p>
              <a:pPr>
                <a:lnSpc>
                  <a:spcPct val="90000"/>
                </a:lnSpc>
                <a:defRPr/>
              </a:pPr>
              <a:r>
                <a:rPr altLang="de-DE" sz="1400" b="1" noProof="1">
                  <a:latin typeface="Courier New" charset="0"/>
                  <a:ea typeface="Courier New" charset="0"/>
                  <a:cs typeface="Courier New" charset="0"/>
                </a:rPr>
                <a:t>         pegs[pegIndex++] = new GPoint(i * PEG_SEP, 0);</a:t>
              </a:r>
            </a:p>
            <a:p>
              <a:pPr>
                <a:lnSpc>
                  <a:spcPct val="90000"/>
                </a:lnSpc>
                <a:defRPr/>
              </a:pP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for (int i = 0; i &lt; N_DOWN; i++) {</a:t>
              </a:r>
            </a:p>
            <a:p>
              <a:pPr>
                <a:lnSpc>
                  <a:spcPct val="90000"/>
                </a:lnSpc>
                <a:defRPr/>
              </a:pPr>
              <a:r>
                <a:rPr altLang="de-DE" sz="1400" b="1" noProof="1">
                  <a:latin typeface="Courier New" charset="0"/>
                  <a:ea typeface="Courier New" charset="0"/>
                  <a:cs typeface="Courier New" charset="0"/>
                </a:rPr>
                <a:t>         pegs[pegIndex++] = new GPoint(N_ACROSS * PEG_SEP, i * PEG_SEP);</a:t>
              </a:r>
            </a:p>
            <a:p>
              <a:pPr>
                <a:lnSpc>
                  <a:spcPct val="90000"/>
                </a:lnSpc>
                <a:defRPr/>
              </a:pP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for (int i = N_ACROSS; i &gt; 0; i--) {</a:t>
              </a:r>
            </a:p>
            <a:p>
              <a:pPr>
                <a:lnSpc>
                  <a:spcPct val="90000"/>
                </a:lnSpc>
                <a:defRPr/>
              </a:pPr>
              <a:r>
                <a:rPr altLang="de-DE" sz="1400" b="1" noProof="1">
                  <a:latin typeface="Courier New" charset="0"/>
                  <a:ea typeface="Courier New" charset="0"/>
                  <a:cs typeface="Courier New" charset="0"/>
                </a:rPr>
                <a:t>         pegs[pegIndex++] = new GPoint(i * PEG_SEP, N_DOWN * PEG_SEP);</a:t>
              </a:r>
            </a:p>
            <a:p>
              <a:pPr>
                <a:lnSpc>
                  <a:spcPct val="90000"/>
                </a:lnSpc>
                <a:defRPr/>
              </a:pP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for (int i = N_DOWN; i &gt; 0; i--) {</a:t>
              </a:r>
            </a:p>
            <a:p>
              <a:pPr>
                <a:lnSpc>
                  <a:spcPct val="90000"/>
                </a:lnSpc>
                <a:defRPr/>
              </a:pPr>
              <a:r>
                <a:rPr altLang="de-DE" sz="1400" b="1" noProof="1">
                  <a:latin typeface="Courier New" charset="0"/>
                  <a:ea typeface="Courier New" charset="0"/>
                  <a:cs typeface="Courier New" charset="0"/>
                </a:rPr>
                <a:t>         pegs[pegIndex++] = new GPoint(0, i * PEG_SEP);</a:t>
              </a:r>
            </a:p>
            <a:p>
              <a:pPr>
                <a:lnSpc>
                  <a:spcPct val="90000"/>
                </a:lnSpc>
                <a:defRPr/>
              </a:pPr>
              <a:r>
                <a:rPr altLang="de-DE" sz="1400" b="1" noProof="1">
                  <a:latin typeface="Courier New" charset="0"/>
                  <a:ea typeface="Courier New" charset="0"/>
                  <a:cs typeface="Courier New" charset="0"/>
                </a:rPr>
                <a:t>      }</a:t>
              </a:r>
            </a:p>
            <a:p>
              <a:pPr>
                <a:lnSpc>
                  <a:spcPct val="90000"/>
                </a:lnSpc>
                <a:defRPr/>
              </a:pPr>
              <a:r>
                <a:rPr altLang="de-DE" sz="1400" b="1" noProof="1">
                  <a:latin typeface="Courier New" charset="0"/>
                  <a:ea typeface="Courier New" charset="0"/>
                  <a:cs typeface="Courier New" charset="0"/>
                </a:rPr>
                <a:t>   }</a:t>
              </a:r>
            </a:p>
            <a:p>
              <a:pPr>
                <a:lnSpc>
                  <a:spcPct val="90000"/>
                </a:lnSpc>
                <a:defRPr/>
              </a:pPr>
              <a:endParaRPr altLang="de-DE" sz="1000" b="1" noProof="1">
                <a:latin typeface="Courier New" charset="0"/>
                <a:ea typeface="Courier New" charset="0"/>
                <a:cs typeface="Courier New" charset="0"/>
              </a:endParaRPr>
            </a:p>
            <a:p>
              <a:pPr>
                <a:lnSpc>
                  <a:spcPct val="90000"/>
                </a:lnSpc>
                <a:defRPr/>
              </a:pPr>
              <a:r>
                <a:rPr altLang="de-DE" sz="1400" b="1" noProof="1">
                  <a:solidFill>
                    <a:srgbClr val="0000FF"/>
                  </a:solidFill>
                  <a:latin typeface="Courier New" charset="0"/>
                  <a:ea typeface="Courier New" charset="0"/>
                  <a:cs typeface="Courier New" charset="0"/>
                </a:rPr>
                <a:t>/* Private constants */</a:t>
              </a:r>
            </a:p>
            <a:p>
              <a:pPr>
                <a:lnSpc>
                  <a:spcPct val="90000"/>
                </a:lnSpc>
                <a:defRPr/>
              </a:pPr>
              <a:r>
                <a:rPr altLang="de-DE" sz="1400" b="1" noProof="1">
                  <a:latin typeface="Courier New" charset="0"/>
                  <a:ea typeface="Courier New" charset="0"/>
                  <a:cs typeface="Courier New" charset="0"/>
                </a:rPr>
                <a:t>   private static final int DELTA = 67;    </a:t>
              </a:r>
              <a:r>
                <a:rPr altLang="de-DE" sz="1400" b="1" noProof="1">
                  <a:solidFill>
                    <a:srgbClr val="0000FF"/>
                  </a:solidFill>
                  <a:latin typeface="Courier New" charset="0"/>
                  <a:ea typeface="Courier New" charset="0"/>
                  <a:cs typeface="Courier New" charset="0"/>
                </a:rPr>
                <a:t>/* How many pegs to advance     */</a:t>
              </a: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private static final int PEG_SEP = 10;  </a:t>
              </a:r>
              <a:r>
                <a:rPr altLang="de-DE" sz="1400" b="1" noProof="1">
                  <a:solidFill>
                    <a:srgbClr val="0000FF"/>
                  </a:solidFill>
                  <a:latin typeface="Courier New" charset="0"/>
                  <a:ea typeface="Courier New" charset="0"/>
                  <a:cs typeface="Courier New" charset="0"/>
                </a:rPr>
                <a:t>/* Pixels separating each peg   */</a:t>
              </a: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private static final int N_ACROSS = 50; </a:t>
              </a:r>
              <a:r>
                <a:rPr altLang="de-DE" sz="1400" b="1" noProof="1">
                  <a:solidFill>
                    <a:srgbClr val="0000FF"/>
                  </a:solidFill>
                  <a:latin typeface="Courier New" charset="0"/>
                  <a:ea typeface="Courier New" charset="0"/>
                  <a:cs typeface="Courier New" charset="0"/>
                </a:rPr>
                <a:t>/* Pegs across (minus a corner) */</a:t>
              </a: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private static final int N_DOWN = 30;   </a:t>
              </a:r>
              <a:r>
                <a:rPr altLang="de-DE" sz="1400" b="1" noProof="1">
                  <a:solidFill>
                    <a:srgbClr val="0000FF"/>
                  </a:solidFill>
                  <a:latin typeface="Courier New" charset="0"/>
                  <a:ea typeface="Courier New" charset="0"/>
                  <a:cs typeface="Courier New" charset="0"/>
                </a:rPr>
                <a:t>/* Pegs down (minus a corner)   */</a:t>
              </a:r>
              <a:endParaRPr altLang="de-DE" sz="1400" b="1" noProof="1">
                <a:latin typeface="Courier New" charset="0"/>
                <a:ea typeface="Courier New" charset="0"/>
                <a:cs typeface="Courier New" charset="0"/>
              </a:endParaRPr>
            </a:p>
            <a:p>
              <a:pPr>
                <a:lnSpc>
                  <a:spcPct val="90000"/>
                </a:lnSpc>
                <a:defRPr/>
              </a:pPr>
              <a:r>
                <a:rPr altLang="de-DE" sz="1400" b="1" noProof="1">
                  <a:latin typeface="Courier New" charset="0"/>
                  <a:ea typeface="Courier New" charset="0"/>
                  <a:cs typeface="Courier New" charset="0"/>
                </a:rPr>
                <a:t>   private static final int N_PEGS = 2 * N_ACROSS + 2 * N_DOWN;</a:t>
              </a:r>
            </a:p>
            <a:p>
              <a:pPr>
                <a:lnSpc>
                  <a:spcPct val="90000"/>
                </a:lnSpc>
                <a:defRPr/>
              </a:pPr>
              <a:endParaRPr altLang="de-DE" sz="1000" b="1" noProof="1">
                <a:latin typeface="Courier New" charset="0"/>
                <a:ea typeface="Courier New" charset="0"/>
                <a:cs typeface="Courier New" charset="0"/>
              </a:endParaRPr>
            </a:p>
            <a:p>
              <a:pPr>
                <a:lnSpc>
                  <a:spcPct val="90000"/>
                </a:lnSpc>
                <a:defRPr/>
              </a:pPr>
              <a:r>
                <a:rPr altLang="de-DE" sz="1400" b="1" noProof="1">
                  <a:solidFill>
                    <a:srgbClr val="0000FF"/>
                  </a:solidFill>
                  <a:latin typeface="Courier New" charset="0"/>
                  <a:ea typeface="Courier New" charset="0"/>
                  <a:cs typeface="Courier New" charset="0"/>
                </a:rPr>
                <a:t>/* Private instance variables */</a:t>
              </a:r>
            </a:p>
            <a:p>
              <a:pPr>
                <a:lnSpc>
                  <a:spcPct val="90000"/>
                </a:lnSpc>
                <a:defRPr/>
              </a:pPr>
              <a:r>
                <a:rPr altLang="de-DE" sz="1400" b="1" noProof="1">
                  <a:latin typeface="Courier New" charset="0"/>
                  <a:ea typeface="Courier New" charset="0"/>
                  <a:cs typeface="Courier New" charset="0"/>
                </a:rPr>
                <a:t>   private GPoint[] pegs = new GPoint[N_PEGS];</a:t>
              </a:r>
            </a:p>
            <a:p>
              <a:pPr>
                <a:lnSpc>
                  <a:spcPct val="90000"/>
                </a:lnSpc>
                <a:defRPr/>
              </a:pPr>
              <a:endParaRPr altLang="de-DE" sz="1000" b="1" noProof="1">
                <a:latin typeface="Courier New" charset="0"/>
                <a:ea typeface="Courier New" charset="0"/>
                <a:cs typeface="Courier New" charset="0"/>
              </a:endParaRPr>
            </a:p>
            <a:p>
              <a:pPr>
                <a:lnSpc>
                  <a:spcPct val="90000"/>
                </a:lnSpc>
                <a:defRPr/>
              </a:pPr>
              <a:r>
                <a:rPr lang="en-US" altLang="de-DE" sz="1400" b="1" dirty="0">
                  <a:latin typeface="Courier New" charset="0"/>
                  <a:ea typeface="Courier New" charset="0"/>
                  <a:cs typeface="Courier New" charset="0"/>
                </a:rPr>
                <a:t>}</a:t>
              </a:r>
              <a:endParaRPr altLang="de-DE" sz="1400" b="1" noProof="1">
                <a:latin typeface="Courier New" charset="0"/>
                <a:ea typeface="Courier New" charset="0"/>
                <a:cs typeface="Courier New" charset="0"/>
              </a:endParaRPr>
            </a:p>
          </p:txBody>
        </p:sp>
      </p:grpSp>
      <p:sp>
        <p:nvSpPr>
          <p:cNvPr id="994314" name="Rectangle 10"/>
          <p:cNvSpPr>
            <a:spLocks noChangeArrowheads="1"/>
          </p:cNvSpPr>
          <p:nvPr/>
        </p:nvSpPr>
        <p:spPr bwMode="auto">
          <a:xfrm>
            <a:off x="304800" y="685800"/>
            <a:ext cx="8534400" cy="5476875"/>
          </a:xfrm>
          <a:prstGeom prst="rect">
            <a:avLst/>
          </a:prstGeom>
          <a:noFill/>
          <a:ln w="9525">
            <a:no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sz="2400">
              <a:latin typeface="Times New Roman" charset="0"/>
            </a:endParaRPr>
          </a:p>
        </p:txBody>
      </p:sp>
      <p:sp>
        <p:nvSpPr>
          <p:cNvPr id="994316" name="Text Box 12"/>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2 of 2</a:t>
            </a:r>
          </a:p>
        </p:txBody>
      </p:sp>
      <p:sp>
        <p:nvSpPr>
          <p:cNvPr id="8"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18</a:t>
            </a:fld>
            <a:endParaRPr lang="en-US" altLang="de-DE" sz="1400"/>
          </a:p>
        </p:txBody>
      </p:sp>
    </p:spTree>
    <p:extLst>
      <p:ext uri="{BB962C8B-B14F-4D97-AF65-F5344CB8AC3E}">
        <p14:creationId xmlns:p14="http://schemas.microsoft.com/office/powerpoint/2010/main" val="15954516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xit" presetSubtype="1" fill="hold" grpId="0" nodeType="afterEffect">
                                  <p:stCondLst>
                                    <p:cond delay="0"/>
                                  </p:stCondLst>
                                  <p:childTnLst>
                                    <p:anim calcmode="lin" valueType="num">
                                      <p:cBhvr additive="base">
                                        <p:cTn id="6" dur="1000"/>
                                        <p:tgtEl>
                                          <p:spTgt spid="994307"/>
                                        </p:tgtEl>
                                        <p:attrNameLst>
                                          <p:attrName>ppt_x</p:attrName>
                                        </p:attrNameLst>
                                      </p:cBhvr>
                                      <p:tavLst>
                                        <p:tav tm="0">
                                          <p:val>
                                            <p:strVal val="ppt_x"/>
                                          </p:val>
                                        </p:tav>
                                        <p:tav tm="100000">
                                          <p:val>
                                            <p:strVal val="ppt_x"/>
                                          </p:val>
                                        </p:tav>
                                      </p:tavLst>
                                    </p:anim>
                                    <p:anim calcmode="lin" valueType="num">
                                      <p:cBhvr additive="base">
                                        <p:cTn id="7" dur="1000"/>
                                        <p:tgtEl>
                                          <p:spTgt spid="994307"/>
                                        </p:tgtEl>
                                        <p:attrNameLst>
                                          <p:attrName>ppt_y</p:attrName>
                                        </p:attrNameLst>
                                      </p:cBhvr>
                                      <p:tavLst>
                                        <p:tav tm="0">
                                          <p:val>
                                            <p:strVal val="ppt_y"/>
                                          </p:val>
                                        </p:tav>
                                        <p:tav tm="100000">
                                          <p:val>
                                            <p:strVal val="0-ppt_h/2"/>
                                          </p:val>
                                        </p:tav>
                                      </p:tavLst>
                                    </p:anim>
                                    <p:set>
                                      <p:cBhvr>
                                        <p:cTn id="8" dur="1" fill="hold">
                                          <p:stCondLst>
                                            <p:cond delay="999"/>
                                          </p:stCondLst>
                                        </p:cTn>
                                        <p:tgtEl>
                                          <p:spTgt spid="994307"/>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994308"/>
                                        </p:tgtEl>
                                        <p:attrNameLst>
                                          <p:attrName>style.visibility</p:attrName>
                                        </p:attrNameLst>
                                      </p:cBhvr>
                                      <p:to>
                                        <p:strVal val="visible"/>
                                      </p:to>
                                    </p:set>
                                    <p:anim calcmode="lin" valueType="num">
                                      <p:cBhvr additive="base">
                                        <p:cTn id="11" dur="1000" fill="hold"/>
                                        <p:tgtEl>
                                          <p:spTgt spid="994308"/>
                                        </p:tgtEl>
                                        <p:attrNameLst>
                                          <p:attrName>ppt_x</p:attrName>
                                        </p:attrNameLst>
                                      </p:cBhvr>
                                      <p:tavLst>
                                        <p:tav tm="0">
                                          <p:val>
                                            <p:strVal val="#ppt_x"/>
                                          </p:val>
                                        </p:tav>
                                        <p:tav tm="100000">
                                          <p:val>
                                            <p:strVal val="#ppt_x"/>
                                          </p:val>
                                        </p:tav>
                                      </p:tavLst>
                                    </p:anim>
                                    <p:anim calcmode="lin" valueType="num">
                                      <p:cBhvr additive="base">
                                        <p:cTn id="12" dur="1000" fill="hold"/>
                                        <p:tgtEl>
                                          <p:spTgt spid="99430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4307"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1170"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A Digression on the </a:t>
            </a:r>
            <a:r>
              <a:rPr lang="en-US" altLang="de-DE" sz="4000" b="1">
                <a:solidFill>
                  <a:srgbClr val="FF0000"/>
                </a:solidFill>
                <a:latin typeface="Courier New" charset="0"/>
              </a:rPr>
              <a:t>++</a:t>
            </a:r>
            <a:r>
              <a:rPr lang="en-US" altLang="de-DE">
                <a:solidFill>
                  <a:srgbClr val="FF0000"/>
                </a:solidFill>
                <a:latin typeface="Times New Roman" charset="0"/>
              </a:rPr>
              <a:t> Operator</a:t>
            </a:r>
            <a:endParaRPr lang="en-US" altLang="de-DE">
              <a:solidFill>
                <a:schemeClr val="tx1"/>
              </a:solidFill>
            </a:endParaRPr>
          </a:p>
        </p:txBody>
      </p:sp>
      <p:sp>
        <p:nvSpPr>
          <p:cNvPr id="1031182" name="Rectangle 14"/>
          <p:cNvSpPr>
            <a:spLocks noChangeArrowheads="1"/>
          </p:cNvSpPr>
          <p:nvPr/>
        </p:nvSpPr>
        <p:spPr bwMode="auto">
          <a:xfrm>
            <a:off x="1447800" y="1993900"/>
            <a:ext cx="6553200" cy="4445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altLang="de-DE" sz="1800" b="1" noProof="1"/>
              <a:t>pegs[pegIndex++] = new GPoint(</a:t>
            </a:r>
            <a:r>
              <a:rPr altLang="de-DE" sz="1800" i="1" noProof="1">
                <a:latin typeface="Times New Roman" charset="0"/>
              </a:rPr>
              <a:t>x</a:t>
            </a:r>
            <a:r>
              <a:rPr altLang="de-DE" sz="1800" b="1" noProof="1"/>
              <a:t>,</a:t>
            </a:r>
            <a:r>
              <a:rPr altLang="de-DE" b="1" noProof="1"/>
              <a:t> </a:t>
            </a:r>
            <a:r>
              <a:rPr altLang="de-DE" sz="1800" i="1" noProof="1">
                <a:latin typeface="Times New Roman" charset="0"/>
              </a:rPr>
              <a:t>y</a:t>
            </a:r>
            <a:r>
              <a:rPr altLang="de-DE" sz="1800" b="1" noProof="1"/>
              <a:t>);</a:t>
            </a:r>
          </a:p>
        </p:txBody>
      </p:sp>
      <p:sp>
        <p:nvSpPr>
          <p:cNvPr id="1031171" name="Rectangle 3"/>
          <p:cNvSpPr>
            <a:spLocks noChangeArrowheads="1"/>
          </p:cNvSpPr>
          <p:nvPr/>
        </p:nvSpPr>
        <p:spPr bwMode="auto">
          <a:xfrm>
            <a:off x="482600" y="11557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YarnPattern</a:t>
            </a:r>
            <a:r>
              <a:rPr lang="en-US" altLang="de-DE" sz="2400">
                <a:latin typeface="Times New Roman" charset="0"/>
              </a:rPr>
              <a:t> program illustrates a new form of the </a:t>
            </a:r>
            <a:r>
              <a:rPr lang="en-US" altLang="de-DE" sz="2200" b="1">
                <a:latin typeface="Courier New" charset="0"/>
              </a:rPr>
              <a:t>++</a:t>
            </a:r>
            <a:r>
              <a:rPr lang="en-US" altLang="de-DE" sz="2400">
                <a:latin typeface="Times New Roman" charset="0"/>
              </a:rPr>
              <a:t> operator in the various statements with the following form:</a:t>
            </a:r>
          </a:p>
        </p:txBody>
      </p:sp>
      <p:sp>
        <p:nvSpPr>
          <p:cNvPr id="1031173" name="Rectangle 5"/>
          <p:cNvSpPr>
            <a:spLocks noChangeArrowheads="1"/>
          </p:cNvSpPr>
          <p:nvPr/>
        </p:nvSpPr>
        <p:spPr bwMode="auto">
          <a:xfrm>
            <a:off x="482600" y="2578100"/>
            <a:ext cx="8128000" cy="321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The </a:t>
            </a:r>
            <a:r>
              <a:rPr lang="en-US" altLang="de-DE" sz="2200" b="1">
                <a:latin typeface="Courier New" charset="0"/>
              </a:rPr>
              <a:t>pegIndex++</a:t>
            </a:r>
            <a:r>
              <a:rPr lang="en-US" altLang="de-DE" sz="2400">
                <a:latin typeface="Times New Roman" charset="0"/>
              </a:rPr>
              <a:t> expression adds one to </a:t>
            </a:r>
            <a:r>
              <a:rPr lang="en-US" altLang="de-DE" sz="2200" b="1">
                <a:latin typeface="Courier New" charset="0"/>
              </a:rPr>
              <a:t>pegIndex</a:t>
            </a:r>
            <a:r>
              <a:rPr lang="en-US" altLang="de-DE" sz="2400">
                <a:latin typeface="Times New Roman" charset="0"/>
              </a:rPr>
              <a:t> just as if has all along.  The question is what value is used as the index, which depends on where the </a:t>
            </a:r>
            <a:r>
              <a:rPr lang="en-US" altLang="de-DE" sz="2200" b="1">
                <a:latin typeface="Courier New" charset="0"/>
              </a:rPr>
              <a:t>++</a:t>
            </a:r>
            <a:r>
              <a:rPr lang="en-US" altLang="de-DE" sz="2400">
                <a:latin typeface="Times New Roman" charset="0"/>
              </a:rPr>
              <a:t> operator appears:</a:t>
            </a:r>
          </a:p>
          <a:p>
            <a:pPr lvl="1" algn="just">
              <a:lnSpc>
                <a:spcPct val="85000"/>
              </a:lnSpc>
              <a:spcBef>
                <a:spcPct val="0"/>
              </a:spcBef>
              <a:spcAft>
                <a:spcPct val="30000"/>
              </a:spcAft>
              <a:defRPr/>
            </a:pPr>
            <a:r>
              <a:rPr lang="en-US" altLang="de-DE" sz="2000">
                <a:latin typeface="Times New Roman" charset="0"/>
              </a:rPr>
              <a:t>If the </a:t>
            </a:r>
            <a:r>
              <a:rPr lang="en-US" altLang="de-DE" sz="1800" b="1">
                <a:latin typeface="Courier New" charset="0"/>
              </a:rPr>
              <a:t>++</a:t>
            </a:r>
            <a:r>
              <a:rPr lang="en-US" altLang="de-DE" sz="2000">
                <a:latin typeface="Times New Roman" charset="0"/>
              </a:rPr>
              <a:t> operator comes </a:t>
            </a:r>
            <a:r>
              <a:rPr lang="en-US" altLang="de-DE" sz="2000" i="1">
                <a:latin typeface="Times New Roman" charset="0"/>
              </a:rPr>
              <a:t>after</a:t>
            </a:r>
            <a:r>
              <a:rPr lang="en-US" altLang="de-DE" sz="2000">
                <a:latin typeface="Times New Roman" charset="0"/>
              </a:rPr>
              <a:t> a variable, the variable is incremented after the value of the expression is determined.  Thus, in this example, the expression </a:t>
            </a:r>
            <a:r>
              <a:rPr lang="en-US" altLang="de-DE" sz="1800" b="1">
                <a:latin typeface="Courier New" charset="0"/>
              </a:rPr>
              <a:t>pegs[pegIndex++]</a:t>
            </a:r>
            <a:r>
              <a:rPr lang="en-US" altLang="de-DE" sz="2000">
                <a:latin typeface="Times New Roman" charset="0"/>
              </a:rPr>
              <a:t> therefore selects the element of the array at the </a:t>
            </a:r>
            <a:r>
              <a:rPr lang="en-US" altLang="de-DE" sz="2000" i="1">
                <a:latin typeface="Times New Roman" charset="0"/>
              </a:rPr>
              <a:t>current</a:t>
            </a:r>
            <a:r>
              <a:rPr lang="en-US" altLang="de-DE" sz="2000">
                <a:latin typeface="Times New Roman" charset="0"/>
              </a:rPr>
              <a:t> value of </a:t>
            </a:r>
            <a:r>
              <a:rPr lang="en-US" altLang="de-DE" sz="1800" b="1">
                <a:latin typeface="Courier New" charset="0"/>
              </a:rPr>
              <a:t>pegIndex</a:t>
            </a:r>
            <a:r>
              <a:rPr lang="en-US" altLang="de-DE" sz="2000">
                <a:latin typeface="Times New Roman" charset="0"/>
              </a:rPr>
              <a:t> and then adds one to </a:t>
            </a:r>
            <a:r>
              <a:rPr lang="en-US" altLang="de-DE" sz="1800" b="1">
                <a:latin typeface="Courier New" charset="0"/>
              </a:rPr>
              <a:t>pegIndex</a:t>
            </a:r>
            <a:r>
              <a:rPr lang="en-US" altLang="de-DE" sz="2000">
                <a:latin typeface="Times New Roman" charset="0"/>
              </a:rPr>
              <a:t> afterwards, which moves it on to the next index position.</a:t>
            </a:r>
          </a:p>
          <a:p>
            <a:pPr lvl="1" algn="just">
              <a:lnSpc>
                <a:spcPct val="85000"/>
              </a:lnSpc>
              <a:spcBef>
                <a:spcPct val="0"/>
              </a:spcBef>
              <a:spcAft>
                <a:spcPct val="50000"/>
              </a:spcAft>
              <a:defRPr/>
            </a:pPr>
            <a:r>
              <a:rPr lang="en-US" altLang="de-DE" sz="2000">
                <a:latin typeface="Times New Roman" charset="0"/>
              </a:rPr>
              <a:t>If the </a:t>
            </a:r>
            <a:r>
              <a:rPr lang="en-US" altLang="de-DE" sz="1800" b="1">
                <a:latin typeface="Courier New" charset="0"/>
              </a:rPr>
              <a:t>++</a:t>
            </a:r>
            <a:r>
              <a:rPr lang="en-US" altLang="de-DE" sz="2000">
                <a:latin typeface="Times New Roman" charset="0"/>
              </a:rPr>
              <a:t> operator comes </a:t>
            </a:r>
            <a:r>
              <a:rPr lang="en-US" altLang="de-DE" sz="2000" i="1">
                <a:latin typeface="Times New Roman" charset="0"/>
              </a:rPr>
              <a:t>before</a:t>
            </a:r>
            <a:r>
              <a:rPr lang="en-US" altLang="de-DE" sz="2000">
                <a:latin typeface="Times New Roman" charset="0"/>
              </a:rPr>
              <a:t> a variable, the variable is incremented first and the new value is used in the surrounding context.</a:t>
            </a:r>
          </a:p>
        </p:txBody>
      </p:sp>
      <p:sp>
        <p:nvSpPr>
          <p:cNvPr id="1031185" name="Rectangle 17"/>
          <p:cNvSpPr>
            <a:spLocks noChangeArrowheads="1"/>
          </p:cNvSpPr>
          <p:nvPr/>
        </p:nvSpPr>
        <p:spPr bwMode="auto">
          <a:xfrm>
            <a:off x="482600" y="5638800"/>
            <a:ext cx="812800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a:t>
            </a:r>
            <a:r>
              <a:rPr lang="en-US" altLang="de-DE" sz="2400">
                <a:latin typeface="Times New Roman" charset="0"/>
              </a:rPr>
              <a:t> operator behaves similarly but subtracts one from the variable instead.</a:t>
            </a:r>
          </a:p>
        </p:txBody>
      </p:sp>
    </p:spTree>
    <p:extLst>
      <p:ext uri="{BB962C8B-B14F-4D97-AF65-F5344CB8AC3E}">
        <p14:creationId xmlns:p14="http://schemas.microsoft.com/office/powerpoint/2010/main" val="1300898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3117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3117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3117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311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1173" grpId="0" build="p" bldLvl="2" autoUpdateAnimBg="0"/>
      <p:bldP spid="103118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a:xfrm>
            <a:off x="685800" y="228600"/>
            <a:ext cx="7772400" cy="1143000"/>
          </a:xfrm>
        </p:spPr>
        <p:txBody>
          <a:bodyPr/>
          <a:lstStyle/>
          <a:p>
            <a:r>
              <a:rPr lang="en-US" altLang="de-DE" dirty="0">
                <a:latin typeface="Arial" charset="0"/>
                <a:cs typeface="Arial" charset="0"/>
              </a:rPr>
              <a:t>Five-Minute Review</a:t>
            </a:r>
          </a:p>
        </p:txBody>
      </p:sp>
      <p:sp>
        <p:nvSpPr>
          <p:cNvPr id="3" name="Inhaltsplatzhalter 2"/>
          <p:cNvSpPr>
            <a:spLocks noGrp="1"/>
          </p:cNvSpPr>
          <p:nvPr>
            <p:ph idx="1"/>
          </p:nvPr>
        </p:nvSpPr>
        <p:spPr>
          <a:xfrm>
            <a:off x="685800" y="1447800"/>
            <a:ext cx="7772400" cy="4800600"/>
          </a:xfrm>
        </p:spPr>
        <p:txBody>
          <a:bodyPr/>
          <a:lstStyle/>
          <a:p>
            <a:pPr marL="514350" indent="-514350">
              <a:buFont typeface="Times" charset="0"/>
              <a:buAutoNum type="arabicPeriod"/>
            </a:pPr>
            <a:r>
              <a:rPr lang="en-US" altLang="de-DE" dirty="0">
                <a:latin typeface="Arial" charset="0"/>
                <a:cs typeface="Arial" charset="0"/>
              </a:rPr>
              <a:t>What elements may a class definition contain? </a:t>
            </a:r>
          </a:p>
          <a:p>
            <a:pPr marL="514350" indent="-514350">
              <a:buFont typeface="Times" charset="0"/>
              <a:buAutoNum type="arabicPeriod"/>
            </a:pPr>
            <a:r>
              <a:rPr lang="en-US" altLang="de-DE" dirty="0">
                <a:latin typeface="Arial" charset="0"/>
                <a:cs typeface="Arial" charset="0"/>
              </a:rPr>
              <a:t>Which perspectives on class design do we distinguish?</a:t>
            </a:r>
          </a:p>
          <a:p>
            <a:pPr marL="514350" indent="-514350">
              <a:buFont typeface="Times" charset="0"/>
              <a:buAutoNum type="arabicPeriod"/>
            </a:pPr>
            <a:r>
              <a:rPr lang="en-US" altLang="de-DE" dirty="0">
                <a:latin typeface="Arial" charset="0"/>
                <a:cs typeface="Arial" charset="0"/>
              </a:rPr>
              <a:t>What is </a:t>
            </a:r>
            <a:r>
              <a:rPr lang="en-US" altLang="de-DE" i="1" dirty="0">
                <a:latin typeface="Arial" charset="0"/>
                <a:cs typeface="Arial" charset="0"/>
              </a:rPr>
              <a:t>overloading</a:t>
            </a:r>
            <a:r>
              <a:rPr lang="en-US" altLang="de-DE" dirty="0">
                <a:latin typeface="Arial" charset="0"/>
                <a:cs typeface="Arial" charset="0"/>
              </a:rPr>
              <a:t>? </a:t>
            </a:r>
            <a:r>
              <a:rPr lang="en-US" altLang="de-DE" i="1" dirty="0">
                <a:latin typeface="Arial" charset="0"/>
                <a:cs typeface="Arial" charset="0"/>
              </a:rPr>
              <a:t>Overriding</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t>
            </a:r>
            <a:r>
              <a:rPr lang="en-US" altLang="de-DE" i="1" dirty="0">
                <a:latin typeface="Arial" charset="0"/>
                <a:cs typeface="Arial" charset="0"/>
              </a:rPr>
              <a:t>layered abstraction</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t>
            </a:r>
            <a:r>
              <a:rPr lang="en-US" altLang="de-DE" b="1" dirty="0">
                <a:latin typeface="Courier" charset="0"/>
                <a:ea typeface="Courier" charset="0"/>
                <a:cs typeface="Courier" charset="0"/>
              </a:rPr>
              <a:t>this</a:t>
            </a:r>
            <a:r>
              <a:rPr lang="en-US" altLang="de-DE" dirty="0">
                <a:latin typeface="Arial" charset="0"/>
                <a:cs typeface="Arial" charset="0"/>
              </a:rPr>
              <a:t>? </a:t>
            </a:r>
            <a:r>
              <a:rPr lang="en-US" altLang="de-DE" b="1" dirty="0">
                <a:latin typeface="Courier" charset="0"/>
                <a:ea typeface="Courier" charset="0"/>
                <a:cs typeface="Courier" charset="0"/>
              </a:rPr>
              <a:t>null</a:t>
            </a:r>
            <a:r>
              <a:rPr lang="en-US" altLang="de-DE" dirty="0">
                <a:latin typeface="Arial" charset="0"/>
                <a:cs typeface="Arial" charset="0"/>
              </a:rPr>
              <a:t>?</a:t>
            </a:r>
          </a:p>
        </p:txBody>
      </p:sp>
      <p:sp>
        <p:nvSpPr>
          <p:cNvPr id="15363"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72537918-3281-8342-A44B-156B02DBEC0F}" type="slidenum">
              <a:rPr lang="en-US" altLang="de-DE" sz="1400"/>
              <a:pPr>
                <a:spcBef>
                  <a:spcPct val="0"/>
                </a:spcBef>
                <a:buFontTx/>
                <a:buNone/>
              </a:pPr>
              <a:t>2</a:t>
            </a:fld>
            <a:endParaRPr lang="en-US" altLang="de-DE" sz="1400"/>
          </a:p>
        </p:txBody>
      </p:sp>
    </p:spTree>
    <p:extLst>
      <p:ext uri="{BB962C8B-B14F-4D97-AF65-F5344CB8AC3E}">
        <p14:creationId xmlns:p14="http://schemas.microsoft.com/office/powerpoint/2010/main" val="1611858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Internal Representation of Arrays</a:t>
            </a:r>
          </a:p>
        </p:txBody>
      </p:sp>
      <p:sp>
        <p:nvSpPr>
          <p:cNvPr id="644152" name="Rectangle 56"/>
          <p:cNvSpPr>
            <a:spLocks noChangeArrowheads="1"/>
          </p:cNvSpPr>
          <p:nvPr/>
        </p:nvSpPr>
        <p:spPr bwMode="auto">
          <a:xfrm>
            <a:off x="685800" y="1704976"/>
            <a:ext cx="6731000" cy="439737"/>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3200" b="1" dirty="0">
                <a:latin typeface="Courier New" charset="0"/>
                <a:ea typeface="Courier New" charset="0"/>
                <a:cs typeface="Courier New" charset="0"/>
              </a:rPr>
              <a:t>double[] scores = new double[5];</a:t>
            </a:r>
          </a:p>
        </p:txBody>
      </p:sp>
      <p:sp>
        <p:nvSpPr>
          <p:cNvPr id="644144" name="Text Box 48"/>
          <p:cNvSpPr txBox="1">
            <a:spLocks noChangeArrowheads="1"/>
          </p:cNvSpPr>
          <p:nvPr/>
        </p:nvSpPr>
        <p:spPr bwMode="auto">
          <a:xfrm>
            <a:off x="6172200" y="2384610"/>
            <a:ext cx="178494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3200" dirty="0">
                <a:latin typeface="Arial" charset="0"/>
                <a:ea typeface="Arial" charset="0"/>
                <a:cs typeface="Arial" charset="0"/>
              </a:rPr>
              <a:t>Stack</a:t>
            </a:r>
          </a:p>
        </p:txBody>
      </p:sp>
      <p:grpSp>
        <p:nvGrpSpPr>
          <p:cNvPr id="29702" name="Group 70"/>
          <p:cNvGrpSpPr>
            <a:grpSpLocks/>
          </p:cNvGrpSpPr>
          <p:nvPr/>
        </p:nvGrpSpPr>
        <p:grpSpPr bwMode="auto">
          <a:xfrm>
            <a:off x="4870969" y="5999696"/>
            <a:ext cx="4196888" cy="477304"/>
            <a:chOff x="2976" y="3372"/>
            <a:chExt cx="1486" cy="169"/>
          </a:xfrm>
        </p:grpSpPr>
        <p:sp>
          <p:nvSpPr>
            <p:cNvPr id="644145" name="Rectangle 49"/>
            <p:cNvSpPr>
              <a:spLocks noChangeArrowheads="1"/>
            </p:cNvSpPr>
            <p:nvPr/>
          </p:nvSpPr>
          <p:spPr bwMode="auto">
            <a:xfrm>
              <a:off x="3480" y="3384"/>
              <a:ext cx="624" cy="12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1000</a:t>
              </a:r>
            </a:p>
          </p:txBody>
        </p:sp>
        <p:sp>
          <p:nvSpPr>
            <p:cNvPr id="644146" name="Rectangle 50"/>
            <p:cNvSpPr>
              <a:spLocks noChangeArrowheads="1"/>
            </p:cNvSpPr>
            <p:nvPr/>
          </p:nvSpPr>
          <p:spPr bwMode="auto">
            <a:xfrm>
              <a:off x="2976" y="3372"/>
              <a:ext cx="529"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dirty="0">
                  <a:latin typeface="Courier New" charset="0"/>
                  <a:ea typeface="Courier New" charset="0"/>
                  <a:cs typeface="Courier New" charset="0"/>
                </a:rPr>
                <a:t>scores</a:t>
              </a:r>
            </a:p>
          </p:txBody>
        </p:sp>
        <p:sp>
          <p:nvSpPr>
            <p:cNvPr id="644147" name="Rectangle 51"/>
            <p:cNvSpPr>
              <a:spLocks noChangeArrowheads="1"/>
            </p:cNvSpPr>
            <p:nvPr/>
          </p:nvSpPr>
          <p:spPr bwMode="auto">
            <a:xfrm>
              <a:off x="4102" y="3378"/>
              <a:ext cx="360" cy="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FFFC</a:t>
              </a:r>
            </a:p>
          </p:txBody>
        </p:sp>
      </p:grpSp>
      <p:sp>
        <p:nvSpPr>
          <p:cNvPr id="644149" name="Line 53"/>
          <p:cNvSpPr>
            <a:spLocks noChangeShapeType="1"/>
          </p:cNvSpPr>
          <p:nvPr/>
        </p:nvSpPr>
        <p:spPr bwMode="auto">
          <a:xfrm>
            <a:off x="4800600" y="2452393"/>
            <a:ext cx="0" cy="3931406"/>
          </a:xfrm>
          <a:prstGeom prst="line">
            <a:avLst/>
          </a:prstGeom>
          <a:noFill/>
          <a:ln w="1905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644153" name="Text Box 57"/>
          <p:cNvSpPr txBox="1">
            <a:spLocks noChangeArrowheads="1"/>
          </p:cNvSpPr>
          <p:nvPr/>
        </p:nvSpPr>
        <p:spPr bwMode="auto">
          <a:xfrm>
            <a:off x="1762354" y="2384610"/>
            <a:ext cx="178494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3200" dirty="0">
                <a:latin typeface="Arial" charset="0"/>
                <a:ea typeface="Arial" charset="0"/>
                <a:cs typeface="Arial" charset="0"/>
              </a:rPr>
              <a:t>Heap</a:t>
            </a:r>
          </a:p>
        </p:txBody>
      </p:sp>
      <p:sp>
        <p:nvSpPr>
          <p:cNvPr id="644156" name="Rectangle 60"/>
          <p:cNvSpPr>
            <a:spLocks noChangeArrowheads="1"/>
          </p:cNvSpPr>
          <p:nvPr/>
        </p:nvSpPr>
        <p:spPr bwMode="auto">
          <a:xfrm>
            <a:off x="1782124" y="3330746"/>
            <a:ext cx="1762354" cy="3643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5</a:t>
            </a:r>
          </a:p>
        </p:txBody>
      </p:sp>
      <p:sp>
        <p:nvSpPr>
          <p:cNvPr id="644157" name="Rectangle 61"/>
          <p:cNvSpPr>
            <a:spLocks noChangeArrowheads="1"/>
          </p:cNvSpPr>
          <p:nvPr/>
        </p:nvSpPr>
        <p:spPr bwMode="auto">
          <a:xfrm>
            <a:off x="542263" y="3288381"/>
            <a:ext cx="1310468"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dirty="0">
                <a:latin typeface="Courier New" charset="0"/>
                <a:ea typeface="Courier New" charset="0"/>
                <a:cs typeface="Courier New" charset="0"/>
              </a:rPr>
              <a:t>length</a:t>
            </a:r>
          </a:p>
        </p:txBody>
      </p:sp>
      <p:sp>
        <p:nvSpPr>
          <p:cNvPr id="644158" name="Rectangle 62" descr="Small checker board"/>
          <p:cNvSpPr>
            <a:spLocks noChangeArrowheads="1"/>
          </p:cNvSpPr>
          <p:nvPr/>
        </p:nvSpPr>
        <p:spPr bwMode="auto">
          <a:xfrm>
            <a:off x="1782124" y="2969237"/>
            <a:ext cx="1762354" cy="364333"/>
          </a:xfrm>
          <a:prstGeom prst="rect">
            <a:avLst/>
          </a:prstGeom>
          <a:pattFill prst="smCheck">
            <a:fgClr>
              <a:srgbClr val="999999"/>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sz="2400" b="1">
              <a:latin typeface="Helvetica" charset="0"/>
            </a:endParaRPr>
          </a:p>
        </p:txBody>
      </p:sp>
      <p:sp>
        <p:nvSpPr>
          <p:cNvPr id="644160" name="Rectangle 64"/>
          <p:cNvSpPr>
            <a:spLocks noChangeArrowheads="1"/>
          </p:cNvSpPr>
          <p:nvPr/>
        </p:nvSpPr>
        <p:spPr bwMode="auto">
          <a:xfrm>
            <a:off x="3617337" y="3333681"/>
            <a:ext cx="1028040"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1004</a:t>
            </a:r>
          </a:p>
        </p:txBody>
      </p:sp>
      <p:sp>
        <p:nvSpPr>
          <p:cNvPr id="644161" name="Rectangle 65"/>
          <p:cNvSpPr>
            <a:spLocks noChangeArrowheads="1"/>
          </p:cNvSpPr>
          <p:nvPr/>
        </p:nvSpPr>
        <p:spPr bwMode="auto">
          <a:xfrm>
            <a:off x="3614512" y="2972173"/>
            <a:ext cx="1033688"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1000</a:t>
            </a:r>
          </a:p>
        </p:txBody>
      </p:sp>
      <p:sp>
        <p:nvSpPr>
          <p:cNvPr id="644154" name="Rectangle 58"/>
          <p:cNvSpPr>
            <a:spLocks noChangeArrowheads="1"/>
          </p:cNvSpPr>
          <p:nvPr/>
        </p:nvSpPr>
        <p:spPr bwMode="auto">
          <a:xfrm>
            <a:off x="1784948" y="3692254"/>
            <a:ext cx="1762354" cy="5620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0.0</a:t>
            </a:r>
          </a:p>
        </p:txBody>
      </p:sp>
      <p:sp>
        <p:nvSpPr>
          <p:cNvPr id="644155" name="Rectangle 59"/>
          <p:cNvSpPr>
            <a:spLocks noChangeArrowheads="1"/>
          </p:cNvSpPr>
          <p:nvPr/>
        </p:nvSpPr>
        <p:spPr bwMode="auto">
          <a:xfrm>
            <a:off x="0" y="3740267"/>
            <a:ext cx="1852731"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a:latin typeface="Courier New" charset="0"/>
                <a:ea typeface="Courier New" charset="0"/>
                <a:cs typeface="Courier New" charset="0"/>
              </a:rPr>
              <a:t>scores[0]</a:t>
            </a:r>
          </a:p>
        </p:txBody>
      </p:sp>
      <p:sp>
        <p:nvSpPr>
          <p:cNvPr id="644159" name="Rectangle 63"/>
          <p:cNvSpPr>
            <a:spLocks noChangeArrowheads="1"/>
          </p:cNvSpPr>
          <p:nvPr/>
        </p:nvSpPr>
        <p:spPr bwMode="auto">
          <a:xfrm>
            <a:off x="3617337" y="3695190"/>
            <a:ext cx="1016743"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1008</a:t>
            </a:r>
          </a:p>
        </p:txBody>
      </p:sp>
      <p:sp>
        <p:nvSpPr>
          <p:cNvPr id="644205" name="Line 109"/>
          <p:cNvSpPr>
            <a:spLocks noChangeShapeType="1"/>
          </p:cNvSpPr>
          <p:nvPr/>
        </p:nvSpPr>
        <p:spPr bwMode="auto">
          <a:xfrm>
            <a:off x="1813191" y="3957737"/>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07" name="Line 111"/>
          <p:cNvSpPr>
            <a:spLocks noChangeShapeType="1"/>
          </p:cNvSpPr>
          <p:nvPr/>
        </p:nvSpPr>
        <p:spPr bwMode="auto">
          <a:xfrm>
            <a:off x="3247928" y="3957737"/>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10" name="Rectangle 114"/>
          <p:cNvSpPr>
            <a:spLocks noChangeArrowheads="1"/>
          </p:cNvSpPr>
          <p:nvPr/>
        </p:nvSpPr>
        <p:spPr bwMode="auto">
          <a:xfrm>
            <a:off x="1784948" y="4234517"/>
            <a:ext cx="1762354" cy="5620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0.0</a:t>
            </a:r>
          </a:p>
        </p:txBody>
      </p:sp>
      <p:sp>
        <p:nvSpPr>
          <p:cNvPr id="644211" name="Rectangle 115"/>
          <p:cNvSpPr>
            <a:spLocks noChangeArrowheads="1"/>
          </p:cNvSpPr>
          <p:nvPr/>
        </p:nvSpPr>
        <p:spPr bwMode="auto">
          <a:xfrm>
            <a:off x="0" y="4282530"/>
            <a:ext cx="1852731"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a:latin typeface="Courier New" charset="0"/>
                <a:ea typeface="Courier New" charset="0"/>
                <a:cs typeface="Courier New" charset="0"/>
              </a:rPr>
              <a:t>scores[1]</a:t>
            </a:r>
          </a:p>
        </p:txBody>
      </p:sp>
      <p:sp>
        <p:nvSpPr>
          <p:cNvPr id="644212" name="Rectangle 116"/>
          <p:cNvSpPr>
            <a:spLocks noChangeArrowheads="1"/>
          </p:cNvSpPr>
          <p:nvPr/>
        </p:nvSpPr>
        <p:spPr bwMode="auto">
          <a:xfrm>
            <a:off x="3617337" y="4237453"/>
            <a:ext cx="1016743"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1010</a:t>
            </a:r>
          </a:p>
        </p:txBody>
      </p:sp>
      <p:sp>
        <p:nvSpPr>
          <p:cNvPr id="644213" name="Line 117"/>
          <p:cNvSpPr>
            <a:spLocks noChangeShapeType="1"/>
          </p:cNvSpPr>
          <p:nvPr/>
        </p:nvSpPr>
        <p:spPr bwMode="auto">
          <a:xfrm>
            <a:off x="1813191" y="4500000"/>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14" name="Line 118"/>
          <p:cNvSpPr>
            <a:spLocks noChangeShapeType="1"/>
          </p:cNvSpPr>
          <p:nvPr/>
        </p:nvSpPr>
        <p:spPr bwMode="auto">
          <a:xfrm>
            <a:off x="3247928" y="4500000"/>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16" name="Rectangle 120"/>
          <p:cNvSpPr>
            <a:spLocks noChangeArrowheads="1"/>
          </p:cNvSpPr>
          <p:nvPr/>
        </p:nvSpPr>
        <p:spPr bwMode="auto">
          <a:xfrm>
            <a:off x="1784948" y="4776780"/>
            <a:ext cx="1762354" cy="5620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0.0</a:t>
            </a:r>
          </a:p>
        </p:txBody>
      </p:sp>
      <p:sp>
        <p:nvSpPr>
          <p:cNvPr id="644217" name="Rectangle 121"/>
          <p:cNvSpPr>
            <a:spLocks noChangeArrowheads="1"/>
          </p:cNvSpPr>
          <p:nvPr/>
        </p:nvSpPr>
        <p:spPr bwMode="auto">
          <a:xfrm>
            <a:off x="0" y="4824793"/>
            <a:ext cx="1852731"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a:latin typeface="Courier New" charset="0"/>
                <a:ea typeface="Courier New" charset="0"/>
                <a:cs typeface="Courier New" charset="0"/>
              </a:rPr>
              <a:t>scores[2]</a:t>
            </a:r>
          </a:p>
        </p:txBody>
      </p:sp>
      <p:sp>
        <p:nvSpPr>
          <p:cNvPr id="644218" name="Rectangle 122"/>
          <p:cNvSpPr>
            <a:spLocks noChangeArrowheads="1"/>
          </p:cNvSpPr>
          <p:nvPr/>
        </p:nvSpPr>
        <p:spPr bwMode="auto">
          <a:xfrm>
            <a:off x="3617337" y="4779715"/>
            <a:ext cx="1016743"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1018</a:t>
            </a:r>
          </a:p>
        </p:txBody>
      </p:sp>
      <p:sp>
        <p:nvSpPr>
          <p:cNvPr id="644219" name="Line 123"/>
          <p:cNvSpPr>
            <a:spLocks noChangeShapeType="1"/>
          </p:cNvSpPr>
          <p:nvPr/>
        </p:nvSpPr>
        <p:spPr bwMode="auto">
          <a:xfrm>
            <a:off x="1813191" y="5042263"/>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20" name="Line 124"/>
          <p:cNvSpPr>
            <a:spLocks noChangeShapeType="1"/>
          </p:cNvSpPr>
          <p:nvPr/>
        </p:nvSpPr>
        <p:spPr bwMode="auto">
          <a:xfrm>
            <a:off x="3247928" y="5042263"/>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22" name="Rectangle 126"/>
          <p:cNvSpPr>
            <a:spLocks noChangeArrowheads="1"/>
          </p:cNvSpPr>
          <p:nvPr/>
        </p:nvSpPr>
        <p:spPr bwMode="auto">
          <a:xfrm>
            <a:off x="1784948" y="5319043"/>
            <a:ext cx="1762354" cy="56203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0.0</a:t>
            </a:r>
          </a:p>
        </p:txBody>
      </p:sp>
      <p:sp>
        <p:nvSpPr>
          <p:cNvPr id="644223" name="Rectangle 127"/>
          <p:cNvSpPr>
            <a:spLocks noChangeArrowheads="1"/>
          </p:cNvSpPr>
          <p:nvPr/>
        </p:nvSpPr>
        <p:spPr bwMode="auto">
          <a:xfrm>
            <a:off x="0" y="5367056"/>
            <a:ext cx="1852731"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a:latin typeface="Courier New" charset="0"/>
                <a:ea typeface="Courier New" charset="0"/>
                <a:cs typeface="Courier New" charset="0"/>
              </a:rPr>
              <a:t>scores[3]</a:t>
            </a:r>
          </a:p>
        </p:txBody>
      </p:sp>
      <p:sp>
        <p:nvSpPr>
          <p:cNvPr id="644224" name="Rectangle 128"/>
          <p:cNvSpPr>
            <a:spLocks noChangeArrowheads="1"/>
          </p:cNvSpPr>
          <p:nvPr/>
        </p:nvSpPr>
        <p:spPr bwMode="auto">
          <a:xfrm>
            <a:off x="3617337" y="5321978"/>
            <a:ext cx="1016743"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1020</a:t>
            </a:r>
          </a:p>
        </p:txBody>
      </p:sp>
      <p:sp>
        <p:nvSpPr>
          <p:cNvPr id="644225" name="Line 129"/>
          <p:cNvSpPr>
            <a:spLocks noChangeShapeType="1"/>
          </p:cNvSpPr>
          <p:nvPr/>
        </p:nvSpPr>
        <p:spPr bwMode="auto">
          <a:xfrm>
            <a:off x="1813191" y="5584526"/>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26" name="Line 130"/>
          <p:cNvSpPr>
            <a:spLocks noChangeShapeType="1"/>
          </p:cNvSpPr>
          <p:nvPr/>
        </p:nvSpPr>
        <p:spPr bwMode="auto">
          <a:xfrm>
            <a:off x="3247928" y="5584526"/>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28" name="Rectangle 132"/>
          <p:cNvSpPr>
            <a:spLocks noChangeArrowheads="1"/>
          </p:cNvSpPr>
          <p:nvPr/>
        </p:nvSpPr>
        <p:spPr bwMode="auto">
          <a:xfrm>
            <a:off x="1784948" y="5861306"/>
            <a:ext cx="1762354" cy="54226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b="1">
                <a:latin typeface="Helvetica" charset="0"/>
              </a:rPr>
              <a:t>0.0</a:t>
            </a:r>
          </a:p>
        </p:txBody>
      </p:sp>
      <p:sp>
        <p:nvSpPr>
          <p:cNvPr id="644229" name="Rectangle 133"/>
          <p:cNvSpPr>
            <a:spLocks noChangeArrowheads="1"/>
          </p:cNvSpPr>
          <p:nvPr/>
        </p:nvSpPr>
        <p:spPr bwMode="auto">
          <a:xfrm>
            <a:off x="0" y="5909319"/>
            <a:ext cx="1852731"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2400" b="1">
                <a:latin typeface="Courier New" charset="0"/>
                <a:ea typeface="Courier New" charset="0"/>
                <a:cs typeface="Courier New" charset="0"/>
              </a:rPr>
              <a:t>scores[4]</a:t>
            </a:r>
          </a:p>
        </p:txBody>
      </p:sp>
      <p:sp>
        <p:nvSpPr>
          <p:cNvPr id="644230" name="Rectangle 134"/>
          <p:cNvSpPr>
            <a:spLocks noChangeArrowheads="1"/>
          </p:cNvSpPr>
          <p:nvPr/>
        </p:nvSpPr>
        <p:spPr bwMode="auto">
          <a:xfrm>
            <a:off x="3617337" y="5864241"/>
            <a:ext cx="1016743" cy="460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b="1">
                <a:latin typeface="Helvetica" charset="0"/>
              </a:rPr>
              <a:t>1028</a:t>
            </a:r>
          </a:p>
        </p:txBody>
      </p:sp>
      <p:sp>
        <p:nvSpPr>
          <p:cNvPr id="644231" name="Line 135"/>
          <p:cNvSpPr>
            <a:spLocks noChangeShapeType="1"/>
          </p:cNvSpPr>
          <p:nvPr/>
        </p:nvSpPr>
        <p:spPr bwMode="auto">
          <a:xfrm>
            <a:off x="1813191" y="6126789"/>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644232" name="Line 136"/>
          <p:cNvSpPr>
            <a:spLocks noChangeShapeType="1"/>
          </p:cNvSpPr>
          <p:nvPr/>
        </p:nvSpPr>
        <p:spPr bwMode="auto">
          <a:xfrm>
            <a:off x="3247928" y="6126789"/>
            <a:ext cx="299374"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2400"/>
          </a:p>
        </p:txBody>
      </p:sp>
      <p:sp>
        <p:nvSpPr>
          <p:cNvPr id="41"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20</a:t>
            </a:fld>
            <a:endParaRPr lang="en-US" altLang="de-DE" sz="1400"/>
          </a:p>
        </p:txBody>
      </p:sp>
    </p:spTree>
    <p:extLst>
      <p:ext uri="{BB962C8B-B14F-4D97-AF65-F5344CB8AC3E}">
        <p14:creationId xmlns:p14="http://schemas.microsoft.com/office/powerpoint/2010/main" val="1045135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41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415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441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41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416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441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41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4415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4420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4420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42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442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442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42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442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442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442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442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442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442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442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442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442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4422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4422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4422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4422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4423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4423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4423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97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156" grpId="0" animBg="1"/>
      <p:bldP spid="644157" grpId="0"/>
      <p:bldP spid="644158" grpId="0" animBg="1"/>
      <p:bldP spid="644160" grpId="0"/>
      <p:bldP spid="644161" grpId="0"/>
      <p:bldP spid="644154" grpId="0" animBg="1"/>
      <p:bldP spid="644155" grpId="0"/>
      <p:bldP spid="644159" grpId="0"/>
      <p:bldP spid="644205" grpId="0" animBg="1"/>
      <p:bldP spid="644207" grpId="0" animBg="1"/>
      <p:bldP spid="644210" grpId="0" animBg="1"/>
      <p:bldP spid="644211" grpId="0"/>
      <p:bldP spid="644212" grpId="0"/>
      <p:bldP spid="644213" grpId="0" animBg="1"/>
      <p:bldP spid="644214" grpId="0" animBg="1"/>
      <p:bldP spid="644216" grpId="0" animBg="1"/>
      <p:bldP spid="644217" grpId="0"/>
      <p:bldP spid="644218" grpId="0"/>
      <p:bldP spid="644219" grpId="0" animBg="1"/>
      <p:bldP spid="644220" grpId="0" animBg="1"/>
      <p:bldP spid="644222" grpId="0" animBg="1"/>
      <p:bldP spid="644223" grpId="0"/>
      <p:bldP spid="644224" grpId="0"/>
      <p:bldP spid="644225" grpId="0" animBg="1"/>
      <p:bldP spid="644226" grpId="0" animBg="1"/>
      <p:bldP spid="644228" grpId="0" animBg="1"/>
      <p:bldP spid="644229" grpId="0"/>
      <p:bldP spid="644230" grpId="0"/>
      <p:bldP spid="644231" grpId="0" animBg="1"/>
      <p:bldP spid="64423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937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Passing Arrays as Parameters</a:t>
            </a:r>
          </a:p>
        </p:txBody>
      </p:sp>
      <p:sp>
        <p:nvSpPr>
          <p:cNvPr id="869400" name="Rectangle 24"/>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When you pass an array as a parameter to a method or return a method as a result, only the </a:t>
            </a:r>
            <a:r>
              <a:rPr lang="en-US" altLang="de-DE" sz="2400" i="1">
                <a:latin typeface="Times New Roman" charset="0"/>
              </a:rPr>
              <a:t>reference</a:t>
            </a:r>
            <a:r>
              <a:rPr lang="en-US" altLang="de-DE" sz="2400">
                <a:latin typeface="Times New Roman" charset="0"/>
              </a:rPr>
              <a:t> to the array is actually passed between the methods.</a:t>
            </a:r>
          </a:p>
        </p:txBody>
      </p:sp>
      <p:sp>
        <p:nvSpPr>
          <p:cNvPr id="869403" name="Rectangle 27"/>
          <p:cNvSpPr>
            <a:spLocks noChangeArrowheads="1"/>
          </p:cNvSpPr>
          <p:nvPr/>
        </p:nvSpPr>
        <p:spPr bwMode="auto">
          <a:xfrm>
            <a:off x="482600" y="2278063"/>
            <a:ext cx="8128000" cy="160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effect of Java’s strategy for representing arrays internally is that the elements of an array are effectively shared between the caller and callee.  If a method changes an element of an array passed as a parameter, that change will persist after the method returns.</a:t>
            </a:r>
          </a:p>
        </p:txBody>
      </p:sp>
      <p:grpSp>
        <p:nvGrpSpPr>
          <p:cNvPr id="869462" name="Group 86"/>
          <p:cNvGrpSpPr>
            <a:grpSpLocks/>
          </p:cNvGrpSpPr>
          <p:nvPr/>
        </p:nvGrpSpPr>
        <p:grpSpPr bwMode="auto">
          <a:xfrm>
            <a:off x="482600" y="4017963"/>
            <a:ext cx="8432800" cy="1147762"/>
            <a:chOff x="304" y="2531"/>
            <a:chExt cx="5312" cy="723"/>
          </a:xfrm>
        </p:grpSpPr>
        <p:sp>
          <p:nvSpPr>
            <p:cNvPr id="869443" name="Rectangle 67"/>
            <p:cNvSpPr>
              <a:spLocks noChangeArrowheads="1"/>
            </p:cNvSpPr>
            <p:nvPr/>
          </p:nvSpPr>
          <p:spPr bwMode="auto">
            <a:xfrm>
              <a:off x="304" y="2531"/>
              <a:ext cx="5120" cy="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next slide contains a simulated version of a program that performs the following actions: </a:t>
              </a:r>
            </a:p>
          </p:txBody>
        </p:sp>
        <p:grpSp>
          <p:nvGrpSpPr>
            <p:cNvPr id="31759" name="Group 70"/>
            <p:cNvGrpSpPr>
              <a:grpSpLocks/>
            </p:cNvGrpSpPr>
            <p:nvPr/>
          </p:nvGrpSpPr>
          <p:grpSpPr bwMode="auto">
            <a:xfrm>
              <a:off x="768" y="3000"/>
              <a:ext cx="4848" cy="254"/>
              <a:chOff x="576" y="2152"/>
              <a:chExt cx="4848" cy="254"/>
            </a:xfrm>
          </p:grpSpPr>
          <p:sp>
            <p:nvSpPr>
              <p:cNvPr id="869447" name="Text Box 71"/>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Generates an array containing the integers 0 to </a:t>
                </a:r>
                <a:r>
                  <a:rPr lang="en-US" altLang="de-DE" sz="2400" i="1">
                    <a:latin typeface="Times New Roman" charset="0"/>
                  </a:rPr>
                  <a:t>N</a:t>
                </a:r>
                <a:r>
                  <a:rPr lang="en-US" altLang="de-DE" sz="2400"/>
                  <a:t>-</a:t>
                </a:r>
                <a:r>
                  <a:rPr lang="en-US" altLang="de-DE" sz="2400">
                    <a:latin typeface="Times New Roman" charset="0"/>
                  </a:rPr>
                  <a:t>1.</a:t>
                </a:r>
              </a:p>
            </p:txBody>
          </p:sp>
          <p:sp>
            <p:nvSpPr>
              <p:cNvPr id="869448" name="Text Box 72"/>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1.</a:t>
                </a:r>
              </a:p>
            </p:txBody>
          </p:sp>
        </p:grpSp>
      </p:grpSp>
      <p:grpSp>
        <p:nvGrpSpPr>
          <p:cNvPr id="869453" name="Group 77"/>
          <p:cNvGrpSpPr>
            <a:grpSpLocks/>
          </p:cNvGrpSpPr>
          <p:nvPr/>
        </p:nvGrpSpPr>
        <p:grpSpPr bwMode="auto">
          <a:xfrm>
            <a:off x="1219200" y="5172075"/>
            <a:ext cx="7696200" cy="403225"/>
            <a:chOff x="576" y="2152"/>
            <a:chExt cx="4848" cy="254"/>
          </a:xfrm>
        </p:grpSpPr>
        <p:sp>
          <p:nvSpPr>
            <p:cNvPr id="869454" name="Text Box 78"/>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Prints out the elements in the array.</a:t>
              </a:r>
            </a:p>
          </p:txBody>
        </p:sp>
        <p:sp>
          <p:nvSpPr>
            <p:cNvPr id="869455" name="Text Box 79"/>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2.</a:t>
              </a:r>
            </a:p>
          </p:txBody>
        </p:sp>
      </p:grpSp>
      <p:grpSp>
        <p:nvGrpSpPr>
          <p:cNvPr id="869456" name="Group 80"/>
          <p:cNvGrpSpPr>
            <a:grpSpLocks/>
          </p:cNvGrpSpPr>
          <p:nvPr/>
        </p:nvGrpSpPr>
        <p:grpSpPr bwMode="auto">
          <a:xfrm>
            <a:off x="1219200" y="5603875"/>
            <a:ext cx="7696200" cy="403225"/>
            <a:chOff x="576" y="2152"/>
            <a:chExt cx="4848" cy="254"/>
          </a:xfrm>
        </p:grpSpPr>
        <p:sp>
          <p:nvSpPr>
            <p:cNvPr id="869457" name="Text Box 81"/>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altLang="de-DE" sz="2400">
                  <a:latin typeface="Times New Roman" charset="0"/>
                </a:rPr>
                <a:t>Reverses the elements in the array.</a:t>
              </a:r>
            </a:p>
          </p:txBody>
        </p:sp>
        <p:sp>
          <p:nvSpPr>
            <p:cNvPr id="869458" name="Text Box 82"/>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3.</a:t>
              </a:r>
            </a:p>
          </p:txBody>
        </p:sp>
      </p:grpSp>
      <p:grpSp>
        <p:nvGrpSpPr>
          <p:cNvPr id="869459" name="Group 83"/>
          <p:cNvGrpSpPr>
            <a:grpSpLocks/>
          </p:cNvGrpSpPr>
          <p:nvPr/>
        </p:nvGrpSpPr>
        <p:grpSpPr bwMode="auto">
          <a:xfrm>
            <a:off x="1219200" y="6035675"/>
            <a:ext cx="7696200" cy="403225"/>
            <a:chOff x="576" y="2152"/>
            <a:chExt cx="4848" cy="254"/>
          </a:xfrm>
        </p:grpSpPr>
        <p:sp>
          <p:nvSpPr>
            <p:cNvPr id="869460" name="Text Box 84"/>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Prints out the reversed array on the console.</a:t>
              </a:r>
            </a:p>
          </p:txBody>
        </p:sp>
        <p:sp>
          <p:nvSpPr>
            <p:cNvPr id="869461" name="Text Box 85"/>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4.</a:t>
              </a:r>
            </a:p>
          </p:txBody>
        </p:sp>
      </p:grpSp>
    </p:spTree>
    <p:extLst>
      <p:ext uri="{BB962C8B-B14F-4D97-AF65-F5344CB8AC3E}">
        <p14:creationId xmlns:p14="http://schemas.microsoft.com/office/powerpoint/2010/main" val="19617764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6940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86946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86945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86945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499"/>
                                          </p:stCondLst>
                                        </p:cTn>
                                        <p:tgtEl>
                                          <p:spTgt spid="8694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9403"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Grp="1" noChangeArrowheads="1"/>
          </p:cNvSpPr>
          <p:nvPr>
            <p:ph type="title"/>
          </p:nvPr>
        </p:nvSpPr>
        <p:spPr>
          <a:xfrm>
            <a:off x="0" y="76200"/>
            <a:ext cx="9144000" cy="1143000"/>
          </a:xfrm>
        </p:spPr>
        <p:txBody>
          <a:bodyPr/>
          <a:lstStyle/>
          <a:p>
            <a:pPr>
              <a:defRPr/>
            </a:pPr>
            <a:r>
              <a:rPr lang="en-US" altLang="de-DE" b="1" dirty="0" err="1">
                <a:solidFill>
                  <a:schemeClr val="tx1"/>
                </a:solidFill>
                <a:latin typeface="Courier New" charset="0"/>
              </a:rPr>
              <a:t>ReverseArray</a:t>
            </a:r>
            <a:endParaRPr lang="en-US" altLang="de-DE" i="1" dirty="0">
              <a:solidFill>
                <a:schemeClr val="tx1"/>
              </a:solidFill>
              <a:latin typeface="Times New Roman" charset="0"/>
            </a:endParaRPr>
          </a:p>
        </p:txBody>
      </p:sp>
      <p:sp>
        <p:nvSpPr>
          <p:cNvPr id="1027075" name="Text Box 3">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simulation</a:t>
            </a:r>
          </a:p>
        </p:txBody>
      </p:sp>
      <p:sp>
        <p:nvSpPr>
          <p:cNvPr id="1027076" name="Rectangle 4"/>
          <p:cNvSpPr>
            <a:spLocks noChangeArrowheads="1"/>
          </p:cNvSpPr>
          <p:nvPr/>
        </p:nvSpPr>
        <p:spPr bwMode="auto">
          <a:xfrm>
            <a:off x="444500" y="1028700"/>
            <a:ext cx="8032750" cy="2481263"/>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77" name="Text Box 5"/>
          <p:cNvSpPr txBox="1">
            <a:spLocks noChangeArrowheads="1"/>
          </p:cNvSpPr>
          <p:nvPr/>
        </p:nvSpPr>
        <p:spPr bwMode="auto">
          <a:xfrm>
            <a:off x="558800" y="1092200"/>
            <a:ext cx="7962900" cy="197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altLang="de-DE" b="1" noProof="1"/>
              <a:t>public void run() {</a:t>
            </a:r>
          </a:p>
          <a:p>
            <a:pPr>
              <a:lnSpc>
                <a:spcPct val="110000"/>
              </a:lnSpc>
              <a:defRPr/>
            </a:pPr>
            <a:r>
              <a:rPr altLang="de-DE" b="1" noProof="1"/>
              <a:t>   int n = readInt(</a:t>
            </a:r>
            <a:r>
              <a:rPr lang="ru-RU" altLang="de-DE" b="1" noProof="1"/>
              <a:t>"</a:t>
            </a:r>
            <a:r>
              <a:rPr altLang="de-DE" b="1" noProof="1"/>
              <a:t>Enter number of elements: </a:t>
            </a:r>
            <a:r>
              <a:rPr lang="ru-RU" altLang="de-DE" b="1" noProof="1"/>
              <a:t>"</a:t>
            </a:r>
            <a:r>
              <a:rPr altLang="de-DE" b="1" noProof="1"/>
              <a:t>);</a:t>
            </a:r>
          </a:p>
          <a:p>
            <a:pPr>
              <a:lnSpc>
                <a:spcPct val="110000"/>
              </a:lnSpc>
              <a:defRPr/>
            </a:pPr>
            <a:r>
              <a:rPr altLang="de-DE" b="1" noProof="1"/>
              <a:t>   int[] intArray = createIndexArray(n);</a:t>
            </a:r>
          </a:p>
          <a:p>
            <a:pPr>
              <a:lnSpc>
                <a:spcPct val="110000"/>
              </a:lnSpc>
              <a:defRPr/>
            </a:pPr>
            <a:r>
              <a:rPr altLang="de-DE" b="1" noProof="1"/>
              <a:t>   println(</a:t>
            </a:r>
            <a:r>
              <a:rPr lang="ru-RU" altLang="de-DE" b="1" noProof="1"/>
              <a:t>"</a:t>
            </a:r>
            <a:r>
              <a:rPr altLang="de-DE" b="1" noProof="1"/>
              <a:t>Forward: </a:t>
            </a:r>
            <a:r>
              <a:rPr lang="ru-RU" altLang="de-DE" b="1" noProof="1"/>
              <a:t>"</a:t>
            </a:r>
            <a:r>
              <a:rPr altLang="de-DE" b="1" noProof="1"/>
              <a:t> + arrayToString(intArray));</a:t>
            </a:r>
          </a:p>
          <a:p>
            <a:pPr>
              <a:lnSpc>
                <a:spcPct val="110000"/>
              </a:lnSpc>
              <a:defRPr/>
            </a:pPr>
            <a:r>
              <a:rPr altLang="de-DE" b="1" noProof="1"/>
              <a:t>   reverseArray(intArray);</a:t>
            </a:r>
          </a:p>
          <a:p>
            <a:pPr>
              <a:lnSpc>
                <a:spcPct val="110000"/>
              </a:lnSpc>
              <a:defRPr/>
            </a:pPr>
            <a:r>
              <a:rPr altLang="de-DE" b="1" noProof="1"/>
              <a:t>   println(</a:t>
            </a:r>
            <a:r>
              <a:rPr lang="ru-RU" altLang="de-DE" b="1" noProof="1"/>
              <a:t>"</a:t>
            </a:r>
            <a:r>
              <a:rPr altLang="de-DE" b="1" noProof="1"/>
              <a:t>Reverse: </a:t>
            </a:r>
            <a:r>
              <a:rPr lang="ru-RU" altLang="de-DE" b="1" noProof="1"/>
              <a:t>"</a:t>
            </a:r>
            <a:r>
              <a:rPr altLang="de-DE" b="1" noProof="1"/>
              <a:t> + arrayToString(intArray));</a:t>
            </a:r>
          </a:p>
          <a:p>
            <a:pPr>
              <a:lnSpc>
                <a:spcPct val="110000"/>
              </a:lnSpc>
              <a:defRPr/>
            </a:pPr>
            <a:r>
              <a:rPr altLang="de-DE" b="1" noProof="1"/>
              <a:t>}</a:t>
            </a:r>
          </a:p>
        </p:txBody>
      </p:sp>
      <p:sp>
        <p:nvSpPr>
          <p:cNvPr id="1027078" name="Rectangle 6"/>
          <p:cNvSpPr>
            <a:spLocks noChangeArrowheads="1"/>
          </p:cNvSpPr>
          <p:nvPr/>
        </p:nvSpPr>
        <p:spPr bwMode="auto">
          <a:xfrm>
            <a:off x="952500" y="1414463"/>
            <a:ext cx="5753100"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79" name="Rectangle 7"/>
          <p:cNvSpPr>
            <a:spLocks noChangeArrowheads="1"/>
          </p:cNvSpPr>
          <p:nvPr/>
        </p:nvSpPr>
        <p:spPr bwMode="auto">
          <a:xfrm>
            <a:off x="1943100" y="1414463"/>
            <a:ext cx="4567238"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0" name="Rectangle 8"/>
          <p:cNvSpPr>
            <a:spLocks noChangeArrowheads="1"/>
          </p:cNvSpPr>
          <p:nvPr/>
        </p:nvSpPr>
        <p:spPr bwMode="auto">
          <a:xfrm>
            <a:off x="957263" y="1676400"/>
            <a:ext cx="4651375" cy="2746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1" name="Rectangle 9"/>
          <p:cNvSpPr>
            <a:spLocks noChangeArrowheads="1"/>
          </p:cNvSpPr>
          <p:nvPr/>
        </p:nvSpPr>
        <p:spPr bwMode="auto">
          <a:xfrm>
            <a:off x="3022600" y="1676400"/>
            <a:ext cx="2382838" cy="2746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2" name="Rectangle 10"/>
          <p:cNvSpPr>
            <a:spLocks noChangeArrowheads="1"/>
          </p:cNvSpPr>
          <p:nvPr/>
        </p:nvSpPr>
        <p:spPr bwMode="auto">
          <a:xfrm>
            <a:off x="952500" y="1947863"/>
            <a:ext cx="5837238"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3" name="Rectangle 11"/>
          <p:cNvSpPr>
            <a:spLocks noChangeArrowheads="1"/>
          </p:cNvSpPr>
          <p:nvPr/>
        </p:nvSpPr>
        <p:spPr bwMode="auto">
          <a:xfrm>
            <a:off x="3629025" y="1947863"/>
            <a:ext cx="2849563"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4" name="Rectangle 12"/>
          <p:cNvSpPr>
            <a:spLocks noChangeArrowheads="1"/>
          </p:cNvSpPr>
          <p:nvPr/>
        </p:nvSpPr>
        <p:spPr bwMode="auto">
          <a:xfrm>
            <a:off x="952500" y="2222500"/>
            <a:ext cx="2894013" cy="2746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5" name="Rectangle 13"/>
          <p:cNvSpPr>
            <a:spLocks noChangeArrowheads="1"/>
          </p:cNvSpPr>
          <p:nvPr/>
        </p:nvSpPr>
        <p:spPr bwMode="auto">
          <a:xfrm>
            <a:off x="952500" y="2481263"/>
            <a:ext cx="5837238"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6" name="Rectangle 14"/>
          <p:cNvSpPr>
            <a:spLocks noChangeArrowheads="1"/>
          </p:cNvSpPr>
          <p:nvPr/>
        </p:nvSpPr>
        <p:spPr bwMode="auto">
          <a:xfrm>
            <a:off x="6121400" y="2997200"/>
            <a:ext cx="990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87" name="Text Box 15"/>
          <p:cNvSpPr txBox="1">
            <a:spLocks noChangeArrowheads="1"/>
          </p:cNvSpPr>
          <p:nvPr/>
        </p:nvSpPr>
        <p:spPr bwMode="auto">
          <a:xfrm>
            <a:off x="6083300" y="2705100"/>
            <a:ext cx="1079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n</a:t>
            </a:r>
          </a:p>
        </p:txBody>
      </p:sp>
      <p:sp>
        <p:nvSpPr>
          <p:cNvPr id="1027088" name="Rectangle 16"/>
          <p:cNvSpPr>
            <a:spLocks noChangeArrowheads="1"/>
          </p:cNvSpPr>
          <p:nvPr/>
        </p:nvSpPr>
        <p:spPr bwMode="auto">
          <a:xfrm>
            <a:off x="7302500" y="2997200"/>
            <a:ext cx="9906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nvGrpSpPr>
          <p:cNvPr id="1027089" name="Group 17"/>
          <p:cNvGrpSpPr>
            <a:grpSpLocks/>
          </p:cNvGrpSpPr>
          <p:nvPr/>
        </p:nvGrpSpPr>
        <p:grpSpPr bwMode="auto">
          <a:xfrm>
            <a:off x="6261100" y="2997200"/>
            <a:ext cx="677863" cy="366713"/>
            <a:chOff x="5088" y="2552"/>
            <a:chExt cx="427" cy="231"/>
          </a:xfrm>
        </p:grpSpPr>
        <p:sp>
          <p:nvSpPr>
            <p:cNvPr id="1027090" name="Rectangle 18"/>
            <p:cNvSpPr>
              <a:spLocks noChangeArrowheads="1"/>
            </p:cNvSpPr>
            <p:nvPr/>
          </p:nvSpPr>
          <p:spPr bwMode="auto">
            <a:xfrm>
              <a:off x="511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091" name="Rectangle 19"/>
            <p:cNvSpPr>
              <a:spLocks noChangeArrowheads="1"/>
            </p:cNvSpPr>
            <p:nvPr/>
          </p:nvSpPr>
          <p:spPr bwMode="auto">
            <a:xfrm>
              <a:off x="508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10</a:t>
              </a:r>
            </a:p>
          </p:txBody>
        </p:sp>
      </p:grpSp>
      <p:sp>
        <p:nvSpPr>
          <p:cNvPr id="1027092" name="Text Box 20"/>
          <p:cNvSpPr txBox="1">
            <a:spLocks noChangeArrowheads="1"/>
          </p:cNvSpPr>
          <p:nvPr/>
        </p:nvSpPr>
        <p:spPr bwMode="auto">
          <a:xfrm>
            <a:off x="7264400" y="2705100"/>
            <a:ext cx="1193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intArray</a:t>
            </a:r>
          </a:p>
        </p:txBody>
      </p:sp>
      <p:grpSp>
        <p:nvGrpSpPr>
          <p:cNvPr id="33810" name="Group 21"/>
          <p:cNvGrpSpPr>
            <a:grpSpLocks/>
          </p:cNvGrpSpPr>
          <p:nvPr/>
        </p:nvGrpSpPr>
        <p:grpSpPr bwMode="auto">
          <a:xfrm>
            <a:off x="1865313" y="5187950"/>
            <a:ext cx="5411787" cy="1317625"/>
            <a:chOff x="1175" y="3268"/>
            <a:chExt cx="3409" cy="830"/>
          </a:xfrm>
        </p:grpSpPr>
        <p:pic>
          <p:nvPicPr>
            <p:cNvPr id="34105" name="Picture 22" descr="Consol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5" y="3280"/>
              <a:ext cx="3409"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095" name="Text Box 23"/>
            <p:cNvSpPr txBox="1">
              <a:spLocks noChangeArrowheads="1"/>
            </p:cNvSpPr>
            <p:nvPr/>
          </p:nvSpPr>
          <p:spPr bwMode="auto">
            <a:xfrm>
              <a:off x="1200" y="3268"/>
              <a:ext cx="336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000" b="1">
                  <a:solidFill>
                    <a:srgbClr val="333333"/>
                  </a:solidFill>
                  <a:latin typeface="Helvetica" charset="0"/>
                </a:rPr>
                <a:t>ReverseArray</a:t>
              </a:r>
              <a:endParaRPr lang="en-US" altLang="de-DE" sz="1000">
                <a:solidFill>
                  <a:srgbClr val="333333"/>
                </a:solidFill>
                <a:latin typeface="Charcoal CY" charset="0"/>
              </a:endParaRPr>
            </a:p>
          </p:txBody>
        </p:sp>
      </p:grpSp>
      <p:sp>
        <p:nvSpPr>
          <p:cNvPr id="1027096" name="Text Box 24"/>
          <p:cNvSpPr txBox="1">
            <a:spLocks noChangeArrowheads="1"/>
          </p:cNvSpPr>
          <p:nvPr/>
        </p:nvSpPr>
        <p:spPr bwMode="auto">
          <a:xfrm>
            <a:off x="1885950" y="539115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400" b="1"/>
              <a:t>Enter number of elements:</a:t>
            </a:r>
          </a:p>
        </p:txBody>
      </p:sp>
      <p:sp>
        <p:nvSpPr>
          <p:cNvPr id="1027097" name="Text Box 25"/>
          <p:cNvSpPr txBox="1">
            <a:spLocks noChangeArrowheads="1"/>
          </p:cNvSpPr>
          <p:nvPr/>
        </p:nvSpPr>
        <p:spPr bwMode="auto">
          <a:xfrm>
            <a:off x="1885950" y="5391150"/>
            <a:ext cx="51181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400" b="1">
                <a:solidFill>
                  <a:schemeClr val="accent2"/>
                </a:solidFill>
              </a:rPr>
              <a:t>                          10</a:t>
            </a:r>
          </a:p>
        </p:txBody>
      </p:sp>
      <p:sp>
        <p:nvSpPr>
          <p:cNvPr id="1027098" name="Text Box 26"/>
          <p:cNvSpPr txBox="1">
            <a:spLocks noChangeArrowheads="1"/>
          </p:cNvSpPr>
          <p:nvPr/>
        </p:nvSpPr>
        <p:spPr bwMode="auto">
          <a:xfrm>
            <a:off x="1885950" y="560070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400" b="1"/>
              <a:t>Forward: [0, 1, 2, 3, 4, 5, 6, 7, 8, 9]</a:t>
            </a:r>
          </a:p>
        </p:txBody>
      </p:sp>
      <p:sp>
        <p:nvSpPr>
          <p:cNvPr id="1027099" name="Text Box 27"/>
          <p:cNvSpPr txBox="1">
            <a:spLocks noChangeArrowheads="1"/>
          </p:cNvSpPr>
          <p:nvPr/>
        </p:nvSpPr>
        <p:spPr bwMode="auto">
          <a:xfrm>
            <a:off x="1885950" y="580390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400" b="1"/>
              <a:t>Reverse: [9, 8, 7, 6, 5, 4, 3, 2, 1, 0]</a:t>
            </a:r>
          </a:p>
        </p:txBody>
      </p:sp>
      <p:grpSp>
        <p:nvGrpSpPr>
          <p:cNvPr id="1027100" name="Group 28"/>
          <p:cNvGrpSpPr>
            <a:grpSpLocks/>
          </p:cNvGrpSpPr>
          <p:nvPr/>
        </p:nvGrpSpPr>
        <p:grpSpPr bwMode="auto">
          <a:xfrm>
            <a:off x="609600" y="1436688"/>
            <a:ext cx="8032750" cy="2386012"/>
            <a:chOff x="280" y="648"/>
            <a:chExt cx="5060" cy="1503"/>
          </a:xfrm>
        </p:grpSpPr>
        <p:sp>
          <p:nvSpPr>
            <p:cNvPr id="1027101" name="Rectangle 29"/>
            <p:cNvSpPr>
              <a:spLocks noChangeArrowheads="1"/>
            </p:cNvSpPr>
            <p:nvPr/>
          </p:nvSpPr>
          <p:spPr bwMode="auto">
            <a:xfrm>
              <a:off x="280" y="648"/>
              <a:ext cx="5060" cy="1503"/>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02" name="Text Box 30"/>
            <p:cNvSpPr txBox="1">
              <a:spLocks noChangeArrowheads="1"/>
            </p:cNvSpPr>
            <p:nvPr/>
          </p:nvSpPr>
          <p:spPr bwMode="auto">
            <a:xfrm>
              <a:off x="352" y="688"/>
              <a:ext cx="4905" cy="1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altLang="de-DE" b="1"/>
                <a:t>private int[] createIndexArray(int n) {</a:t>
              </a:r>
            </a:p>
            <a:p>
              <a:pPr>
                <a:lnSpc>
                  <a:spcPct val="110000"/>
                </a:lnSpc>
                <a:defRPr/>
              </a:pPr>
              <a:r>
                <a:rPr lang="en-US" altLang="de-DE" b="1"/>
                <a:t>   int[] array = new int[n];</a:t>
              </a:r>
            </a:p>
            <a:p>
              <a:pPr>
                <a:lnSpc>
                  <a:spcPct val="110000"/>
                </a:lnSpc>
                <a:defRPr/>
              </a:pPr>
              <a:r>
                <a:rPr lang="en-US" altLang="de-DE" b="1"/>
                <a:t>   for ( int i = 0; i &lt; n; i++ ) {</a:t>
              </a:r>
            </a:p>
            <a:p>
              <a:pPr>
                <a:lnSpc>
                  <a:spcPct val="110000"/>
                </a:lnSpc>
                <a:defRPr/>
              </a:pPr>
              <a:r>
                <a:rPr lang="en-US" altLang="de-DE" b="1"/>
                <a:t>      array[i] = i;</a:t>
              </a:r>
            </a:p>
            <a:p>
              <a:pPr>
                <a:lnSpc>
                  <a:spcPct val="110000"/>
                </a:lnSpc>
                <a:defRPr/>
              </a:pPr>
              <a:r>
                <a:rPr lang="en-US" altLang="de-DE" b="1"/>
                <a:t>   }</a:t>
              </a:r>
            </a:p>
            <a:p>
              <a:pPr>
                <a:lnSpc>
                  <a:spcPct val="110000"/>
                </a:lnSpc>
                <a:defRPr/>
              </a:pPr>
              <a:r>
                <a:rPr lang="en-US" altLang="de-DE" b="1"/>
                <a:t>   return array;</a:t>
              </a:r>
            </a:p>
            <a:p>
              <a:pPr>
                <a:lnSpc>
                  <a:spcPct val="110000"/>
                </a:lnSpc>
                <a:defRPr/>
              </a:pPr>
              <a:r>
                <a:rPr lang="en-US" altLang="de-DE" b="1"/>
                <a:t>}</a:t>
              </a:r>
              <a:endParaRPr altLang="de-DE" b="1" noProof="1"/>
            </a:p>
          </p:txBody>
        </p:sp>
        <p:sp>
          <p:nvSpPr>
            <p:cNvPr id="1027103" name="Rectangle 31"/>
            <p:cNvSpPr>
              <a:spLocks noChangeArrowheads="1"/>
            </p:cNvSpPr>
            <p:nvPr/>
          </p:nvSpPr>
          <p:spPr bwMode="auto">
            <a:xfrm>
              <a:off x="3856" y="1816"/>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800">
                  <a:latin typeface="Times New Roman" charset="0"/>
                </a:rPr>
                <a:t>10</a:t>
              </a:r>
            </a:p>
          </p:txBody>
        </p:sp>
        <p:sp>
          <p:nvSpPr>
            <p:cNvPr id="1027104" name="Text Box 32"/>
            <p:cNvSpPr txBox="1">
              <a:spLocks noChangeArrowheads="1"/>
            </p:cNvSpPr>
            <p:nvPr/>
          </p:nvSpPr>
          <p:spPr bwMode="auto">
            <a:xfrm>
              <a:off x="3832" y="1632"/>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n</a:t>
              </a:r>
            </a:p>
          </p:txBody>
        </p:sp>
        <p:sp>
          <p:nvSpPr>
            <p:cNvPr id="1027105" name="Rectangle 33"/>
            <p:cNvSpPr>
              <a:spLocks noChangeArrowheads="1"/>
            </p:cNvSpPr>
            <p:nvPr/>
          </p:nvSpPr>
          <p:spPr bwMode="auto">
            <a:xfrm>
              <a:off x="4600" y="1816"/>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06" name="Text Box 34"/>
            <p:cNvSpPr txBox="1">
              <a:spLocks noChangeArrowheads="1"/>
            </p:cNvSpPr>
            <p:nvPr/>
          </p:nvSpPr>
          <p:spPr bwMode="auto">
            <a:xfrm>
              <a:off x="4576" y="1632"/>
              <a:ext cx="7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p>
          </p:txBody>
        </p:sp>
        <p:sp>
          <p:nvSpPr>
            <p:cNvPr id="1027107" name="Rectangle 35"/>
            <p:cNvSpPr>
              <a:spLocks noChangeArrowheads="1"/>
            </p:cNvSpPr>
            <p:nvPr/>
          </p:nvSpPr>
          <p:spPr bwMode="auto">
            <a:xfrm>
              <a:off x="3120" y="1816"/>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08" name="Text Box 36"/>
            <p:cNvSpPr txBox="1">
              <a:spLocks noChangeArrowheads="1"/>
            </p:cNvSpPr>
            <p:nvPr/>
          </p:nvSpPr>
          <p:spPr bwMode="auto">
            <a:xfrm>
              <a:off x="3096" y="1632"/>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a:t>
              </a:r>
            </a:p>
          </p:txBody>
        </p:sp>
      </p:grpSp>
      <p:sp>
        <p:nvSpPr>
          <p:cNvPr id="1027109" name="Rectangle 37"/>
          <p:cNvSpPr>
            <a:spLocks noChangeArrowheads="1"/>
          </p:cNvSpPr>
          <p:nvPr/>
        </p:nvSpPr>
        <p:spPr bwMode="auto">
          <a:xfrm>
            <a:off x="1117600" y="1822450"/>
            <a:ext cx="3238500" cy="2746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10" name="Rectangle 38"/>
          <p:cNvSpPr>
            <a:spLocks noChangeArrowheads="1"/>
          </p:cNvSpPr>
          <p:nvPr/>
        </p:nvSpPr>
        <p:spPr bwMode="auto">
          <a:xfrm>
            <a:off x="1117600" y="2089150"/>
            <a:ext cx="4040188" cy="8064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11" name="Rectangle 39"/>
          <p:cNvSpPr>
            <a:spLocks noChangeArrowheads="1"/>
          </p:cNvSpPr>
          <p:nvPr/>
        </p:nvSpPr>
        <p:spPr bwMode="auto">
          <a:xfrm>
            <a:off x="1117600" y="2897188"/>
            <a:ext cx="1731963"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nvGrpSpPr>
          <p:cNvPr id="1027112" name="Group 40"/>
          <p:cNvGrpSpPr>
            <a:grpSpLocks/>
          </p:cNvGrpSpPr>
          <p:nvPr/>
        </p:nvGrpSpPr>
        <p:grpSpPr bwMode="auto">
          <a:xfrm>
            <a:off x="5265738" y="3290888"/>
            <a:ext cx="677862" cy="366712"/>
            <a:chOff x="784" y="2552"/>
            <a:chExt cx="427" cy="231"/>
          </a:xfrm>
        </p:grpSpPr>
        <p:sp>
          <p:nvSpPr>
            <p:cNvPr id="1027113" name="Rectangle 41"/>
            <p:cNvSpPr>
              <a:spLocks noChangeArrowheads="1"/>
            </p:cNvSpPr>
            <p:nvPr/>
          </p:nvSpPr>
          <p:spPr bwMode="auto">
            <a:xfrm>
              <a:off x="808"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14" name="Rectangle 42"/>
            <p:cNvSpPr>
              <a:spLocks noChangeArrowheads="1"/>
            </p:cNvSpPr>
            <p:nvPr/>
          </p:nvSpPr>
          <p:spPr bwMode="auto">
            <a:xfrm>
              <a:off x="784"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0</a:t>
              </a:r>
            </a:p>
          </p:txBody>
        </p:sp>
      </p:grpSp>
      <p:grpSp>
        <p:nvGrpSpPr>
          <p:cNvPr id="1027115" name="Group 43"/>
          <p:cNvGrpSpPr>
            <a:grpSpLocks/>
          </p:cNvGrpSpPr>
          <p:nvPr/>
        </p:nvGrpSpPr>
        <p:grpSpPr bwMode="auto">
          <a:xfrm>
            <a:off x="5265738" y="3290888"/>
            <a:ext cx="677862" cy="366712"/>
            <a:chOff x="1205" y="2552"/>
            <a:chExt cx="427" cy="231"/>
          </a:xfrm>
        </p:grpSpPr>
        <p:sp>
          <p:nvSpPr>
            <p:cNvPr id="1027116" name="Rectangle 44"/>
            <p:cNvSpPr>
              <a:spLocks noChangeArrowheads="1"/>
            </p:cNvSpPr>
            <p:nvPr/>
          </p:nvSpPr>
          <p:spPr bwMode="auto">
            <a:xfrm>
              <a:off x="1229"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17" name="Rectangle 45"/>
            <p:cNvSpPr>
              <a:spLocks noChangeArrowheads="1"/>
            </p:cNvSpPr>
            <p:nvPr/>
          </p:nvSpPr>
          <p:spPr bwMode="auto">
            <a:xfrm>
              <a:off x="1205"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a:t>
              </a:r>
            </a:p>
          </p:txBody>
        </p:sp>
      </p:grpSp>
      <p:grpSp>
        <p:nvGrpSpPr>
          <p:cNvPr id="1027118" name="Group 46"/>
          <p:cNvGrpSpPr>
            <a:grpSpLocks/>
          </p:cNvGrpSpPr>
          <p:nvPr/>
        </p:nvGrpSpPr>
        <p:grpSpPr bwMode="auto">
          <a:xfrm>
            <a:off x="5265738" y="3290888"/>
            <a:ext cx="677862" cy="366712"/>
            <a:chOff x="1640" y="2552"/>
            <a:chExt cx="427" cy="231"/>
          </a:xfrm>
        </p:grpSpPr>
        <p:sp>
          <p:nvSpPr>
            <p:cNvPr id="1027119" name="Rectangle 47"/>
            <p:cNvSpPr>
              <a:spLocks noChangeArrowheads="1"/>
            </p:cNvSpPr>
            <p:nvPr/>
          </p:nvSpPr>
          <p:spPr bwMode="auto">
            <a:xfrm>
              <a:off x="166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20" name="Rectangle 48"/>
            <p:cNvSpPr>
              <a:spLocks noChangeArrowheads="1"/>
            </p:cNvSpPr>
            <p:nvPr/>
          </p:nvSpPr>
          <p:spPr bwMode="auto">
            <a:xfrm>
              <a:off x="164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2</a:t>
              </a:r>
            </a:p>
          </p:txBody>
        </p:sp>
      </p:grpSp>
      <p:grpSp>
        <p:nvGrpSpPr>
          <p:cNvPr id="1027121" name="Group 49"/>
          <p:cNvGrpSpPr>
            <a:grpSpLocks/>
          </p:cNvGrpSpPr>
          <p:nvPr/>
        </p:nvGrpSpPr>
        <p:grpSpPr bwMode="auto">
          <a:xfrm>
            <a:off x="5265738" y="3290888"/>
            <a:ext cx="677862" cy="366712"/>
            <a:chOff x="2080" y="2552"/>
            <a:chExt cx="427" cy="231"/>
          </a:xfrm>
        </p:grpSpPr>
        <p:sp>
          <p:nvSpPr>
            <p:cNvPr id="1027122" name="Rectangle 50"/>
            <p:cNvSpPr>
              <a:spLocks noChangeArrowheads="1"/>
            </p:cNvSpPr>
            <p:nvPr/>
          </p:nvSpPr>
          <p:spPr bwMode="auto">
            <a:xfrm>
              <a:off x="210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23" name="Rectangle 51"/>
            <p:cNvSpPr>
              <a:spLocks noChangeArrowheads="1"/>
            </p:cNvSpPr>
            <p:nvPr/>
          </p:nvSpPr>
          <p:spPr bwMode="auto">
            <a:xfrm>
              <a:off x="208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3</a:t>
              </a:r>
            </a:p>
          </p:txBody>
        </p:sp>
      </p:grpSp>
      <p:grpSp>
        <p:nvGrpSpPr>
          <p:cNvPr id="1027124" name="Group 52"/>
          <p:cNvGrpSpPr>
            <a:grpSpLocks/>
          </p:cNvGrpSpPr>
          <p:nvPr/>
        </p:nvGrpSpPr>
        <p:grpSpPr bwMode="auto">
          <a:xfrm>
            <a:off x="5265738" y="3290888"/>
            <a:ext cx="677862" cy="366712"/>
            <a:chOff x="2509" y="2552"/>
            <a:chExt cx="427" cy="231"/>
          </a:xfrm>
        </p:grpSpPr>
        <p:sp>
          <p:nvSpPr>
            <p:cNvPr id="1027125" name="Rectangle 53"/>
            <p:cNvSpPr>
              <a:spLocks noChangeArrowheads="1"/>
            </p:cNvSpPr>
            <p:nvPr/>
          </p:nvSpPr>
          <p:spPr bwMode="auto">
            <a:xfrm>
              <a:off x="2533"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26" name="Rectangle 54"/>
            <p:cNvSpPr>
              <a:spLocks noChangeArrowheads="1"/>
            </p:cNvSpPr>
            <p:nvPr/>
          </p:nvSpPr>
          <p:spPr bwMode="auto">
            <a:xfrm>
              <a:off x="2509"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4</a:t>
              </a:r>
            </a:p>
          </p:txBody>
        </p:sp>
      </p:grpSp>
      <p:grpSp>
        <p:nvGrpSpPr>
          <p:cNvPr id="1027127" name="Group 55"/>
          <p:cNvGrpSpPr>
            <a:grpSpLocks/>
          </p:cNvGrpSpPr>
          <p:nvPr/>
        </p:nvGrpSpPr>
        <p:grpSpPr bwMode="auto">
          <a:xfrm>
            <a:off x="5265738" y="3290888"/>
            <a:ext cx="677862" cy="366712"/>
            <a:chOff x="2936" y="2552"/>
            <a:chExt cx="427" cy="231"/>
          </a:xfrm>
        </p:grpSpPr>
        <p:sp>
          <p:nvSpPr>
            <p:cNvPr id="1027128" name="Rectangle 56"/>
            <p:cNvSpPr>
              <a:spLocks noChangeArrowheads="1"/>
            </p:cNvSpPr>
            <p:nvPr/>
          </p:nvSpPr>
          <p:spPr bwMode="auto">
            <a:xfrm>
              <a:off x="2960"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29" name="Rectangle 57"/>
            <p:cNvSpPr>
              <a:spLocks noChangeArrowheads="1"/>
            </p:cNvSpPr>
            <p:nvPr/>
          </p:nvSpPr>
          <p:spPr bwMode="auto">
            <a:xfrm>
              <a:off x="2936"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5</a:t>
              </a:r>
            </a:p>
          </p:txBody>
        </p:sp>
      </p:grpSp>
      <p:grpSp>
        <p:nvGrpSpPr>
          <p:cNvPr id="1027130" name="Group 58"/>
          <p:cNvGrpSpPr>
            <a:grpSpLocks/>
          </p:cNvGrpSpPr>
          <p:nvPr/>
        </p:nvGrpSpPr>
        <p:grpSpPr bwMode="auto">
          <a:xfrm>
            <a:off x="5265738" y="3290888"/>
            <a:ext cx="677862" cy="366712"/>
            <a:chOff x="3368" y="2552"/>
            <a:chExt cx="427" cy="231"/>
          </a:xfrm>
        </p:grpSpPr>
        <p:sp>
          <p:nvSpPr>
            <p:cNvPr id="1027131" name="Rectangle 59"/>
            <p:cNvSpPr>
              <a:spLocks noChangeArrowheads="1"/>
            </p:cNvSpPr>
            <p:nvPr/>
          </p:nvSpPr>
          <p:spPr bwMode="auto">
            <a:xfrm>
              <a:off x="339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32" name="Rectangle 60"/>
            <p:cNvSpPr>
              <a:spLocks noChangeArrowheads="1"/>
            </p:cNvSpPr>
            <p:nvPr/>
          </p:nvSpPr>
          <p:spPr bwMode="auto">
            <a:xfrm>
              <a:off x="336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6</a:t>
              </a:r>
            </a:p>
          </p:txBody>
        </p:sp>
      </p:grpSp>
      <p:grpSp>
        <p:nvGrpSpPr>
          <p:cNvPr id="1027133" name="Group 61"/>
          <p:cNvGrpSpPr>
            <a:grpSpLocks/>
          </p:cNvGrpSpPr>
          <p:nvPr/>
        </p:nvGrpSpPr>
        <p:grpSpPr bwMode="auto">
          <a:xfrm>
            <a:off x="5265738" y="3290888"/>
            <a:ext cx="677862" cy="366712"/>
            <a:chOff x="3800" y="2552"/>
            <a:chExt cx="427" cy="231"/>
          </a:xfrm>
        </p:grpSpPr>
        <p:sp>
          <p:nvSpPr>
            <p:cNvPr id="1027134" name="Rectangle 62"/>
            <p:cNvSpPr>
              <a:spLocks noChangeArrowheads="1"/>
            </p:cNvSpPr>
            <p:nvPr/>
          </p:nvSpPr>
          <p:spPr bwMode="auto">
            <a:xfrm>
              <a:off x="382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35" name="Rectangle 63"/>
            <p:cNvSpPr>
              <a:spLocks noChangeArrowheads="1"/>
            </p:cNvSpPr>
            <p:nvPr/>
          </p:nvSpPr>
          <p:spPr bwMode="auto">
            <a:xfrm>
              <a:off x="380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7</a:t>
              </a:r>
            </a:p>
          </p:txBody>
        </p:sp>
      </p:grpSp>
      <p:grpSp>
        <p:nvGrpSpPr>
          <p:cNvPr id="1027136" name="Group 64"/>
          <p:cNvGrpSpPr>
            <a:grpSpLocks/>
          </p:cNvGrpSpPr>
          <p:nvPr/>
        </p:nvGrpSpPr>
        <p:grpSpPr bwMode="auto">
          <a:xfrm>
            <a:off x="5265738" y="3290888"/>
            <a:ext cx="677862" cy="366712"/>
            <a:chOff x="4232" y="2552"/>
            <a:chExt cx="427" cy="231"/>
          </a:xfrm>
        </p:grpSpPr>
        <p:sp>
          <p:nvSpPr>
            <p:cNvPr id="1027137" name="Rectangle 65"/>
            <p:cNvSpPr>
              <a:spLocks noChangeArrowheads="1"/>
            </p:cNvSpPr>
            <p:nvPr/>
          </p:nvSpPr>
          <p:spPr bwMode="auto">
            <a:xfrm>
              <a:off x="4256"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38" name="Rectangle 66"/>
            <p:cNvSpPr>
              <a:spLocks noChangeArrowheads="1"/>
            </p:cNvSpPr>
            <p:nvPr/>
          </p:nvSpPr>
          <p:spPr bwMode="auto">
            <a:xfrm>
              <a:off x="4232"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8</a:t>
              </a:r>
            </a:p>
          </p:txBody>
        </p:sp>
      </p:grpSp>
      <p:grpSp>
        <p:nvGrpSpPr>
          <p:cNvPr id="1027139" name="Group 67"/>
          <p:cNvGrpSpPr>
            <a:grpSpLocks/>
          </p:cNvGrpSpPr>
          <p:nvPr/>
        </p:nvGrpSpPr>
        <p:grpSpPr bwMode="auto">
          <a:xfrm>
            <a:off x="5265738" y="3290888"/>
            <a:ext cx="677862" cy="366712"/>
            <a:chOff x="4664" y="2552"/>
            <a:chExt cx="427" cy="231"/>
          </a:xfrm>
        </p:grpSpPr>
        <p:sp>
          <p:nvSpPr>
            <p:cNvPr id="1027140" name="Rectangle 68"/>
            <p:cNvSpPr>
              <a:spLocks noChangeArrowheads="1"/>
            </p:cNvSpPr>
            <p:nvPr/>
          </p:nvSpPr>
          <p:spPr bwMode="auto">
            <a:xfrm>
              <a:off x="4688"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41" name="Rectangle 69"/>
            <p:cNvSpPr>
              <a:spLocks noChangeArrowheads="1"/>
            </p:cNvSpPr>
            <p:nvPr/>
          </p:nvSpPr>
          <p:spPr bwMode="auto">
            <a:xfrm>
              <a:off x="4664"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9</a:t>
              </a:r>
            </a:p>
          </p:txBody>
        </p:sp>
      </p:grpSp>
      <p:grpSp>
        <p:nvGrpSpPr>
          <p:cNvPr id="1027142" name="Group 70"/>
          <p:cNvGrpSpPr>
            <a:grpSpLocks/>
          </p:cNvGrpSpPr>
          <p:nvPr/>
        </p:nvGrpSpPr>
        <p:grpSpPr bwMode="auto">
          <a:xfrm>
            <a:off x="5265738" y="3290888"/>
            <a:ext cx="677862" cy="366712"/>
            <a:chOff x="5088" y="2552"/>
            <a:chExt cx="427" cy="231"/>
          </a:xfrm>
        </p:grpSpPr>
        <p:sp>
          <p:nvSpPr>
            <p:cNvPr id="1027143" name="Rectangle 71"/>
            <p:cNvSpPr>
              <a:spLocks noChangeArrowheads="1"/>
            </p:cNvSpPr>
            <p:nvPr/>
          </p:nvSpPr>
          <p:spPr bwMode="auto">
            <a:xfrm>
              <a:off x="511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44" name="Rectangle 72"/>
            <p:cNvSpPr>
              <a:spLocks noChangeArrowheads="1"/>
            </p:cNvSpPr>
            <p:nvPr/>
          </p:nvSpPr>
          <p:spPr bwMode="auto">
            <a:xfrm>
              <a:off x="508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10</a:t>
              </a:r>
            </a:p>
          </p:txBody>
        </p:sp>
      </p:grpSp>
      <p:grpSp>
        <p:nvGrpSpPr>
          <p:cNvPr id="1027145" name="Group 73"/>
          <p:cNvGrpSpPr>
            <a:grpSpLocks/>
          </p:cNvGrpSpPr>
          <p:nvPr/>
        </p:nvGrpSpPr>
        <p:grpSpPr bwMode="auto">
          <a:xfrm>
            <a:off x="1231900" y="4449763"/>
            <a:ext cx="6858000" cy="744537"/>
            <a:chOff x="776" y="2552"/>
            <a:chExt cx="4320" cy="469"/>
          </a:xfrm>
        </p:grpSpPr>
        <p:sp>
          <p:nvSpPr>
            <p:cNvPr id="1027146" name="Text Box 74"/>
            <p:cNvSpPr txBox="1">
              <a:spLocks noChangeArrowheads="1"/>
            </p:cNvSpPr>
            <p:nvPr/>
          </p:nvSpPr>
          <p:spPr bwMode="auto">
            <a:xfrm>
              <a:off x="824"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0</a:t>
              </a:r>
              <a:endParaRPr lang="en-US" altLang="de-DE" sz="1000">
                <a:latin typeface="Times New Roman" charset="0"/>
              </a:endParaRPr>
            </a:p>
          </p:txBody>
        </p:sp>
        <p:sp>
          <p:nvSpPr>
            <p:cNvPr id="1027147" name="Text Box 75"/>
            <p:cNvSpPr txBox="1">
              <a:spLocks noChangeArrowheads="1"/>
            </p:cNvSpPr>
            <p:nvPr/>
          </p:nvSpPr>
          <p:spPr bwMode="auto">
            <a:xfrm>
              <a:off x="1256"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1</a:t>
              </a:r>
              <a:endParaRPr lang="en-US" altLang="de-DE" sz="1000">
                <a:latin typeface="Times New Roman" charset="0"/>
              </a:endParaRPr>
            </a:p>
          </p:txBody>
        </p:sp>
        <p:sp>
          <p:nvSpPr>
            <p:cNvPr id="1027148" name="Text Box 76"/>
            <p:cNvSpPr txBox="1">
              <a:spLocks noChangeArrowheads="1"/>
            </p:cNvSpPr>
            <p:nvPr/>
          </p:nvSpPr>
          <p:spPr bwMode="auto">
            <a:xfrm>
              <a:off x="1688"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2</a:t>
              </a:r>
              <a:endParaRPr lang="en-US" altLang="de-DE" sz="1000">
                <a:latin typeface="Times New Roman" charset="0"/>
              </a:endParaRPr>
            </a:p>
          </p:txBody>
        </p:sp>
        <p:sp>
          <p:nvSpPr>
            <p:cNvPr id="1027149" name="Text Box 77"/>
            <p:cNvSpPr txBox="1">
              <a:spLocks noChangeArrowheads="1"/>
            </p:cNvSpPr>
            <p:nvPr/>
          </p:nvSpPr>
          <p:spPr bwMode="auto">
            <a:xfrm>
              <a:off x="2120"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3</a:t>
              </a:r>
              <a:endParaRPr lang="en-US" altLang="de-DE" sz="1000">
                <a:latin typeface="Times New Roman" charset="0"/>
              </a:endParaRPr>
            </a:p>
          </p:txBody>
        </p:sp>
        <p:sp>
          <p:nvSpPr>
            <p:cNvPr id="1027150" name="Text Box 78"/>
            <p:cNvSpPr txBox="1">
              <a:spLocks noChangeArrowheads="1"/>
            </p:cNvSpPr>
            <p:nvPr/>
          </p:nvSpPr>
          <p:spPr bwMode="auto">
            <a:xfrm>
              <a:off x="2552"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4</a:t>
              </a:r>
              <a:endParaRPr lang="en-US" altLang="de-DE" sz="1000">
                <a:latin typeface="Times New Roman" charset="0"/>
              </a:endParaRPr>
            </a:p>
          </p:txBody>
        </p:sp>
        <p:sp>
          <p:nvSpPr>
            <p:cNvPr id="1027151" name="Text Box 79"/>
            <p:cNvSpPr txBox="1">
              <a:spLocks noChangeArrowheads="1"/>
            </p:cNvSpPr>
            <p:nvPr/>
          </p:nvSpPr>
          <p:spPr bwMode="auto">
            <a:xfrm>
              <a:off x="2984"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5</a:t>
              </a:r>
              <a:endParaRPr lang="en-US" altLang="de-DE" sz="1000">
                <a:latin typeface="Times New Roman" charset="0"/>
              </a:endParaRPr>
            </a:p>
          </p:txBody>
        </p:sp>
        <p:sp>
          <p:nvSpPr>
            <p:cNvPr id="1027152" name="Text Box 80"/>
            <p:cNvSpPr txBox="1">
              <a:spLocks noChangeArrowheads="1"/>
            </p:cNvSpPr>
            <p:nvPr/>
          </p:nvSpPr>
          <p:spPr bwMode="auto">
            <a:xfrm>
              <a:off x="3416"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6</a:t>
              </a:r>
              <a:endParaRPr lang="en-US" altLang="de-DE" sz="1000">
                <a:latin typeface="Times New Roman" charset="0"/>
              </a:endParaRPr>
            </a:p>
          </p:txBody>
        </p:sp>
        <p:sp>
          <p:nvSpPr>
            <p:cNvPr id="1027153" name="Text Box 81"/>
            <p:cNvSpPr txBox="1">
              <a:spLocks noChangeArrowheads="1"/>
            </p:cNvSpPr>
            <p:nvPr/>
          </p:nvSpPr>
          <p:spPr bwMode="auto">
            <a:xfrm>
              <a:off x="3848"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7</a:t>
              </a:r>
              <a:endParaRPr lang="en-US" altLang="de-DE" sz="1000">
                <a:latin typeface="Times New Roman" charset="0"/>
              </a:endParaRPr>
            </a:p>
          </p:txBody>
        </p:sp>
        <p:sp>
          <p:nvSpPr>
            <p:cNvPr id="1027154" name="Text Box 82"/>
            <p:cNvSpPr txBox="1">
              <a:spLocks noChangeArrowheads="1"/>
            </p:cNvSpPr>
            <p:nvPr/>
          </p:nvSpPr>
          <p:spPr bwMode="auto">
            <a:xfrm>
              <a:off x="4280"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8</a:t>
              </a:r>
              <a:endParaRPr lang="en-US" altLang="de-DE" sz="1000">
                <a:latin typeface="Times New Roman" charset="0"/>
              </a:endParaRPr>
            </a:p>
          </p:txBody>
        </p:sp>
        <p:sp>
          <p:nvSpPr>
            <p:cNvPr id="1027155" name="Rectangle 83"/>
            <p:cNvSpPr>
              <a:spLocks noChangeArrowheads="1"/>
            </p:cNvSpPr>
            <p:nvPr/>
          </p:nvSpPr>
          <p:spPr bwMode="auto">
            <a:xfrm>
              <a:off x="776"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56" name="Rectangle 84"/>
            <p:cNvSpPr>
              <a:spLocks noChangeArrowheads="1"/>
            </p:cNvSpPr>
            <p:nvPr/>
          </p:nvSpPr>
          <p:spPr bwMode="auto">
            <a:xfrm>
              <a:off x="1208"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57" name="Rectangle 85"/>
            <p:cNvSpPr>
              <a:spLocks noChangeArrowheads="1"/>
            </p:cNvSpPr>
            <p:nvPr/>
          </p:nvSpPr>
          <p:spPr bwMode="auto">
            <a:xfrm>
              <a:off x="1640"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58" name="Rectangle 86"/>
            <p:cNvSpPr>
              <a:spLocks noChangeArrowheads="1"/>
            </p:cNvSpPr>
            <p:nvPr/>
          </p:nvSpPr>
          <p:spPr bwMode="auto">
            <a:xfrm>
              <a:off x="2072"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59" name="Rectangle 87"/>
            <p:cNvSpPr>
              <a:spLocks noChangeArrowheads="1"/>
            </p:cNvSpPr>
            <p:nvPr/>
          </p:nvSpPr>
          <p:spPr bwMode="auto">
            <a:xfrm>
              <a:off x="2504"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0" name="Rectangle 88"/>
            <p:cNvSpPr>
              <a:spLocks noChangeArrowheads="1"/>
            </p:cNvSpPr>
            <p:nvPr/>
          </p:nvSpPr>
          <p:spPr bwMode="auto">
            <a:xfrm>
              <a:off x="2936"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1" name="Rectangle 89"/>
            <p:cNvSpPr>
              <a:spLocks noChangeArrowheads="1"/>
            </p:cNvSpPr>
            <p:nvPr/>
          </p:nvSpPr>
          <p:spPr bwMode="auto">
            <a:xfrm>
              <a:off x="3368"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2" name="Rectangle 90"/>
            <p:cNvSpPr>
              <a:spLocks noChangeArrowheads="1"/>
            </p:cNvSpPr>
            <p:nvPr/>
          </p:nvSpPr>
          <p:spPr bwMode="auto">
            <a:xfrm>
              <a:off x="3800"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3" name="Rectangle 91"/>
            <p:cNvSpPr>
              <a:spLocks noChangeArrowheads="1"/>
            </p:cNvSpPr>
            <p:nvPr/>
          </p:nvSpPr>
          <p:spPr bwMode="auto">
            <a:xfrm>
              <a:off x="4232"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4" name="Rectangle 92"/>
            <p:cNvSpPr>
              <a:spLocks noChangeArrowheads="1"/>
            </p:cNvSpPr>
            <p:nvPr/>
          </p:nvSpPr>
          <p:spPr bwMode="auto">
            <a:xfrm>
              <a:off x="4664"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165" name="Text Box 93"/>
            <p:cNvSpPr txBox="1">
              <a:spLocks noChangeArrowheads="1"/>
            </p:cNvSpPr>
            <p:nvPr/>
          </p:nvSpPr>
          <p:spPr bwMode="auto">
            <a:xfrm>
              <a:off x="4712"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9</a:t>
              </a:r>
              <a:endParaRPr lang="en-US" altLang="de-DE" sz="1000">
                <a:latin typeface="Times New Roman" charset="0"/>
              </a:endParaRPr>
            </a:p>
          </p:txBody>
        </p:sp>
        <p:grpSp>
          <p:nvGrpSpPr>
            <p:cNvPr id="34072" name="Group 94"/>
            <p:cNvGrpSpPr>
              <a:grpSpLocks/>
            </p:cNvGrpSpPr>
            <p:nvPr/>
          </p:nvGrpSpPr>
          <p:grpSpPr bwMode="auto">
            <a:xfrm>
              <a:off x="4656" y="2557"/>
              <a:ext cx="432" cy="288"/>
              <a:chOff x="4656" y="3672"/>
              <a:chExt cx="432" cy="288"/>
            </a:xfrm>
          </p:grpSpPr>
          <p:sp>
            <p:nvSpPr>
              <p:cNvPr id="1027167" name="Rectangle 95"/>
              <p:cNvSpPr>
                <a:spLocks noChangeArrowheads="1"/>
              </p:cNvSpPr>
              <p:nvPr/>
            </p:nvSpPr>
            <p:spPr bwMode="auto">
              <a:xfrm>
                <a:off x="4694" y="3706"/>
                <a:ext cx="362" cy="21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68" name="Rectangle 96"/>
              <p:cNvSpPr>
                <a:spLocks noChangeArrowheads="1"/>
              </p:cNvSpPr>
              <p:nvPr/>
            </p:nvSpPr>
            <p:spPr bwMode="auto">
              <a:xfrm>
                <a:off x="4656" y="3672"/>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0</a:t>
                </a:r>
              </a:p>
            </p:txBody>
          </p:sp>
        </p:grpSp>
      </p:grpSp>
      <p:grpSp>
        <p:nvGrpSpPr>
          <p:cNvPr id="1027169" name="Group 97"/>
          <p:cNvGrpSpPr>
            <a:grpSpLocks/>
          </p:cNvGrpSpPr>
          <p:nvPr/>
        </p:nvGrpSpPr>
        <p:grpSpPr bwMode="auto">
          <a:xfrm>
            <a:off x="1244600" y="4462463"/>
            <a:ext cx="677863" cy="457200"/>
            <a:chOff x="240" y="3120"/>
            <a:chExt cx="427" cy="288"/>
          </a:xfrm>
        </p:grpSpPr>
        <p:sp>
          <p:nvSpPr>
            <p:cNvPr id="1027170" name="Rectangle 98"/>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71" name="Rectangle 99"/>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9</a:t>
              </a:r>
            </a:p>
          </p:txBody>
        </p:sp>
      </p:grpSp>
      <p:grpSp>
        <p:nvGrpSpPr>
          <p:cNvPr id="1027172" name="Group 100"/>
          <p:cNvGrpSpPr>
            <a:grpSpLocks/>
          </p:cNvGrpSpPr>
          <p:nvPr/>
        </p:nvGrpSpPr>
        <p:grpSpPr bwMode="auto">
          <a:xfrm>
            <a:off x="1912938" y="4449763"/>
            <a:ext cx="677862" cy="457200"/>
            <a:chOff x="240" y="3120"/>
            <a:chExt cx="427" cy="288"/>
          </a:xfrm>
        </p:grpSpPr>
        <p:sp>
          <p:nvSpPr>
            <p:cNvPr id="1027173" name="Rectangle 101"/>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74" name="Rectangle 102"/>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1</a:t>
              </a:r>
            </a:p>
          </p:txBody>
        </p:sp>
      </p:grpSp>
      <p:grpSp>
        <p:nvGrpSpPr>
          <p:cNvPr id="1027175" name="Group 103"/>
          <p:cNvGrpSpPr>
            <a:grpSpLocks/>
          </p:cNvGrpSpPr>
          <p:nvPr/>
        </p:nvGrpSpPr>
        <p:grpSpPr bwMode="auto">
          <a:xfrm>
            <a:off x="1912938" y="4462463"/>
            <a:ext cx="677862" cy="457200"/>
            <a:chOff x="240" y="3120"/>
            <a:chExt cx="427" cy="288"/>
          </a:xfrm>
        </p:grpSpPr>
        <p:sp>
          <p:nvSpPr>
            <p:cNvPr id="1027176" name="Rectangle 104"/>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77" name="Rectangle 105"/>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8</a:t>
              </a:r>
            </a:p>
          </p:txBody>
        </p:sp>
      </p:grpSp>
      <p:grpSp>
        <p:nvGrpSpPr>
          <p:cNvPr id="1027178" name="Group 106"/>
          <p:cNvGrpSpPr>
            <a:grpSpLocks/>
          </p:cNvGrpSpPr>
          <p:nvPr/>
        </p:nvGrpSpPr>
        <p:grpSpPr bwMode="auto">
          <a:xfrm>
            <a:off x="2603500" y="4449763"/>
            <a:ext cx="677863" cy="457200"/>
            <a:chOff x="240" y="3120"/>
            <a:chExt cx="427" cy="288"/>
          </a:xfrm>
        </p:grpSpPr>
        <p:sp>
          <p:nvSpPr>
            <p:cNvPr id="1027179" name="Rectangle 107"/>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80" name="Rectangle 108"/>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2</a:t>
              </a:r>
            </a:p>
          </p:txBody>
        </p:sp>
      </p:grpSp>
      <p:grpSp>
        <p:nvGrpSpPr>
          <p:cNvPr id="1027181" name="Group 109"/>
          <p:cNvGrpSpPr>
            <a:grpSpLocks/>
          </p:cNvGrpSpPr>
          <p:nvPr/>
        </p:nvGrpSpPr>
        <p:grpSpPr bwMode="auto">
          <a:xfrm>
            <a:off x="2603500" y="4462463"/>
            <a:ext cx="677863" cy="457200"/>
            <a:chOff x="240" y="3120"/>
            <a:chExt cx="427" cy="288"/>
          </a:xfrm>
        </p:grpSpPr>
        <p:sp>
          <p:nvSpPr>
            <p:cNvPr id="1027182" name="Rectangle 110"/>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83" name="Rectangle 111"/>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7</a:t>
              </a:r>
            </a:p>
          </p:txBody>
        </p:sp>
      </p:grpSp>
      <p:grpSp>
        <p:nvGrpSpPr>
          <p:cNvPr id="1027184" name="Group 112"/>
          <p:cNvGrpSpPr>
            <a:grpSpLocks/>
          </p:cNvGrpSpPr>
          <p:nvPr/>
        </p:nvGrpSpPr>
        <p:grpSpPr bwMode="auto">
          <a:xfrm>
            <a:off x="3302000" y="4449763"/>
            <a:ext cx="677863" cy="457200"/>
            <a:chOff x="240" y="3120"/>
            <a:chExt cx="427" cy="288"/>
          </a:xfrm>
        </p:grpSpPr>
        <p:sp>
          <p:nvSpPr>
            <p:cNvPr id="1027185" name="Rectangle 113"/>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86" name="Rectangle 114"/>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3</a:t>
              </a:r>
            </a:p>
          </p:txBody>
        </p:sp>
      </p:grpSp>
      <p:grpSp>
        <p:nvGrpSpPr>
          <p:cNvPr id="1027187" name="Group 115"/>
          <p:cNvGrpSpPr>
            <a:grpSpLocks/>
          </p:cNvGrpSpPr>
          <p:nvPr/>
        </p:nvGrpSpPr>
        <p:grpSpPr bwMode="auto">
          <a:xfrm>
            <a:off x="3302000" y="4462463"/>
            <a:ext cx="677863" cy="457200"/>
            <a:chOff x="240" y="3120"/>
            <a:chExt cx="427" cy="288"/>
          </a:xfrm>
        </p:grpSpPr>
        <p:sp>
          <p:nvSpPr>
            <p:cNvPr id="1027188" name="Rectangle 116"/>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89" name="Rectangle 117"/>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6</a:t>
              </a:r>
            </a:p>
          </p:txBody>
        </p:sp>
      </p:grpSp>
      <p:grpSp>
        <p:nvGrpSpPr>
          <p:cNvPr id="1027190" name="Group 118"/>
          <p:cNvGrpSpPr>
            <a:grpSpLocks/>
          </p:cNvGrpSpPr>
          <p:nvPr/>
        </p:nvGrpSpPr>
        <p:grpSpPr bwMode="auto">
          <a:xfrm>
            <a:off x="3983038" y="4449763"/>
            <a:ext cx="677862" cy="457200"/>
            <a:chOff x="240" y="3120"/>
            <a:chExt cx="427" cy="288"/>
          </a:xfrm>
        </p:grpSpPr>
        <p:sp>
          <p:nvSpPr>
            <p:cNvPr id="1027191" name="Rectangle 119"/>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92" name="Rectangle 120"/>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4</a:t>
              </a:r>
            </a:p>
          </p:txBody>
        </p:sp>
      </p:grpSp>
      <p:grpSp>
        <p:nvGrpSpPr>
          <p:cNvPr id="1027193" name="Group 121"/>
          <p:cNvGrpSpPr>
            <a:grpSpLocks/>
          </p:cNvGrpSpPr>
          <p:nvPr/>
        </p:nvGrpSpPr>
        <p:grpSpPr bwMode="auto">
          <a:xfrm>
            <a:off x="3983038" y="4462463"/>
            <a:ext cx="677862" cy="457200"/>
            <a:chOff x="240" y="3120"/>
            <a:chExt cx="427" cy="288"/>
          </a:xfrm>
        </p:grpSpPr>
        <p:sp>
          <p:nvSpPr>
            <p:cNvPr id="1027194" name="Rectangle 122"/>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95" name="Rectangle 123"/>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5</a:t>
              </a:r>
            </a:p>
          </p:txBody>
        </p:sp>
      </p:grpSp>
      <p:grpSp>
        <p:nvGrpSpPr>
          <p:cNvPr id="1027196" name="Group 124"/>
          <p:cNvGrpSpPr>
            <a:grpSpLocks/>
          </p:cNvGrpSpPr>
          <p:nvPr/>
        </p:nvGrpSpPr>
        <p:grpSpPr bwMode="auto">
          <a:xfrm>
            <a:off x="4660900" y="4449763"/>
            <a:ext cx="677863" cy="457200"/>
            <a:chOff x="240" y="3120"/>
            <a:chExt cx="427" cy="288"/>
          </a:xfrm>
        </p:grpSpPr>
        <p:sp>
          <p:nvSpPr>
            <p:cNvPr id="1027197" name="Rectangle 125"/>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198" name="Rectangle 126"/>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5</a:t>
              </a:r>
            </a:p>
          </p:txBody>
        </p:sp>
      </p:grpSp>
      <p:grpSp>
        <p:nvGrpSpPr>
          <p:cNvPr id="1027199" name="Group 127"/>
          <p:cNvGrpSpPr>
            <a:grpSpLocks/>
          </p:cNvGrpSpPr>
          <p:nvPr/>
        </p:nvGrpSpPr>
        <p:grpSpPr bwMode="auto">
          <a:xfrm>
            <a:off x="4660900" y="4462463"/>
            <a:ext cx="677863" cy="457200"/>
            <a:chOff x="240" y="3120"/>
            <a:chExt cx="427" cy="288"/>
          </a:xfrm>
        </p:grpSpPr>
        <p:sp>
          <p:nvSpPr>
            <p:cNvPr id="1027200" name="Rectangle 128"/>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01" name="Rectangle 129"/>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4</a:t>
              </a:r>
            </a:p>
          </p:txBody>
        </p:sp>
      </p:grpSp>
      <p:grpSp>
        <p:nvGrpSpPr>
          <p:cNvPr id="1027202" name="Group 130"/>
          <p:cNvGrpSpPr>
            <a:grpSpLocks/>
          </p:cNvGrpSpPr>
          <p:nvPr/>
        </p:nvGrpSpPr>
        <p:grpSpPr bwMode="auto">
          <a:xfrm>
            <a:off x="5346700" y="4449763"/>
            <a:ext cx="677863" cy="457200"/>
            <a:chOff x="240" y="3120"/>
            <a:chExt cx="427" cy="288"/>
          </a:xfrm>
        </p:grpSpPr>
        <p:sp>
          <p:nvSpPr>
            <p:cNvPr id="1027203" name="Rectangle 131"/>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04" name="Rectangle 132"/>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6</a:t>
              </a:r>
            </a:p>
          </p:txBody>
        </p:sp>
      </p:grpSp>
      <p:grpSp>
        <p:nvGrpSpPr>
          <p:cNvPr id="1027205" name="Group 133"/>
          <p:cNvGrpSpPr>
            <a:grpSpLocks/>
          </p:cNvGrpSpPr>
          <p:nvPr/>
        </p:nvGrpSpPr>
        <p:grpSpPr bwMode="auto">
          <a:xfrm>
            <a:off x="5346700" y="4462463"/>
            <a:ext cx="677863" cy="457200"/>
            <a:chOff x="240" y="3120"/>
            <a:chExt cx="427" cy="288"/>
          </a:xfrm>
        </p:grpSpPr>
        <p:sp>
          <p:nvSpPr>
            <p:cNvPr id="1027206" name="Rectangle 134"/>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07" name="Rectangle 135"/>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3</a:t>
              </a:r>
            </a:p>
          </p:txBody>
        </p:sp>
      </p:grpSp>
      <p:grpSp>
        <p:nvGrpSpPr>
          <p:cNvPr id="1027208" name="Group 136"/>
          <p:cNvGrpSpPr>
            <a:grpSpLocks/>
          </p:cNvGrpSpPr>
          <p:nvPr/>
        </p:nvGrpSpPr>
        <p:grpSpPr bwMode="auto">
          <a:xfrm>
            <a:off x="6032500" y="4449763"/>
            <a:ext cx="677863" cy="457200"/>
            <a:chOff x="240" y="3120"/>
            <a:chExt cx="427" cy="288"/>
          </a:xfrm>
        </p:grpSpPr>
        <p:sp>
          <p:nvSpPr>
            <p:cNvPr id="1027209" name="Rectangle 137"/>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10" name="Rectangle 138"/>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7</a:t>
              </a:r>
            </a:p>
          </p:txBody>
        </p:sp>
      </p:grpSp>
      <p:grpSp>
        <p:nvGrpSpPr>
          <p:cNvPr id="1027211" name="Group 139"/>
          <p:cNvGrpSpPr>
            <a:grpSpLocks/>
          </p:cNvGrpSpPr>
          <p:nvPr/>
        </p:nvGrpSpPr>
        <p:grpSpPr bwMode="auto">
          <a:xfrm>
            <a:off x="6032500" y="4462463"/>
            <a:ext cx="677863" cy="457200"/>
            <a:chOff x="240" y="3120"/>
            <a:chExt cx="427" cy="288"/>
          </a:xfrm>
        </p:grpSpPr>
        <p:sp>
          <p:nvSpPr>
            <p:cNvPr id="1027212" name="Rectangle 140"/>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13" name="Rectangle 141"/>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2</a:t>
              </a:r>
            </a:p>
          </p:txBody>
        </p:sp>
      </p:grpSp>
      <p:grpSp>
        <p:nvGrpSpPr>
          <p:cNvPr id="1027214" name="Group 142"/>
          <p:cNvGrpSpPr>
            <a:grpSpLocks/>
          </p:cNvGrpSpPr>
          <p:nvPr/>
        </p:nvGrpSpPr>
        <p:grpSpPr bwMode="auto">
          <a:xfrm>
            <a:off x="6718300" y="4449763"/>
            <a:ext cx="677863" cy="457200"/>
            <a:chOff x="240" y="3120"/>
            <a:chExt cx="427" cy="288"/>
          </a:xfrm>
        </p:grpSpPr>
        <p:sp>
          <p:nvSpPr>
            <p:cNvPr id="1027215" name="Rectangle 143"/>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16" name="Rectangle 144"/>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8</a:t>
              </a:r>
            </a:p>
          </p:txBody>
        </p:sp>
      </p:grpSp>
      <p:grpSp>
        <p:nvGrpSpPr>
          <p:cNvPr id="1027217" name="Group 145"/>
          <p:cNvGrpSpPr>
            <a:grpSpLocks/>
          </p:cNvGrpSpPr>
          <p:nvPr/>
        </p:nvGrpSpPr>
        <p:grpSpPr bwMode="auto">
          <a:xfrm>
            <a:off x="6718300" y="4462463"/>
            <a:ext cx="677863" cy="457200"/>
            <a:chOff x="240" y="3120"/>
            <a:chExt cx="427" cy="288"/>
          </a:xfrm>
        </p:grpSpPr>
        <p:sp>
          <p:nvSpPr>
            <p:cNvPr id="1027218" name="Rectangle 146"/>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19" name="Rectangle 147"/>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1</a:t>
              </a:r>
            </a:p>
          </p:txBody>
        </p:sp>
      </p:grpSp>
      <p:grpSp>
        <p:nvGrpSpPr>
          <p:cNvPr id="1027220" name="Group 148"/>
          <p:cNvGrpSpPr>
            <a:grpSpLocks/>
          </p:cNvGrpSpPr>
          <p:nvPr/>
        </p:nvGrpSpPr>
        <p:grpSpPr bwMode="auto">
          <a:xfrm>
            <a:off x="7404100" y="4449763"/>
            <a:ext cx="677863" cy="457200"/>
            <a:chOff x="240" y="3120"/>
            <a:chExt cx="427" cy="288"/>
          </a:xfrm>
        </p:grpSpPr>
        <p:sp>
          <p:nvSpPr>
            <p:cNvPr id="1027221" name="Rectangle 149"/>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22" name="Rectangle 150"/>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9</a:t>
              </a:r>
            </a:p>
          </p:txBody>
        </p:sp>
      </p:grpSp>
      <p:grpSp>
        <p:nvGrpSpPr>
          <p:cNvPr id="1027223" name="Group 151"/>
          <p:cNvGrpSpPr>
            <a:grpSpLocks/>
          </p:cNvGrpSpPr>
          <p:nvPr/>
        </p:nvGrpSpPr>
        <p:grpSpPr bwMode="auto">
          <a:xfrm>
            <a:off x="7404100" y="4462463"/>
            <a:ext cx="677863" cy="457200"/>
            <a:chOff x="240" y="3120"/>
            <a:chExt cx="427" cy="288"/>
          </a:xfrm>
        </p:grpSpPr>
        <p:sp>
          <p:nvSpPr>
            <p:cNvPr id="1027224" name="Rectangle 152"/>
            <p:cNvSpPr>
              <a:spLocks noChangeArrowheads="1"/>
            </p:cNvSpPr>
            <p:nvPr/>
          </p:nvSpPr>
          <p:spPr bwMode="auto">
            <a:xfrm>
              <a:off x="264" y="3140"/>
              <a:ext cx="377" cy="2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25" name="Rectangle 153"/>
            <p:cNvSpPr>
              <a:spLocks noChangeArrowheads="1"/>
            </p:cNvSpPr>
            <p:nvPr/>
          </p:nvSpPr>
          <p:spPr bwMode="auto">
            <a:xfrm>
              <a:off x="240" y="3120"/>
              <a:ext cx="42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0</a:t>
              </a:r>
            </a:p>
          </p:txBody>
        </p:sp>
      </p:grpSp>
      <p:sp>
        <p:nvSpPr>
          <p:cNvPr id="1027226" name="Oval 154"/>
          <p:cNvSpPr>
            <a:spLocks noChangeArrowheads="1"/>
          </p:cNvSpPr>
          <p:nvPr/>
        </p:nvSpPr>
        <p:spPr bwMode="auto">
          <a:xfrm>
            <a:off x="7921625" y="3468688"/>
            <a:ext cx="74613" cy="7461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227" name="AutoShape 155"/>
          <p:cNvCxnSpPr>
            <a:cxnSpLocks noChangeShapeType="1"/>
            <a:stCxn id="1027226" idx="4"/>
            <a:endCxn id="1027155" idx="1"/>
          </p:cNvCxnSpPr>
          <p:nvPr/>
        </p:nvCxnSpPr>
        <p:spPr bwMode="auto">
          <a:xfrm rot="5400000">
            <a:off x="4025106" y="750094"/>
            <a:ext cx="1141413" cy="6727825"/>
          </a:xfrm>
          <a:prstGeom prst="bentConnector4">
            <a:avLst>
              <a:gd name="adj1" fmla="val 54380"/>
              <a:gd name="adj2" fmla="val 103398"/>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27228" name="Oval 156"/>
          <p:cNvSpPr>
            <a:spLocks noChangeArrowheads="1"/>
          </p:cNvSpPr>
          <p:nvPr/>
        </p:nvSpPr>
        <p:spPr bwMode="auto">
          <a:xfrm>
            <a:off x="7772400" y="3151188"/>
            <a:ext cx="74613" cy="7461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229" name="AutoShape 157"/>
          <p:cNvCxnSpPr>
            <a:cxnSpLocks noChangeShapeType="1"/>
            <a:stCxn id="1027228" idx="4"/>
            <a:endCxn id="1027155" idx="1"/>
          </p:cNvCxnSpPr>
          <p:nvPr/>
        </p:nvCxnSpPr>
        <p:spPr bwMode="auto">
          <a:xfrm rot="5400000">
            <a:off x="3791743" y="665957"/>
            <a:ext cx="1458913" cy="6578600"/>
          </a:xfrm>
          <a:prstGeom prst="bentConnector4">
            <a:avLst>
              <a:gd name="adj1" fmla="val 64088"/>
              <a:gd name="adj2" fmla="val 103477"/>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27230" name="Group 158"/>
          <p:cNvGrpSpPr>
            <a:grpSpLocks/>
          </p:cNvGrpSpPr>
          <p:nvPr/>
        </p:nvGrpSpPr>
        <p:grpSpPr bwMode="auto">
          <a:xfrm>
            <a:off x="609600" y="1436688"/>
            <a:ext cx="8032750" cy="2735262"/>
            <a:chOff x="384" y="905"/>
            <a:chExt cx="5060" cy="1723"/>
          </a:xfrm>
        </p:grpSpPr>
        <p:sp>
          <p:nvSpPr>
            <p:cNvPr id="1027231" name="Rectangle 159"/>
            <p:cNvSpPr>
              <a:spLocks noChangeArrowheads="1"/>
            </p:cNvSpPr>
            <p:nvPr/>
          </p:nvSpPr>
          <p:spPr bwMode="auto">
            <a:xfrm>
              <a:off x="384" y="905"/>
              <a:ext cx="5060" cy="1723"/>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32" name="Text Box 160"/>
            <p:cNvSpPr txBox="1">
              <a:spLocks noChangeArrowheads="1"/>
            </p:cNvSpPr>
            <p:nvPr/>
          </p:nvSpPr>
          <p:spPr bwMode="auto">
            <a:xfrm>
              <a:off x="456" y="945"/>
              <a:ext cx="4905" cy="1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dirty="0"/>
                <a:t>private String </a:t>
              </a:r>
              <a:r>
                <a:rPr lang="en-US" altLang="de-DE" b="1" dirty="0" err="1"/>
                <a:t>arrayToString</a:t>
              </a:r>
              <a:r>
                <a:rPr lang="en-US" altLang="de-DE" b="1" dirty="0"/>
                <a:t>(</a:t>
              </a:r>
              <a:r>
                <a:rPr lang="en-US" altLang="de-DE" b="1" dirty="0" err="1"/>
                <a:t>int</a:t>
              </a:r>
              <a:r>
                <a:rPr lang="en-US" altLang="de-DE" b="1" dirty="0"/>
                <a:t>[] array) {</a:t>
              </a:r>
            </a:p>
            <a:p>
              <a:pPr>
                <a:defRPr/>
              </a:pPr>
              <a:r>
                <a:rPr lang="en-US" altLang="de-DE" b="1" dirty="0"/>
                <a:t>   String </a:t>
              </a:r>
              <a:r>
                <a:rPr lang="en-US" altLang="de-DE" b="1" dirty="0" err="1"/>
                <a:t>str</a:t>
              </a:r>
              <a:r>
                <a:rPr lang="en-US" altLang="de-DE" b="1" dirty="0"/>
                <a:t> = </a:t>
              </a:r>
              <a:r>
                <a:rPr lang="ru-RU" altLang="de-DE" b="1" dirty="0"/>
                <a:t>""</a:t>
              </a:r>
              <a:r>
                <a:rPr lang="en-US" altLang="de-DE" b="1" dirty="0"/>
                <a:t>;</a:t>
              </a:r>
            </a:p>
            <a:p>
              <a:pPr>
                <a:defRPr/>
              </a:pPr>
              <a:r>
                <a:rPr lang="en-US" altLang="de-DE" b="1" dirty="0"/>
                <a:t>   for (</a:t>
              </a:r>
              <a:r>
                <a:rPr lang="en-US" altLang="de-DE" b="1" dirty="0" err="1"/>
                <a:t>int</a:t>
              </a:r>
              <a:r>
                <a:rPr lang="en-US" altLang="de-DE" b="1" dirty="0"/>
                <a:t> </a:t>
              </a:r>
              <a:r>
                <a:rPr lang="en-US" altLang="de-DE" b="1" dirty="0" err="1"/>
                <a:t>i</a:t>
              </a:r>
              <a:r>
                <a:rPr lang="en-US" altLang="de-DE" b="1" dirty="0"/>
                <a:t> = 0; </a:t>
              </a:r>
              <a:r>
                <a:rPr lang="en-US" altLang="de-DE" b="1" dirty="0" err="1"/>
                <a:t>i</a:t>
              </a:r>
              <a:r>
                <a:rPr lang="en-US" altLang="de-DE" b="1" dirty="0"/>
                <a:t> &lt; </a:t>
              </a:r>
              <a:r>
                <a:rPr lang="en-US" altLang="de-DE" b="1" dirty="0" err="1"/>
                <a:t>array.length</a:t>
              </a:r>
              <a:r>
                <a:rPr lang="en-US" altLang="de-DE" b="1" dirty="0"/>
                <a:t>; </a:t>
              </a:r>
              <a:r>
                <a:rPr lang="en-US" altLang="de-DE" b="1" dirty="0" err="1"/>
                <a:t>i</a:t>
              </a:r>
              <a:r>
                <a:rPr lang="en-US" altLang="de-DE" b="1" dirty="0"/>
                <a:t>++) {</a:t>
              </a:r>
            </a:p>
            <a:p>
              <a:pPr>
                <a:defRPr/>
              </a:pPr>
              <a:r>
                <a:rPr lang="en-US" altLang="de-DE" b="1" dirty="0"/>
                <a:t>      if (</a:t>
              </a:r>
              <a:r>
                <a:rPr lang="en-US" altLang="de-DE" b="1" dirty="0" err="1"/>
                <a:t>i</a:t>
              </a:r>
              <a:r>
                <a:rPr lang="en-US" altLang="de-DE" b="1" dirty="0"/>
                <a:t> &gt; 0) </a:t>
              </a:r>
              <a:r>
                <a:rPr lang="en-US" altLang="de-DE" b="1" dirty="0" err="1"/>
                <a:t>str</a:t>
              </a:r>
              <a:r>
                <a:rPr lang="en-US" altLang="de-DE" b="1" dirty="0"/>
                <a:t> += </a:t>
              </a:r>
              <a:r>
                <a:rPr lang="ru-RU" altLang="de-DE" b="1" dirty="0"/>
                <a:t>"</a:t>
              </a:r>
              <a:r>
                <a:rPr lang="en-US" altLang="de-DE" b="1" dirty="0"/>
                <a:t>, </a:t>
              </a:r>
              <a:r>
                <a:rPr lang="ru-RU" altLang="de-DE" b="1" dirty="0"/>
                <a:t>"</a:t>
              </a:r>
              <a:r>
                <a:rPr lang="en-US" altLang="de-DE" b="1" dirty="0"/>
                <a:t>;</a:t>
              </a:r>
            </a:p>
            <a:p>
              <a:pPr>
                <a:defRPr/>
              </a:pPr>
              <a:r>
                <a:rPr lang="en-US" altLang="de-DE" b="1" dirty="0"/>
                <a:t>      </a:t>
              </a:r>
              <a:r>
                <a:rPr lang="en-US" altLang="de-DE" b="1" dirty="0" err="1"/>
                <a:t>str</a:t>
              </a:r>
              <a:r>
                <a:rPr lang="en-US" altLang="de-DE" b="1" dirty="0"/>
                <a:t> += array[</a:t>
              </a:r>
              <a:r>
                <a:rPr lang="en-US" altLang="de-DE" b="1" dirty="0" err="1"/>
                <a:t>i</a:t>
              </a:r>
              <a:r>
                <a:rPr lang="en-US" altLang="de-DE" b="1" dirty="0"/>
                <a:t>];</a:t>
              </a:r>
            </a:p>
            <a:p>
              <a:pPr>
                <a:defRPr/>
              </a:pPr>
              <a:r>
                <a:rPr lang="en-US" altLang="de-DE" b="1" dirty="0"/>
                <a:t>   }</a:t>
              </a:r>
            </a:p>
            <a:p>
              <a:pPr>
                <a:defRPr/>
              </a:pPr>
              <a:r>
                <a:rPr lang="en-US" altLang="de-DE" b="1" dirty="0"/>
                <a:t>   return </a:t>
              </a:r>
              <a:r>
                <a:rPr lang="ru-RU" altLang="de-DE" b="1" dirty="0"/>
                <a:t>"</a:t>
              </a:r>
              <a:r>
                <a:rPr lang="en-US" altLang="de-DE" b="1" dirty="0"/>
                <a:t>[</a:t>
              </a:r>
              <a:r>
                <a:rPr lang="ru-RU" altLang="de-DE" b="1" dirty="0"/>
                <a:t>"</a:t>
              </a:r>
              <a:r>
                <a:rPr lang="en-US" altLang="de-DE" b="1" dirty="0"/>
                <a:t> + </a:t>
              </a:r>
              <a:r>
                <a:rPr lang="en-US" altLang="de-DE" b="1" dirty="0" err="1"/>
                <a:t>str</a:t>
              </a:r>
              <a:r>
                <a:rPr lang="en-US" altLang="de-DE" b="1" dirty="0"/>
                <a:t> + </a:t>
              </a:r>
              <a:r>
                <a:rPr lang="ru-RU" altLang="de-DE" b="1" dirty="0"/>
                <a:t>"</a:t>
              </a:r>
              <a:r>
                <a:rPr lang="en-US" altLang="de-DE" b="1" dirty="0"/>
                <a:t>]</a:t>
              </a:r>
              <a:r>
                <a:rPr lang="ru-RU" altLang="de-DE" b="1" dirty="0"/>
                <a:t>"</a:t>
              </a:r>
              <a:r>
                <a:rPr lang="en-US" altLang="de-DE" b="1" dirty="0"/>
                <a:t>;</a:t>
              </a:r>
            </a:p>
            <a:p>
              <a:pPr>
                <a:defRPr/>
              </a:pPr>
              <a:r>
                <a:rPr lang="en-US" altLang="de-DE" b="1" dirty="0"/>
                <a:t>}</a:t>
              </a:r>
              <a:endParaRPr altLang="de-DE" b="1" noProof="1"/>
            </a:p>
          </p:txBody>
        </p:sp>
        <p:sp>
          <p:nvSpPr>
            <p:cNvPr id="1027233" name="Rectangle 161"/>
            <p:cNvSpPr>
              <a:spLocks noChangeArrowheads="1"/>
            </p:cNvSpPr>
            <p:nvPr/>
          </p:nvSpPr>
          <p:spPr bwMode="auto">
            <a:xfrm>
              <a:off x="4704" y="2312"/>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34" name="Text Box 162"/>
            <p:cNvSpPr txBox="1">
              <a:spLocks noChangeArrowheads="1"/>
            </p:cNvSpPr>
            <p:nvPr/>
          </p:nvSpPr>
          <p:spPr bwMode="auto">
            <a:xfrm>
              <a:off x="4680" y="2128"/>
              <a:ext cx="7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p>
          </p:txBody>
        </p:sp>
        <p:sp>
          <p:nvSpPr>
            <p:cNvPr id="1027235" name="Rectangle 163"/>
            <p:cNvSpPr>
              <a:spLocks noChangeArrowheads="1"/>
            </p:cNvSpPr>
            <p:nvPr/>
          </p:nvSpPr>
          <p:spPr bwMode="auto">
            <a:xfrm>
              <a:off x="3936" y="2312"/>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36" name="Text Box 164"/>
            <p:cNvSpPr txBox="1">
              <a:spLocks noChangeArrowheads="1"/>
            </p:cNvSpPr>
            <p:nvPr/>
          </p:nvSpPr>
          <p:spPr bwMode="auto">
            <a:xfrm>
              <a:off x="3912" y="2128"/>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a:t>
              </a:r>
            </a:p>
          </p:txBody>
        </p:sp>
        <p:sp>
          <p:nvSpPr>
            <p:cNvPr id="1027237" name="Rectangle 165"/>
            <p:cNvSpPr>
              <a:spLocks noChangeArrowheads="1"/>
            </p:cNvSpPr>
            <p:nvPr/>
          </p:nvSpPr>
          <p:spPr bwMode="auto">
            <a:xfrm>
              <a:off x="1392" y="2312"/>
              <a:ext cx="2392"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38" name="Text Box 166"/>
            <p:cNvSpPr txBox="1">
              <a:spLocks noChangeArrowheads="1"/>
            </p:cNvSpPr>
            <p:nvPr/>
          </p:nvSpPr>
          <p:spPr bwMode="auto">
            <a:xfrm>
              <a:off x="1384" y="2128"/>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str</a:t>
              </a:r>
            </a:p>
          </p:txBody>
        </p:sp>
      </p:grpSp>
      <p:sp>
        <p:nvSpPr>
          <p:cNvPr id="1027239" name="Rectangle 167"/>
          <p:cNvSpPr>
            <a:spLocks noChangeArrowheads="1"/>
          </p:cNvSpPr>
          <p:nvPr/>
        </p:nvSpPr>
        <p:spPr bwMode="auto">
          <a:xfrm>
            <a:off x="1117600" y="1782763"/>
            <a:ext cx="2159000" cy="2619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40" name="Rectangle 168"/>
          <p:cNvSpPr>
            <a:spLocks noChangeArrowheads="1"/>
          </p:cNvSpPr>
          <p:nvPr/>
        </p:nvSpPr>
        <p:spPr bwMode="auto">
          <a:xfrm>
            <a:off x="1117600" y="2025650"/>
            <a:ext cx="5130800" cy="10096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41" name="Rectangle 169"/>
          <p:cNvSpPr>
            <a:spLocks noChangeArrowheads="1"/>
          </p:cNvSpPr>
          <p:nvPr/>
        </p:nvSpPr>
        <p:spPr bwMode="auto">
          <a:xfrm>
            <a:off x="1117600" y="3014663"/>
            <a:ext cx="3073400" cy="2746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nvGrpSpPr>
          <p:cNvPr id="1027242" name="Group 170"/>
          <p:cNvGrpSpPr>
            <a:grpSpLocks/>
          </p:cNvGrpSpPr>
          <p:nvPr/>
        </p:nvGrpSpPr>
        <p:grpSpPr bwMode="auto">
          <a:xfrm>
            <a:off x="6388100" y="3670300"/>
            <a:ext cx="677863" cy="366713"/>
            <a:chOff x="784" y="2552"/>
            <a:chExt cx="427" cy="231"/>
          </a:xfrm>
        </p:grpSpPr>
        <p:sp>
          <p:nvSpPr>
            <p:cNvPr id="1027243" name="Rectangle 171"/>
            <p:cNvSpPr>
              <a:spLocks noChangeArrowheads="1"/>
            </p:cNvSpPr>
            <p:nvPr/>
          </p:nvSpPr>
          <p:spPr bwMode="auto">
            <a:xfrm>
              <a:off x="808"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44" name="Rectangle 172"/>
            <p:cNvSpPr>
              <a:spLocks noChangeArrowheads="1"/>
            </p:cNvSpPr>
            <p:nvPr/>
          </p:nvSpPr>
          <p:spPr bwMode="auto">
            <a:xfrm>
              <a:off x="784"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0</a:t>
              </a:r>
            </a:p>
          </p:txBody>
        </p:sp>
      </p:grpSp>
      <p:grpSp>
        <p:nvGrpSpPr>
          <p:cNvPr id="1027245" name="Group 173"/>
          <p:cNvGrpSpPr>
            <a:grpSpLocks/>
          </p:cNvGrpSpPr>
          <p:nvPr/>
        </p:nvGrpSpPr>
        <p:grpSpPr bwMode="auto">
          <a:xfrm>
            <a:off x="6388100" y="3670300"/>
            <a:ext cx="677863" cy="366713"/>
            <a:chOff x="1205" y="2552"/>
            <a:chExt cx="427" cy="231"/>
          </a:xfrm>
        </p:grpSpPr>
        <p:sp>
          <p:nvSpPr>
            <p:cNvPr id="1027246" name="Rectangle 174"/>
            <p:cNvSpPr>
              <a:spLocks noChangeArrowheads="1"/>
            </p:cNvSpPr>
            <p:nvPr/>
          </p:nvSpPr>
          <p:spPr bwMode="auto">
            <a:xfrm>
              <a:off x="1229"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47" name="Rectangle 175"/>
            <p:cNvSpPr>
              <a:spLocks noChangeArrowheads="1"/>
            </p:cNvSpPr>
            <p:nvPr/>
          </p:nvSpPr>
          <p:spPr bwMode="auto">
            <a:xfrm>
              <a:off x="1205"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a:t>
              </a:r>
            </a:p>
          </p:txBody>
        </p:sp>
      </p:grpSp>
      <p:grpSp>
        <p:nvGrpSpPr>
          <p:cNvPr id="1027248" name="Group 176"/>
          <p:cNvGrpSpPr>
            <a:grpSpLocks/>
          </p:cNvGrpSpPr>
          <p:nvPr/>
        </p:nvGrpSpPr>
        <p:grpSpPr bwMode="auto">
          <a:xfrm>
            <a:off x="6388100" y="3670300"/>
            <a:ext cx="677863" cy="366713"/>
            <a:chOff x="1640" y="2552"/>
            <a:chExt cx="427" cy="231"/>
          </a:xfrm>
        </p:grpSpPr>
        <p:sp>
          <p:nvSpPr>
            <p:cNvPr id="1027249" name="Rectangle 177"/>
            <p:cNvSpPr>
              <a:spLocks noChangeArrowheads="1"/>
            </p:cNvSpPr>
            <p:nvPr/>
          </p:nvSpPr>
          <p:spPr bwMode="auto">
            <a:xfrm>
              <a:off x="166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50" name="Rectangle 178"/>
            <p:cNvSpPr>
              <a:spLocks noChangeArrowheads="1"/>
            </p:cNvSpPr>
            <p:nvPr/>
          </p:nvSpPr>
          <p:spPr bwMode="auto">
            <a:xfrm>
              <a:off x="164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2</a:t>
              </a:r>
            </a:p>
          </p:txBody>
        </p:sp>
      </p:grpSp>
      <p:grpSp>
        <p:nvGrpSpPr>
          <p:cNvPr id="1027251" name="Group 179"/>
          <p:cNvGrpSpPr>
            <a:grpSpLocks/>
          </p:cNvGrpSpPr>
          <p:nvPr/>
        </p:nvGrpSpPr>
        <p:grpSpPr bwMode="auto">
          <a:xfrm>
            <a:off x="6388100" y="3670300"/>
            <a:ext cx="677863" cy="366713"/>
            <a:chOff x="2080" y="2552"/>
            <a:chExt cx="427" cy="231"/>
          </a:xfrm>
        </p:grpSpPr>
        <p:sp>
          <p:nvSpPr>
            <p:cNvPr id="1027252" name="Rectangle 180"/>
            <p:cNvSpPr>
              <a:spLocks noChangeArrowheads="1"/>
            </p:cNvSpPr>
            <p:nvPr/>
          </p:nvSpPr>
          <p:spPr bwMode="auto">
            <a:xfrm>
              <a:off x="210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53" name="Rectangle 181"/>
            <p:cNvSpPr>
              <a:spLocks noChangeArrowheads="1"/>
            </p:cNvSpPr>
            <p:nvPr/>
          </p:nvSpPr>
          <p:spPr bwMode="auto">
            <a:xfrm>
              <a:off x="208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3</a:t>
              </a:r>
            </a:p>
          </p:txBody>
        </p:sp>
      </p:grpSp>
      <p:grpSp>
        <p:nvGrpSpPr>
          <p:cNvPr id="1027254" name="Group 182"/>
          <p:cNvGrpSpPr>
            <a:grpSpLocks/>
          </p:cNvGrpSpPr>
          <p:nvPr/>
        </p:nvGrpSpPr>
        <p:grpSpPr bwMode="auto">
          <a:xfrm>
            <a:off x="6388100" y="3670300"/>
            <a:ext cx="677863" cy="366713"/>
            <a:chOff x="2509" y="2552"/>
            <a:chExt cx="427" cy="231"/>
          </a:xfrm>
        </p:grpSpPr>
        <p:sp>
          <p:nvSpPr>
            <p:cNvPr id="1027255" name="Rectangle 183"/>
            <p:cNvSpPr>
              <a:spLocks noChangeArrowheads="1"/>
            </p:cNvSpPr>
            <p:nvPr/>
          </p:nvSpPr>
          <p:spPr bwMode="auto">
            <a:xfrm>
              <a:off x="2533"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56" name="Rectangle 184"/>
            <p:cNvSpPr>
              <a:spLocks noChangeArrowheads="1"/>
            </p:cNvSpPr>
            <p:nvPr/>
          </p:nvSpPr>
          <p:spPr bwMode="auto">
            <a:xfrm>
              <a:off x="2509"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4</a:t>
              </a:r>
            </a:p>
          </p:txBody>
        </p:sp>
      </p:grpSp>
      <p:grpSp>
        <p:nvGrpSpPr>
          <p:cNvPr id="1027257" name="Group 185"/>
          <p:cNvGrpSpPr>
            <a:grpSpLocks/>
          </p:cNvGrpSpPr>
          <p:nvPr/>
        </p:nvGrpSpPr>
        <p:grpSpPr bwMode="auto">
          <a:xfrm>
            <a:off x="6388100" y="3670300"/>
            <a:ext cx="677863" cy="366713"/>
            <a:chOff x="2936" y="2552"/>
            <a:chExt cx="427" cy="231"/>
          </a:xfrm>
        </p:grpSpPr>
        <p:sp>
          <p:nvSpPr>
            <p:cNvPr id="1027258" name="Rectangle 186"/>
            <p:cNvSpPr>
              <a:spLocks noChangeArrowheads="1"/>
            </p:cNvSpPr>
            <p:nvPr/>
          </p:nvSpPr>
          <p:spPr bwMode="auto">
            <a:xfrm>
              <a:off x="2960"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59" name="Rectangle 187"/>
            <p:cNvSpPr>
              <a:spLocks noChangeArrowheads="1"/>
            </p:cNvSpPr>
            <p:nvPr/>
          </p:nvSpPr>
          <p:spPr bwMode="auto">
            <a:xfrm>
              <a:off x="2936"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5</a:t>
              </a:r>
            </a:p>
          </p:txBody>
        </p:sp>
      </p:grpSp>
      <p:grpSp>
        <p:nvGrpSpPr>
          <p:cNvPr id="1027260" name="Group 188"/>
          <p:cNvGrpSpPr>
            <a:grpSpLocks/>
          </p:cNvGrpSpPr>
          <p:nvPr/>
        </p:nvGrpSpPr>
        <p:grpSpPr bwMode="auto">
          <a:xfrm>
            <a:off x="6388100" y="3670300"/>
            <a:ext cx="677863" cy="366713"/>
            <a:chOff x="3368" y="2552"/>
            <a:chExt cx="427" cy="231"/>
          </a:xfrm>
        </p:grpSpPr>
        <p:sp>
          <p:nvSpPr>
            <p:cNvPr id="1027261" name="Rectangle 189"/>
            <p:cNvSpPr>
              <a:spLocks noChangeArrowheads="1"/>
            </p:cNvSpPr>
            <p:nvPr/>
          </p:nvSpPr>
          <p:spPr bwMode="auto">
            <a:xfrm>
              <a:off x="339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62" name="Rectangle 190"/>
            <p:cNvSpPr>
              <a:spLocks noChangeArrowheads="1"/>
            </p:cNvSpPr>
            <p:nvPr/>
          </p:nvSpPr>
          <p:spPr bwMode="auto">
            <a:xfrm>
              <a:off x="336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6</a:t>
              </a:r>
            </a:p>
          </p:txBody>
        </p:sp>
      </p:grpSp>
      <p:grpSp>
        <p:nvGrpSpPr>
          <p:cNvPr id="1027263" name="Group 191"/>
          <p:cNvGrpSpPr>
            <a:grpSpLocks/>
          </p:cNvGrpSpPr>
          <p:nvPr/>
        </p:nvGrpSpPr>
        <p:grpSpPr bwMode="auto">
          <a:xfrm>
            <a:off x="6388100" y="3670300"/>
            <a:ext cx="677863" cy="366713"/>
            <a:chOff x="3800" y="2552"/>
            <a:chExt cx="427" cy="231"/>
          </a:xfrm>
        </p:grpSpPr>
        <p:sp>
          <p:nvSpPr>
            <p:cNvPr id="1027264" name="Rectangle 192"/>
            <p:cNvSpPr>
              <a:spLocks noChangeArrowheads="1"/>
            </p:cNvSpPr>
            <p:nvPr/>
          </p:nvSpPr>
          <p:spPr bwMode="auto">
            <a:xfrm>
              <a:off x="382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65" name="Rectangle 193"/>
            <p:cNvSpPr>
              <a:spLocks noChangeArrowheads="1"/>
            </p:cNvSpPr>
            <p:nvPr/>
          </p:nvSpPr>
          <p:spPr bwMode="auto">
            <a:xfrm>
              <a:off x="380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7</a:t>
              </a:r>
            </a:p>
          </p:txBody>
        </p:sp>
      </p:grpSp>
      <p:grpSp>
        <p:nvGrpSpPr>
          <p:cNvPr id="1027266" name="Group 194"/>
          <p:cNvGrpSpPr>
            <a:grpSpLocks/>
          </p:cNvGrpSpPr>
          <p:nvPr/>
        </p:nvGrpSpPr>
        <p:grpSpPr bwMode="auto">
          <a:xfrm>
            <a:off x="6388100" y="3670300"/>
            <a:ext cx="677863" cy="366713"/>
            <a:chOff x="4232" y="2552"/>
            <a:chExt cx="427" cy="231"/>
          </a:xfrm>
        </p:grpSpPr>
        <p:sp>
          <p:nvSpPr>
            <p:cNvPr id="1027267" name="Rectangle 195"/>
            <p:cNvSpPr>
              <a:spLocks noChangeArrowheads="1"/>
            </p:cNvSpPr>
            <p:nvPr/>
          </p:nvSpPr>
          <p:spPr bwMode="auto">
            <a:xfrm>
              <a:off x="4256"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68" name="Rectangle 196"/>
            <p:cNvSpPr>
              <a:spLocks noChangeArrowheads="1"/>
            </p:cNvSpPr>
            <p:nvPr/>
          </p:nvSpPr>
          <p:spPr bwMode="auto">
            <a:xfrm>
              <a:off x="4232"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8</a:t>
              </a:r>
            </a:p>
          </p:txBody>
        </p:sp>
      </p:grpSp>
      <p:grpSp>
        <p:nvGrpSpPr>
          <p:cNvPr id="1027269" name="Group 197"/>
          <p:cNvGrpSpPr>
            <a:grpSpLocks/>
          </p:cNvGrpSpPr>
          <p:nvPr/>
        </p:nvGrpSpPr>
        <p:grpSpPr bwMode="auto">
          <a:xfrm>
            <a:off x="6388100" y="3670300"/>
            <a:ext cx="677863" cy="366713"/>
            <a:chOff x="4664" y="2552"/>
            <a:chExt cx="427" cy="231"/>
          </a:xfrm>
        </p:grpSpPr>
        <p:sp>
          <p:nvSpPr>
            <p:cNvPr id="1027270" name="Rectangle 198"/>
            <p:cNvSpPr>
              <a:spLocks noChangeArrowheads="1"/>
            </p:cNvSpPr>
            <p:nvPr/>
          </p:nvSpPr>
          <p:spPr bwMode="auto">
            <a:xfrm>
              <a:off x="4688"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71" name="Rectangle 199"/>
            <p:cNvSpPr>
              <a:spLocks noChangeArrowheads="1"/>
            </p:cNvSpPr>
            <p:nvPr/>
          </p:nvSpPr>
          <p:spPr bwMode="auto">
            <a:xfrm>
              <a:off x="4664"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9</a:t>
              </a:r>
            </a:p>
          </p:txBody>
        </p:sp>
      </p:grpSp>
      <p:grpSp>
        <p:nvGrpSpPr>
          <p:cNvPr id="1027272" name="Group 200"/>
          <p:cNvGrpSpPr>
            <a:grpSpLocks/>
          </p:cNvGrpSpPr>
          <p:nvPr/>
        </p:nvGrpSpPr>
        <p:grpSpPr bwMode="auto">
          <a:xfrm>
            <a:off x="6388100" y="3670300"/>
            <a:ext cx="677863" cy="366713"/>
            <a:chOff x="5088" y="2552"/>
            <a:chExt cx="427" cy="231"/>
          </a:xfrm>
        </p:grpSpPr>
        <p:sp>
          <p:nvSpPr>
            <p:cNvPr id="1027273" name="Rectangle 201"/>
            <p:cNvSpPr>
              <a:spLocks noChangeArrowheads="1"/>
            </p:cNvSpPr>
            <p:nvPr/>
          </p:nvSpPr>
          <p:spPr bwMode="auto">
            <a:xfrm>
              <a:off x="511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74" name="Rectangle 202"/>
            <p:cNvSpPr>
              <a:spLocks noChangeArrowheads="1"/>
            </p:cNvSpPr>
            <p:nvPr/>
          </p:nvSpPr>
          <p:spPr bwMode="auto">
            <a:xfrm>
              <a:off x="508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10</a:t>
              </a:r>
            </a:p>
          </p:txBody>
        </p:sp>
      </p:grpSp>
      <p:grpSp>
        <p:nvGrpSpPr>
          <p:cNvPr id="1027275" name="Group 203"/>
          <p:cNvGrpSpPr>
            <a:grpSpLocks/>
          </p:cNvGrpSpPr>
          <p:nvPr/>
        </p:nvGrpSpPr>
        <p:grpSpPr bwMode="auto">
          <a:xfrm>
            <a:off x="2235200" y="3695700"/>
            <a:ext cx="3733800" cy="366713"/>
            <a:chOff x="1008" y="2716"/>
            <a:chExt cx="2160" cy="231"/>
          </a:xfrm>
        </p:grpSpPr>
        <p:sp>
          <p:nvSpPr>
            <p:cNvPr id="1027276" name="Rectangle 204"/>
            <p:cNvSpPr>
              <a:spLocks noChangeArrowheads="1"/>
            </p:cNvSpPr>
            <p:nvPr/>
          </p:nvSpPr>
          <p:spPr bwMode="auto">
            <a:xfrm>
              <a:off x="1008" y="2721"/>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77" name="Rectangle 205"/>
            <p:cNvSpPr>
              <a:spLocks noChangeArrowheads="1"/>
            </p:cNvSpPr>
            <p:nvPr/>
          </p:nvSpPr>
          <p:spPr bwMode="auto">
            <a:xfrm>
              <a:off x="1008" y="2716"/>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p>
          </p:txBody>
        </p:sp>
      </p:grpSp>
      <p:grpSp>
        <p:nvGrpSpPr>
          <p:cNvPr id="1027278" name="Group 206"/>
          <p:cNvGrpSpPr>
            <a:grpSpLocks/>
          </p:cNvGrpSpPr>
          <p:nvPr/>
        </p:nvGrpSpPr>
        <p:grpSpPr bwMode="auto">
          <a:xfrm>
            <a:off x="2235200" y="3695700"/>
            <a:ext cx="3733800" cy="366713"/>
            <a:chOff x="1008" y="3004"/>
            <a:chExt cx="2160" cy="231"/>
          </a:xfrm>
        </p:grpSpPr>
        <p:sp>
          <p:nvSpPr>
            <p:cNvPr id="1027279" name="Rectangle 207"/>
            <p:cNvSpPr>
              <a:spLocks noChangeArrowheads="1"/>
            </p:cNvSpPr>
            <p:nvPr/>
          </p:nvSpPr>
          <p:spPr bwMode="auto">
            <a:xfrm>
              <a:off x="1008" y="3009"/>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80" name="Rectangle 208"/>
            <p:cNvSpPr>
              <a:spLocks noChangeArrowheads="1"/>
            </p:cNvSpPr>
            <p:nvPr/>
          </p:nvSpPr>
          <p:spPr bwMode="auto">
            <a:xfrm>
              <a:off x="1008" y="3004"/>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p>
          </p:txBody>
        </p:sp>
      </p:grpSp>
      <p:grpSp>
        <p:nvGrpSpPr>
          <p:cNvPr id="1027281" name="Group 209"/>
          <p:cNvGrpSpPr>
            <a:grpSpLocks/>
          </p:cNvGrpSpPr>
          <p:nvPr/>
        </p:nvGrpSpPr>
        <p:grpSpPr bwMode="auto">
          <a:xfrm>
            <a:off x="2235200" y="3695700"/>
            <a:ext cx="3733800" cy="366713"/>
            <a:chOff x="1008" y="3292"/>
            <a:chExt cx="2160" cy="231"/>
          </a:xfrm>
        </p:grpSpPr>
        <p:sp>
          <p:nvSpPr>
            <p:cNvPr id="1027282" name="Rectangle 210"/>
            <p:cNvSpPr>
              <a:spLocks noChangeArrowheads="1"/>
            </p:cNvSpPr>
            <p:nvPr/>
          </p:nvSpPr>
          <p:spPr bwMode="auto">
            <a:xfrm>
              <a:off x="1008" y="3297"/>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83" name="Rectangle 211"/>
            <p:cNvSpPr>
              <a:spLocks noChangeArrowheads="1"/>
            </p:cNvSpPr>
            <p:nvPr/>
          </p:nvSpPr>
          <p:spPr bwMode="auto">
            <a:xfrm>
              <a:off x="1008" y="3292"/>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p>
          </p:txBody>
        </p:sp>
      </p:grpSp>
      <p:grpSp>
        <p:nvGrpSpPr>
          <p:cNvPr id="1027284" name="Group 212"/>
          <p:cNvGrpSpPr>
            <a:grpSpLocks/>
          </p:cNvGrpSpPr>
          <p:nvPr/>
        </p:nvGrpSpPr>
        <p:grpSpPr bwMode="auto">
          <a:xfrm>
            <a:off x="2235200" y="3695700"/>
            <a:ext cx="3733800" cy="366713"/>
            <a:chOff x="1008" y="3580"/>
            <a:chExt cx="2160" cy="231"/>
          </a:xfrm>
        </p:grpSpPr>
        <p:sp>
          <p:nvSpPr>
            <p:cNvPr id="1027285" name="Rectangle 213"/>
            <p:cNvSpPr>
              <a:spLocks noChangeArrowheads="1"/>
            </p:cNvSpPr>
            <p:nvPr/>
          </p:nvSpPr>
          <p:spPr bwMode="auto">
            <a:xfrm>
              <a:off x="1008" y="3585"/>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86" name="Rectangle 214"/>
            <p:cNvSpPr>
              <a:spLocks noChangeArrowheads="1"/>
            </p:cNvSpPr>
            <p:nvPr/>
          </p:nvSpPr>
          <p:spPr bwMode="auto">
            <a:xfrm>
              <a:off x="1008" y="3580"/>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p>
          </p:txBody>
        </p:sp>
      </p:grpSp>
      <p:grpSp>
        <p:nvGrpSpPr>
          <p:cNvPr id="1027287" name="Group 215"/>
          <p:cNvGrpSpPr>
            <a:grpSpLocks/>
          </p:cNvGrpSpPr>
          <p:nvPr/>
        </p:nvGrpSpPr>
        <p:grpSpPr bwMode="auto">
          <a:xfrm>
            <a:off x="2235200" y="3695700"/>
            <a:ext cx="3733800" cy="366713"/>
            <a:chOff x="1008" y="3868"/>
            <a:chExt cx="2160" cy="231"/>
          </a:xfrm>
        </p:grpSpPr>
        <p:sp>
          <p:nvSpPr>
            <p:cNvPr id="1027288" name="Rectangle 216"/>
            <p:cNvSpPr>
              <a:spLocks noChangeArrowheads="1"/>
            </p:cNvSpPr>
            <p:nvPr/>
          </p:nvSpPr>
          <p:spPr bwMode="auto">
            <a:xfrm>
              <a:off x="1008" y="3873"/>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89" name="Rectangle 217"/>
            <p:cNvSpPr>
              <a:spLocks noChangeArrowheads="1"/>
            </p:cNvSpPr>
            <p:nvPr/>
          </p:nvSpPr>
          <p:spPr bwMode="auto">
            <a:xfrm>
              <a:off x="1008" y="3868"/>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p>
          </p:txBody>
        </p:sp>
      </p:grpSp>
      <p:grpSp>
        <p:nvGrpSpPr>
          <p:cNvPr id="1027290" name="Group 218"/>
          <p:cNvGrpSpPr>
            <a:grpSpLocks/>
          </p:cNvGrpSpPr>
          <p:nvPr/>
        </p:nvGrpSpPr>
        <p:grpSpPr bwMode="auto">
          <a:xfrm>
            <a:off x="2235200" y="3695700"/>
            <a:ext cx="3733800" cy="366713"/>
            <a:chOff x="1008" y="4156"/>
            <a:chExt cx="2160" cy="231"/>
          </a:xfrm>
        </p:grpSpPr>
        <p:sp>
          <p:nvSpPr>
            <p:cNvPr id="1027291" name="Rectangle 219"/>
            <p:cNvSpPr>
              <a:spLocks noChangeArrowheads="1"/>
            </p:cNvSpPr>
            <p:nvPr/>
          </p:nvSpPr>
          <p:spPr bwMode="auto">
            <a:xfrm>
              <a:off x="1008" y="4161"/>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92" name="Rectangle 220"/>
            <p:cNvSpPr>
              <a:spLocks noChangeArrowheads="1"/>
            </p:cNvSpPr>
            <p:nvPr/>
          </p:nvSpPr>
          <p:spPr bwMode="auto">
            <a:xfrm>
              <a:off x="1008" y="4156"/>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r>
                <a:rPr lang="en-US" altLang="de-DE" sz="1200" b="1"/>
                <a:t> </a:t>
              </a:r>
              <a:r>
                <a:rPr lang="en-US" altLang="de-DE" sz="1800" b="1"/>
                <a:t>5</a:t>
              </a:r>
            </a:p>
          </p:txBody>
        </p:sp>
      </p:grpSp>
      <p:grpSp>
        <p:nvGrpSpPr>
          <p:cNvPr id="1027293" name="Group 221"/>
          <p:cNvGrpSpPr>
            <a:grpSpLocks/>
          </p:cNvGrpSpPr>
          <p:nvPr/>
        </p:nvGrpSpPr>
        <p:grpSpPr bwMode="auto">
          <a:xfrm>
            <a:off x="2235200" y="3695700"/>
            <a:ext cx="3733800" cy="366713"/>
            <a:chOff x="1008" y="4444"/>
            <a:chExt cx="2160" cy="231"/>
          </a:xfrm>
        </p:grpSpPr>
        <p:sp>
          <p:nvSpPr>
            <p:cNvPr id="1027294" name="Rectangle 222"/>
            <p:cNvSpPr>
              <a:spLocks noChangeArrowheads="1"/>
            </p:cNvSpPr>
            <p:nvPr/>
          </p:nvSpPr>
          <p:spPr bwMode="auto">
            <a:xfrm>
              <a:off x="1008" y="4449"/>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95" name="Rectangle 223"/>
            <p:cNvSpPr>
              <a:spLocks noChangeArrowheads="1"/>
            </p:cNvSpPr>
            <p:nvPr/>
          </p:nvSpPr>
          <p:spPr bwMode="auto">
            <a:xfrm>
              <a:off x="1008" y="4444"/>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r>
                <a:rPr lang="en-US" altLang="de-DE" sz="1200" b="1"/>
                <a:t> </a:t>
              </a:r>
              <a:r>
                <a:rPr lang="en-US" altLang="de-DE" sz="1800" b="1"/>
                <a:t>5,</a:t>
              </a:r>
              <a:r>
                <a:rPr lang="en-US" altLang="de-DE" sz="1200" b="1"/>
                <a:t> </a:t>
              </a:r>
              <a:r>
                <a:rPr lang="en-US" altLang="de-DE" sz="1800" b="1"/>
                <a:t>6</a:t>
              </a:r>
            </a:p>
          </p:txBody>
        </p:sp>
      </p:grpSp>
      <p:grpSp>
        <p:nvGrpSpPr>
          <p:cNvPr id="1027296" name="Group 224"/>
          <p:cNvGrpSpPr>
            <a:grpSpLocks/>
          </p:cNvGrpSpPr>
          <p:nvPr/>
        </p:nvGrpSpPr>
        <p:grpSpPr bwMode="auto">
          <a:xfrm>
            <a:off x="2235200" y="3695700"/>
            <a:ext cx="3733800" cy="366713"/>
            <a:chOff x="1008" y="4732"/>
            <a:chExt cx="2160" cy="231"/>
          </a:xfrm>
        </p:grpSpPr>
        <p:sp>
          <p:nvSpPr>
            <p:cNvPr id="1027297" name="Rectangle 225"/>
            <p:cNvSpPr>
              <a:spLocks noChangeArrowheads="1"/>
            </p:cNvSpPr>
            <p:nvPr/>
          </p:nvSpPr>
          <p:spPr bwMode="auto">
            <a:xfrm>
              <a:off x="1008" y="4737"/>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298" name="Rectangle 226"/>
            <p:cNvSpPr>
              <a:spLocks noChangeArrowheads="1"/>
            </p:cNvSpPr>
            <p:nvPr/>
          </p:nvSpPr>
          <p:spPr bwMode="auto">
            <a:xfrm>
              <a:off x="1008" y="4732"/>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r>
                <a:rPr lang="en-US" altLang="de-DE" sz="1200" b="1"/>
                <a:t> </a:t>
              </a:r>
              <a:r>
                <a:rPr lang="en-US" altLang="de-DE" sz="1800" b="1"/>
                <a:t>5,</a:t>
              </a:r>
              <a:r>
                <a:rPr lang="en-US" altLang="de-DE" sz="1200" b="1"/>
                <a:t> </a:t>
              </a:r>
              <a:r>
                <a:rPr lang="en-US" altLang="de-DE" sz="1800" b="1"/>
                <a:t>6,</a:t>
              </a:r>
              <a:r>
                <a:rPr lang="en-US" altLang="de-DE" sz="1200" b="1"/>
                <a:t> </a:t>
              </a:r>
              <a:r>
                <a:rPr lang="en-US" altLang="de-DE" sz="1800" b="1"/>
                <a:t>7</a:t>
              </a:r>
            </a:p>
          </p:txBody>
        </p:sp>
      </p:grpSp>
      <p:grpSp>
        <p:nvGrpSpPr>
          <p:cNvPr id="1027299" name="Group 227"/>
          <p:cNvGrpSpPr>
            <a:grpSpLocks/>
          </p:cNvGrpSpPr>
          <p:nvPr/>
        </p:nvGrpSpPr>
        <p:grpSpPr bwMode="auto">
          <a:xfrm>
            <a:off x="2235200" y="3695700"/>
            <a:ext cx="3733800" cy="366713"/>
            <a:chOff x="1008" y="5020"/>
            <a:chExt cx="2160" cy="231"/>
          </a:xfrm>
        </p:grpSpPr>
        <p:sp>
          <p:nvSpPr>
            <p:cNvPr id="1027300" name="Rectangle 228"/>
            <p:cNvSpPr>
              <a:spLocks noChangeArrowheads="1"/>
            </p:cNvSpPr>
            <p:nvPr/>
          </p:nvSpPr>
          <p:spPr bwMode="auto">
            <a:xfrm>
              <a:off x="1008" y="5025"/>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01" name="Rectangle 229"/>
            <p:cNvSpPr>
              <a:spLocks noChangeArrowheads="1"/>
            </p:cNvSpPr>
            <p:nvPr/>
          </p:nvSpPr>
          <p:spPr bwMode="auto">
            <a:xfrm>
              <a:off x="1008" y="5020"/>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r>
                <a:rPr lang="en-US" altLang="de-DE" sz="1200" b="1"/>
                <a:t> </a:t>
              </a:r>
              <a:r>
                <a:rPr lang="en-US" altLang="de-DE" sz="1800" b="1"/>
                <a:t>5,</a:t>
              </a:r>
              <a:r>
                <a:rPr lang="en-US" altLang="de-DE" sz="1200" b="1"/>
                <a:t> </a:t>
              </a:r>
              <a:r>
                <a:rPr lang="en-US" altLang="de-DE" sz="1800" b="1"/>
                <a:t>6,</a:t>
              </a:r>
              <a:r>
                <a:rPr lang="en-US" altLang="de-DE" sz="1200" b="1"/>
                <a:t> </a:t>
              </a:r>
              <a:r>
                <a:rPr lang="en-US" altLang="de-DE" sz="1800" b="1"/>
                <a:t>7,</a:t>
              </a:r>
              <a:r>
                <a:rPr lang="en-US" altLang="de-DE" sz="1200" b="1"/>
                <a:t> </a:t>
              </a:r>
              <a:r>
                <a:rPr lang="en-US" altLang="de-DE" sz="1800" b="1"/>
                <a:t>8</a:t>
              </a:r>
            </a:p>
          </p:txBody>
        </p:sp>
      </p:grpSp>
      <p:grpSp>
        <p:nvGrpSpPr>
          <p:cNvPr id="1027302" name="Group 230"/>
          <p:cNvGrpSpPr>
            <a:grpSpLocks/>
          </p:cNvGrpSpPr>
          <p:nvPr/>
        </p:nvGrpSpPr>
        <p:grpSpPr bwMode="auto">
          <a:xfrm>
            <a:off x="2235200" y="3695700"/>
            <a:ext cx="3733800" cy="366713"/>
            <a:chOff x="1008" y="5308"/>
            <a:chExt cx="2160" cy="231"/>
          </a:xfrm>
        </p:grpSpPr>
        <p:sp>
          <p:nvSpPr>
            <p:cNvPr id="1027303" name="Rectangle 231"/>
            <p:cNvSpPr>
              <a:spLocks noChangeArrowheads="1"/>
            </p:cNvSpPr>
            <p:nvPr/>
          </p:nvSpPr>
          <p:spPr bwMode="auto">
            <a:xfrm>
              <a:off x="1008" y="5313"/>
              <a:ext cx="2053"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04" name="Rectangle 232"/>
            <p:cNvSpPr>
              <a:spLocks noChangeArrowheads="1"/>
            </p:cNvSpPr>
            <p:nvPr/>
          </p:nvSpPr>
          <p:spPr bwMode="auto">
            <a:xfrm>
              <a:off x="1008" y="5308"/>
              <a:ext cx="216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b="1"/>
                <a:t>0,</a:t>
              </a:r>
              <a:r>
                <a:rPr lang="en-US" altLang="de-DE" sz="1200" b="1"/>
                <a:t> </a:t>
              </a:r>
              <a:r>
                <a:rPr lang="en-US" altLang="de-DE" sz="1800" b="1"/>
                <a:t>1,</a:t>
              </a:r>
              <a:r>
                <a:rPr lang="en-US" altLang="de-DE" sz="1200" b="1"/>
                <a:t> </a:t>
              </a:r>
              <a:r>
                <a:rPr lang="en-US" altLang="de-DE" sz="1800" b="1"/>
                <a:t>2,</a:t>
              </a:r>
              <a:r>
                <a:rPr lang="en-US" altLang="de-DE" sz="1200" b="1"/>
                <a:t> </a:t>
              </a:r>
              <a:r>
                <a:rPr lang="en-US" altLang="de-DE" sz="1800" b="1"/>
                <a:t>3,</a:t>
              </a:r>
              <a:r>
                <a:rPr lang="en-US" altLang="de-DE" sz="1200" b="1"/>
                <a:t> </a:t>
              </a:r>
              <a:r>
                <a:rPr lang="en-US" altLang="de-DE" sz="1800" b="1"/>
                <a:t>4,</a:t>
              </a:r>
              <a:r>
                <a:rPr lang="en-US" altLang="de-DE" sz="1200" b="1"/>
                <a:t> </a:t>
              </a:r>
              <a:r>
                <a:rPr lang="en-US" altLang="de-DE" sz="1800" b="1"/>
                <a:t>5,</a:t>
              </a:r>
              <a:r>
                <a:rPr lang="en-US" altLang="de-DE" sz="1200" b="1"/>
                <a:t> </a:t>
              </a:r>
              <a:r>
                <a:rPr lang="en-US" altLang="de-DE" sz="1800" b="1"/>
                <a:t>6,</a:t>
              </a:r>
              <a:r>
                <a:rPr lang="en-US" altLang="de-DE" sz="1200" b="1"/>
                <a:t> </a:t>
              </a:r>
              <a:r>
                <a:rPr lang="en-US" altLang="de-DE" sz="1800" b="1"/>
                <a:t>7,</a:t>
              </a:r>
              <a:r>
                <a:rPr lang="en-US" altLang="de-DE" sz="1200" b="1"/>
                <a:t> </a:t>
              </a:r>
              <a:r>
                <a:rPr lang="en-US" altLang="de-DE" sz="1800" b="1"/>
                <a:t>8,</a:t>
              </a:r>
              <a:r>
                <a:rPr lang="en-US" altLang="de-DE" sz="1200" b="1"/>
                <a:t> </a:t>
              </a:r>
              <a:r>
                <a:rPr lang="en-US" altLang="de-DE" sz="1800" b="1"/>
                <a:t>9</a:t>
              </a:r>
            </a:p>
          </p:txBody>
        </p:sp>
      </p:grpSp>
      <p:sp>
        <p:nvSpPr>
          <p:cNvPr id="1027305" name="Oval 233"/>
          <p:cNvSpPr>
            <a:spLocks noChangeArrowheads="1"/>
          </p:cNvSpPr>
          <p:nvPr/>
        </p:nvSpPr>
        <p:spPr bwMode="auto">
          <a:xfrm>
            <a:off x="7921625" y="3824288"/>
            <a:ext cx="74613" cy="74612"/>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306" name="AutoShape 234"/>
          <p:cNvCxnSpPr>
            <a:cxnSpLocks noChangeShapeType="1"/>
            <a:stCxn id="1027305" idx="4"/>
            <a:endCxn id="1027155" idx="1"/>
          </p:cNvCxnSpPr>
          <p:nvPr/>
        </p:nvCxnSpPr>
        <p:spPr bwMode="auto">
          <a:xfrm rot="5400000">
            <a:off x="4202906" y="927894"/>
            <a:ext cx="785813" cy="6727825"/>
          </a:xfrm>
          <a:prstGeom prst="bentConnector4">
            <a:avLst>
              <a:gd name="adj1" fmla="val 51514"/>
              <a:gd name="adj2" fmla="val 103398"/>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27307" name="Group 235"/>
          <p:cNvGrpSpPr>
            <a:grpSpLocks/>
          </p:cNvGrpSpPr>
          <p:nvPr/>
        </p:nvGrpSpPr>
        <p:grpSpPr bwMode="auto">
          <a:xfrm>
            <a:off x="609600" y="1420813"/>
            <a:ext cx="8032750" cy="2236787"/>
            <a:chOff x="384" y="895"/>
            <a:chExt cx="5060" cy="1409"/>
          </a:xfrm>
        </p:grpSpPr>
        <p:sp>
          <p:nvSpPr>
            <p:cNvPr id="1027308" name="Rectangle 236"/>
            <p:cNvSpPr>
              <a:spLocks noChangeArrowheads="1"/>
            </p:cNvSpPr>
            <p:nvPr/>
          </p:nvSpPr>
          <p:spPr bwMode="auto">
            <a:xfrm>
              <a:off x="384" y="895"/>
              <a:ext cx="5060" cy="1409"/>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09" name="Text Box 237"/>
            <p:cNvSpPr txBox="1">
              <a:spLocks noChangeArrowheads="1"/>
            </p:cNvSpPr>
            <p:nvPr/>
          </p:nvSpPr>
          <p:spPr bwMode="auto">
            <a:xfrm>
              <a:off x="456" y="945"/>
              <a:ext cx="4905" cy="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altLang="de-DE" b="1"/>
                <a:t>private void reverseArray(int[] array) {</a:t>
              </a:r>
            </a:p>
            <a:p>
              <a:pPr>
                <a:lnSpc>
                  <a:spcPct val="110000"/>
                </a:lnSpc>
                <a:defRPr/>
              </a:pPr>
              <a:r>
                <a:rPr lang="en-US" altLang="de-DE" b="1"/>
                <a:t>   for (int i = 0; i &lt; array.length / 2; i++) {</a:t>
              </a:r>
            </a:p>
            <a:p>
              <a:pPr>
                <a:lnSpc>
                  <a:spcPct val="110000"/>
                </a:lnSpc>
                <a:defRPr/>
              </a:pPr>
              <a:r>
                <a:rPr lang="en-US" altLang="de-DE" b="1"/>
                <a:t>      swapElements(array, i, array.length - i - 1);</a:t>
              </a:r>
            </a:p>
            <a:p>
              <a:pPr>
                <a:lnSpc>
                  <a:spcPct val="110000"/>
                </a:lnSpc>
                <a:defRPr/>
              </a:pPr>
              <a:r>
                <a:rPr lang="en-US" altLang="de-DE" b="1"/>
                <a:t>   }</a:t>
              </a:r>
            </a:p>
            <a:p>
              <a:pPr>
                <a:lnSpc>
                  <a:spcPct val="110000"/>
                </a:lnSpc>
                <a:defRPr/>
              </a:pPr>
              <a:r>
                <a:rPr lang="en-US" altLang="de-DE" b="1"/>
                <a:t>}</a:t>
              </a:r>
              <a:endParaRPr altLang="de-DE" b="1" noProof="1"/>
            </a:p>
          </p:txBody>
        </p:sp>
        <p:sp>
          <p:nvSpPr>
            <p:cNvPr id="1027310" name="Rectangle 238"/>
            <p:cNvSpPr>
              <a:spLocks noChangeArrowheads="1"/>
            </p:cNvSpPr>
            <p:nvPr/>
          </p:nvSpPr>
          <p:spPr bwMode="auto">
            <a:xfrm>
              <a:off x="4704" y="2010"/>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11" name="Text Box 239"/>
            <p:cNvSpPr txBox="1">
              <a:spLocks noChangeArrowheads="1"/>
            </p:cNvSpPr>
            <p:nvPr/>
          </p:nvSpPr>
          <p:spPr bwMode="auto">
            <a:xfrm>
              <a:off x="4680" y="1826"/>
              <a:ext cx="7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p>
          </p:txBody>
        </p:sp>
        <p:sp>
          <p:nvSpPr>
            <p:cNvPr id="1027312" name="Rectangle 240"/>
            <p:cNvSpPr>
              <a:spLocks noChangeArrowheads="1"/>
            </p:cNvSpPr>
            <p:nvPr/>
          </p:nvSpPr>
          <p:spPr bwMode="auto">
            <a:xfrm>
              <a:off x="3912" y="2010"/>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13" name="Text Box 241"/>
            <p:cNvSpPr txBox="1">
              <a:spLocks noChangeArrowheads="1"/>
            </p:cNvSpPr>
            <p:nvPr/>
          </p:nvSpPr>
          <p:spPr bwMode="auto">
            <a:xfrm>
              <a:off x="3888" y="1826"/>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a:t>
              </a:r>
            </a:p>
          </p:txBody>
        </p:sp>
      </p:grpSp>
      <p:sp>
        <p:nvSpPr>
          <p:cNvPr id="1027314" name="Rectangle 242"/>
          <p:cNvSpPr>
            <a:spLocks noChangeArrowheads="1"/>
          </p:cNvSpPr>
          <p:nvPr/>
        </p:nvSpPr>
        <p:spPr bwMode="auto">
          <a:xfrm>
            <a:off x="1117600" y="1820863"/>
            <a:ext cx="5664200" cy="2619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15" name="Rectangle 243"/>
          <p:cNvSpPr>
            <a:spLocks noChangeArrowheads="1"/>
          </p:cNvSpPr>
          <p:nvPr/>
        </p:nvSpPr>
        <p:spPr bwMode="auto">
          <a:xfrm>
            <a:off x="1498600" y="2070100"/>
            <a:ext cx="5684838" cy="2746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16" name="Oval 244"/>
          <p:cNvSpPr>
            <a:spLocks noChangeArrowheads="1"/>
          </p:cNvSpPr>
          <p:nvPr/>
        </p:nvSpPr>
        <p:spPr bwMode="auto">
          <a:xfrm>
            <a:off x="7921625" y="3352800"/>
            <a:ext cx="74613" cy="7461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317" name="AutoShape 245"/>
          <p:cNvCxnSpPr>
            <a:cxnSpLocks noChangeShapeType="1"/>
            <a:stCxn id="1027316" idx="4"/>
            <a:endCxn id="1027155" idx="1"/>
          </p:cNvCxnSpPr>
          <p:nvPr/>
        </p:nvCxnSpPr>
        <p:spPr bwMode="auto">
          <a:xfrm rot="5400000">
            <a:off x="3967163" y="692150"/>
            <a:ext cx="1257300" cy="6727825"/>
          </a:xfrm>
          <a:prstGeom prst="bentConnector4">
            <a:avLst>
              <a:gd name="adj1" fmla="val 58838"/>
              <a:gd name="adj2" fmla="val 103398"/>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27318" name="Group 246"/>
          <p:cNvGrpSpPr>
            <a:grpSpLocks/>
          </p:cNvGrpSpPr>
          <p:nvPr/>
        </p:nvGrpSpPr>
        <p:grpSpPr bwMode="auto">
          <a:xfrm>
            <a:off x="6350000" y="3187700"/>
            <a:ext cx="677863" cy="366713"/>
            <a:chOff x="784" y="2552"/>
            <a:chExt cx="427" cy="231"/>
          </a:xfrm>
        </p:grpSpPr>
        <p:sp>
          <p:nvSpPr>
            <p:cNvPr id="1027319" name="Rectangle 247"/>
            <p:cNvSpPr>
              <a:spLocks noChangeArrowheads="1"/>
            </p:cNvSpPr>
            <p:nvPr/>
          </p:nvSpPr>
          <p:spPr bwMode="auto">
            <a:xfrm>
              <a:off x="808"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20" name="Rectangle 248"/>
            <p:cNvSpPr>
              <a:spLocks noChangeArrowheads="1"/>
            </p:cNvSpPr>
            <p:nvPr/>
          </p:nvSpPr>
          <p:spPr bwMode="auto">
            <a:xfrm>
              <a:off x="784"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0</a:t>
              </a:r>
            </a:p>
          </p:txBody>
        </p:sp>
      </p:grpSp>
      <p:grpSp>
        <p:nvGrpSpPr>
          <p:cNvPr id="1027321" name="Group 249"/>
          <p:cNvGrpSpPr>
            <a:grpSpLocks/>
          </p:cNvGrpSpPr>
          <p:nvPr/>
        </p:nvGrpSpPr>
        <p:grpSpPr bwMode="auto">
          <a:xfrm>
            <a:off x="6350000" y="3187700"/>
            <a:ext cx="677863" cy="366713"/>
            <a:chOff x="1205" y="2552"/>
            <a:chExt cx="427" cy="231"/>
          </a:xfrm>
        </p:grpSpPr>
        <p:sp>
          <p:nvSpPr>
            <p:cNvPr id="1027322" name="Rectangle 250"/>
            <p:cNvSpPr>
              <a:spLocks noChangeArrowheads="1"/>
            </p:cNvSpPr>
            <p:nvPr/>
          </p:nvSpPr>
          <p:spPr bwMode="auto">
            <a:xfrm>
              <a:off x="1229"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23" name="Rectangle 251"/>
            <p:cNvSpPr>
              <a:spLocks noChangeArrowheads="1"/>
            </p:cNvSpPr>
            <p:nvPr/>
          </p:nvSpPr>
          <p:spPr bwMode="auto">
            <a:xfrm>
              <a:off x="1205"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a:t>
              </a:r>
            </a:p>
          </p:txBody>
        </p:sp>
      </p:grpSp>
      <p:grpSp>
        <p:nvGrpSpPr>
          <p:cNvPr id="1027324" name="Group 252"/>
          <p:cNvGrpSpPr>
            <a:grpSpLocks/>
          </p:cNvGrpSpPr>
          <p:nvPr/>
        </p:nvGrpSpPr>
        <p:grpSpPr bwMode="auto">
          <a:xfrm>
            <a:off x="6350000" y="3187700"/>
            <a:ext cx="677863" cy="366713"/>
            <a:chOff x="1640" y="2552"/>
            <a:chExt cx="427" cy="231"/>
          </a:xfrm>
        </p:grpSpPr>
        <p:sp>
          <p:nvSpPr>
            <p:cNvPr id="1027325" name="Rectangle 253"/>
            <p:cNvSpPr>
              <a:spLocks noChangeArrowheads="1"/>
            </p:cNvSpPr>
            <p:nvPr/>
          </p:nvSpPr>
          <p:spPr bwMode="auto">
            <a:xfrm>
              <a:off x="166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26" name="Rectangle 254"/>
            <p:cNvSpPr>
              <a:spLocks noChangeArrowheads="1"/>
            </p:cNvSpPr>
            <p:nvPr/>
          </p:nvSpPr>
          <p:spPr bwMode="auto">
            <a:xfrm>
              <a:off x="164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2</a:t>
              </a:r>
            </a:p>
          </p:txBody>
        </p:sp>
      </p:grpSp>
      <p:grpSp>
        <p:nvGrpSpPr>
          <p:cNvPr id="1027327" name="Group 255"/>
          <p:cNvGrpSpPr>
            <a:grpSpLocks/>
          </p:cNvGrpSpPr>
          <p:nvPr/>
        </p:nvGrpSpPr>
        <p:grpSpPr bwMode="auto">
          <a:xfrm>
            <a:off x="6350000" y="3187700"/>
            <a:ext cx="677863" cy="366713"/>
            <a:chOff x="2080" y="2552"/>
            <a:chExt cx="427" cy="231"/>
          </a:xfrm>
        </p:grpSpPr>
        <p:sp>
          <p:nvSpPr>
            <p:cNvPr id="1027328" name="Rectangle 256"/>
            <p:cNvSpPr>
              <a:spLocks noChangeArrowheads="1"/>
            </p:cNvSpPr>
            <p:nvPr/>
          </p:nvSpPr>
          <p:spPr bwMode="auto">
            <a:xfrm>
              <a:off x="2104"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29" name="Rectangle 257"/>
            <p:cNvSpPr>
              <a:spLocks noChangeArrowheads="1"/>
            </p:cNvSpPr>
            <p:nvPr/>
          </p:nvSpPr>
          <p:spPr bwMode="auto">
            <a:xfrm>
              <a:off x="2080"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3</a:t>
              </a:r>
            </a:p>
          </p:txBody>
        </p:sp>
      </p:grpSp>
      <p:grpSp>
        <p:nvGrpSpPr>
          <p:cNvPr id="1027330" name="Group 258"/>
          <p:cNvGrpSpPr>
            <a:grpSpLocks/>
          </p:cNvGrpSpPr>
          <p:nvPr/>
        </p:nvGrpSpPr>
        <p:grpSpPr bwMode="auto">
          <a:xfrm>
            <a:off x="6350000" y="3187700"/>
            <a:ext cx="677863" cy="366713"/>
            <a:chOff x="2509" y="2552"/>
            <a:chExt cx="427" cy="231"/>
          </a:xfrm>
        </p:grpSpPr>
        <p:sp>
          <p:nvSpPr>
            <p:cNvPr id="1027331" name="Rectangle 259"/>
            <p:cNvSpPr>
              <a:spLocks noChangeArrowheads="1"/>
            </p:cNvSpPr>
            <p:nvPr/>
          </p:nvSpPr>
          <p:spPr bwMode="auto">
            <a:xfrm>
              <a:off x="2533"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32" name="Rectangle 260"/>
            <p:cNvSpPr>
              <a:spLocks noChangeArrowheads="1"/>
            </p:cNvSpPr>
            <p:nvPr/>
          </p:nvSpPr>
          <p:spPr bwMode="auto">
            <a:xfrm>
              <a:off x="2509"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4</a:t>
              </a:r>
            </a:p>
          </p:txBody>
        </p:sp>
      </p:grpSp>
      <p:grpSp>
        <p:nvGrpSpPr>
          <p:cNvPr id="1027333" name="Group 261"/>
          <p:cNvGrpSpPr>
            <a:grpSpLocks/>
          </p:cNvGrpSpPr>
          <p:nvPr/>
        </p:nvGrpSpPr>
        <p:grpSpPr bwMode="auto">
          <a:xfrm>
            <a:off x="6350000" y="3187700"/>
            <a:ext cx="677863" cy="366713"/>
            <a:chOff x="2936" y="2552"/>
            <a:chExt cx="427" cy="231"/>
          </a:xfrm>
        </p:grpSpPr>
        <p:sp>
          <p:nvSpPr>
            <p:cNvPr id="1027334" name="Rectangle 262"/>
            <p:cNvSpPr>
              <a:spLocks noChangeArrowheads="1"/>
            </p:cNvSpPr>
            <p:nvPr/>
          </p:nvSpPr>
          <p:spPr bwMode="auto">
            <a:xfrm>
              <a:off x="2960"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35" name="Rectangle 263"/>
            <p:cNvSpPr>
              <a:spLocks noChangeArrowheads="1"/>
            </p:cNvSpPr>
            <p:nvPr/>
          </p:nvSpPr>
          <p:spPr bwMode="auto">
            <a:xfrm>
              <a:off x="2936"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5</a:t>
              </a:r>
            </a:p>
          </p:txBody>
        </p:sp>
      </p:grpSp>
      <p:grpSp>
        <p:nvGrpSpPr>
          <p:cNvPr id="1027336" name="Group 264"/>
          <p:cNvGrpSpPr>
            <a:grpSpLocks/>
          </p:cNvGrpSpPr>
          <p:nvPr/>
        </p:nvGrpSpPr>
        <p:grpSpPr bwMode="auto">
          <a:xfrm>
            <a:off x="781050" y="1844675"/>
            <a:ext cx="8032750" cy="2041525"/>
            <a:chOff x="492" y="1162"/>
            <a:chExt cx="5060" cy="1286"/>
          </a:xfrm>
        </p:grpSpPr>
        <p:sp>
          <p:nvSpPr>
            <p:cNvPr id="1027337" name="Rectangle 265"/>
            <p:cNvSpPr>
              <a:spLocks noChangeArrowheads="1"/>
            </p:cNvSpPr>
            <p:nvPr/>
          </p:nvSpPr>
          <p:spPr bwMode="auto">
            <a:xfrm>
              <a:off x="492" y="1162"/>
              <a:ext cx="5060" cy="1286"/>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38" name="Text Box 266"/>
            <p:cNvSpPr txBox="1">
              <a:spLocks noChangeArrowheads="1"/>
            </p:cNvSpPr>
            <p:nvPr/>
          </p:nvSpPr>
          <p:spPr bwMode="auto">
            <a:xfrm>
              <a:off x="564" y="1203"/>
              <a:ext cx="4905" cy="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lang="en-US" altLang="de-DE" b="1"/>
                <a:t>private void swapElements(int[] array, int p1, int p2) {</a:t>
              </a:r>
            </a:p>
            <a:p>
              <a:pPr>
                <a:lnSpc>
                  <a:spcPct val="110000"/>
                </a:lnSpc>
                <a:defRPr/>
              </a:pPr>
              <a:r>
                <a:rPr lang="en-US" altLang="de-DE" b="1"/>
                <a:t>   int temp = array[p1];</a:t>
              </a:r>
            </a:p>
            <a:p>
              <a:pPr>
                <a:lnSpc>
                  <a:spcPct val="110000"/>
                </a:lnSpc>
                <a:defRPr/>
              </a:pPr>
              <a:r>
                <a:rPr lang="en-US" altLang="de-DE" b="1"/>
                <a:t>   array[p1] = array[p2];</a:t>
              </a:r>
            </a:p>
            <a:p>
              <a:pPr>
                <a:lnSpc>
                  <a:spcPct val="110000"/>
                </a:lnSpc>
                <a:defRPr/>
              </a:pPr>
              <a:r>
                <a:rPr lang="en-US" altLang="de-DE" b="1"/>
                <a:t>   array[p2] = temp;</a:t>
              </a:r>
            </a:p>
            <a:p>
              <a:pPr>
                <a:lnSpc>
                  <a:spcPct val="110000"/>
                </a:lnSpc>
                <a:defRPr/>
              </a:pPr>
              <a:r>
                <a:rPr lang="en-US" altLang="de-DE" b="1"/>
                <a:t>}</a:t>
              </a:r>
              <a:endParaRPr altLang="de-DE" b="1" noProof="1"/>
            </a:p>
          </p:txBody>
        </p:sp>
        <p:sp>
          <p:nvSpPr>
            <p:cNvPr id="1027339" name="Rectangle 267"/>
            <p:cNvSpPr>
              <a:spLocks noChangeArrowheads="1"/>
            </p:cNvSpPr>
            <p:nvPr/>
          </p:nvSpPr>
          <p:spPr bwMode="auto">
            <a:xfrm>
              <a:off x="4812" y="2154"/>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40" name="Text Box 268"/>
            <p:cNvSpPr txBox="1">
              <a:spLocks noChangeArrowheads="1"/>
            </p:cNvSpPr>
            <p:nvPr/>
          </p:nvSpPr>
          <p:spPr bwMode="auto">
            <a:xfrm>
              <a:off x="4788" y="1970"/>
              <a:ext cx="7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p>
          </p:txBody>
        </p:sp>
        <p:sp>
          <p:nvSpPr>
            <p:cNvPr id="1027341" name="Rectangle 269"/>
            <p:cNvSpPr>
              <a:spLocks noChangeArrowheads="1"/>
            </p:cNvSpPr>
            <p:nvPr/>
          </p:nvSpPr>
          <p:spPr bwMode="auto">
            <a:xfrm>
              <a:off x="4020" y="2154"/>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800">
                  <a:latin typeface="Times New Roman" charset="0"/>
                </a:rPr>
                <a:t>9</a:t>
              </a:r>
            </a:p>
          </p:txBody>
        </p:sp>
        <p:sp>
          <p:nvSpPr>
            <p:cNvPr id="1027342" name="Text Box 270"/>
            <p:cNvSpPr txBox="1">
              <a:spLocks noChangeArrowheads="1"/>
            </p:cNvSpPr>
            <p:nvPr/>
          </p:nvSpPr>
          <p:spPr bwMode="auto">
            <a:xfrm>
              <a:off x="3996" y="1970"/>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p2</a:t>
              </a:r>
            </a:p>
          </p:txBody>
        </p:sp>
        <p:sp>
          <p:nvSpPr>
            <p:cNvPr id="1027343" name="Rectangle 271"/>
            <p:cNvSpPr>
              <a:spLocks noChangeArrowheads="1"/>
            </p:cNvSpPr>
            <p:nvPr/>
          </p:nvSpPr>
          <p:spPr bwMode="auto">
            <a:xfrm>
              <a:off x="3220" y="2154"/>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800">
                  <a:latin typeface="Times New Roman" charset="0"/>
                </a:rPr>
                <a:t>0</a:t>
              </a:r>
            </a:p>
          </p:txBody>
        </p:sp>
        <p:sp>
          <p:nvSpPr>
            <p:cNvPr id="1027344" name="Text Box 272"/>
            <p:cNvSpPr txBox="1">
              <a:spLocks noChangeArrowheads="1"/>
            </p:cNvSpPr>
            <p:nvPr/>
          </p:nvSpPr>
          <p:spPr bwMode="auto">
            <a:xfrm>
              <a:off x="3196" y="1970"/>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p1</a:t>
              </a:r>
            </a:p>
          </p:txBody>
        </p:sp>
        <p:sp>
          <p:nvSpPr>
            <p:cNvPr id="1027345" name="Rectangle 273"/>
            <p:cNvSpPr>
              <a:spLocks noChangeArrowheads="1"/>
            </p:cNvSpPr>
            <p:nvPr/>
          </p:nvSpPr>
          <p:spPr bwMode="auto">
            <a:xfrm>
              <a:off x="2420" y="2154"/>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46" name="Text Box 274"/>
            <p:cNvSpPr txBox="1">
              <a:spLocks noChangeArrowheads="1"/>
            </p:cNvSpPr>
            <p:nvPr/>
          </p:nvSpPr>
          <p:spPr bwMode="auto">
            <a:xfrm>
              <a:off x="2396" y="1970"/>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temp</a:t>
              </a:r>
            </a:p>
          </p:txBody>
        </p:sp>
      </p:grpSp>
      <p:sp>
        <p:nvSpPr>
          <p:cNvPr id="1027347" name="Rectangle 275"/>
          <p:cNvSpPr>
            <a:spLocks noChangeArrowheads="1"/>
          </p:cNvSpPr>
          <p:nvPr/>
        </p:nvSpPr>
        <p:spPr bwMode="auto">
          <a:xfrm>
            <a:off x="1289050" y="2230438"/>
            <a:ext cx="2692400" cy="2619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48" name="Rectangle 276"/>
          <p:cNvSpPr>
            <a:spLocks noChangeArrowheads="1"/>
          </p:cNvSpPr>
          <p:nvPr/>
        </p:nvSpPr>
        <p:spPr bwMode="auto">
          <a:xfrm>
            <a:off x="1289050" y="2509838"/>
            <a:ext cx="2847975" cy="2619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49" name="Rectangle 277"/>
          <p:cNvSpPr>
            <a:spLocks noChangeArrowheads="1"/>
          </p:cNvSpPr>
          <p:nvPr/>
        </p:nvSpPr>
        <p:spPr bwMode="auto">
          <a:xfrm>
            <a:off x="1289050" y="2776538"/>
            <a:ext cx="2203450" cy="25558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50" name="Rectangle 278"/>
          <p:cNvSpPr>
            <a:spLocks noChangeArrowheads="1"/>
          </p:cNvSpPr>
          <p:nvPr/>
        </p:nvSpPr>
        <p:spPr bwMode="auto">
          <a:xfrm>
            <a:off x="3981450" y="3419475"/>
            <a:ext cx="677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0</a:t>
            </a:r>
          </a:p>
        </p:txBody>
      </p:sp>
      <p:sp>
        <p:nvSpPr>
          <p:cNvPr id="1027351" name="Oval 279"/>
          <p:cNvSpPr>
            <a:spLocks noChangeArrowheads="1"/>
          </p:cNvSpPr>
          <p:nvPr/>
        </p:nvSpPr>
        <p:spPr bwMode="auto">
          <a:xfrm>
            <a:off x="8099425" y="3581400"/>
            <a:ext cx="74613" cy="74613"/>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352" name="AutoShape 280"/>
          <p:cNvCxnSpPr>
            <a:cxnSpLocks noChangeShapeType="1"/>
            <a:stCxn id="1027351" idx="4"/>
            <a:endCxn id="1027155" idx="1"/>
          </p:cNvCxnSpPr>
          <p:nvPr/>
        </p:nvCxnSpPr>
        <p:spPr bwMode="auto">
          <a:xfrm rot="5400000">
            <a:off x="4170363" y="717550"/>
            <a:ext cx="1028700" cy="6905625"/>
          </a:xfrm>
          <a:prstGeom prst="bentConnector4">
            <a:avLst>
              <a:gd name="adj1" fmla="val 49995"/>
              <a:gd name="adj2" fmla="val 10331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027390" name="Group 318"/>
          <p:cNvGrpSpPr>
            <a:grpSpLocks/>
          </p:cNvGrpSpPr>
          <p:nvPr/>
        </p:nvGrpSpPr>
        <p:grpSpPr bwMode="auto">
          <a:xfrm>
            <a:off x="381000" y="990600"/>
            <a:ext cx="8534400" cy="4203700"/>
            <a:chOff x="240" y="624"/>
            <a:chExt cx="5376" cy="2648"/>
          </a:xfrm>
        </p:grpSpPr>
        <p:sp>
          <p:nvSpPr>
            <p:cNvPr id="1027354" name="Rectangle 282"/>
            <p:cNvSpPr>
              <a:spLocks noChangeArrowheads="1"/>
            </p:cNvSpPr>
            <p:nvPr/>
          </p:nvSpPr>
          <p:spPr bwMode="auto">
            <a:xfrm>
              <a:off x="240" y="624"/>
              <a:ext cx="5376" cy="264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55" name="Rectangle 283"/>
            <p:cNvSpPr>
              <a:spLocks noChangeArrowheads="1"/>
            </p:cNvSpPr>
            <p:nvPr/>
          </p:nvSpPr>
          <p:spPr bwMode="auto">
            <a:xfrm>
              <a:off x="280" y="648"/>
              <a:ext cx="5060" cy="1563"/>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56" name="Text Box 284"/>
            <p:cNvSpPr txBox="1">
              <a:spLocks noChangeArrowheads="1"/>
            </p:cNvSpPr>
            <p:nvPr/>
          </p:nvSpPr>
          <p:spPr bwMode="auto">
            <a:xfrm>
              <a:off x="352" y="688"/>
              <a:ext cx="5016" cy="1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10000"/>
                </a:lnSpc>
                <a:defRPr/>
              </a:pPr>
              <a:r>
                <a:rPr altLang="de-DE" b="1" noProof="1"/>
                <a:t>public void run() {</a:t>
              </a:r>
            </a:p>
            <a:p>
              <a:pPr>
                <a:lnSpc>
                  <a:spcPct val="110000"/>
                </a:lnSpc>
                <a:defRPr/>
              </a:pPr>
              <a:r>
                <a:rPr altLang="de-DE" b="1" noProof="1"/>
                <a:t>   int n = readInt(</a:t>
              </a:r>
              <a:r>
                <a:rPr lang="ru-RU" altLang="de-DE" b="1" noProof="1"/>
                <a:t>"</a:t>
              </a:r>
              <a:r>
                <a:rPr altLang="de-DE" b="1" noProof="1"/>
                <a:t>Enter number of elements: </a:t>
              </a:r>
              <a:r>
                <a:rPr lang="ru-RU" altLang="de-DE" b="1" noProof="1"/>
                <a:t>"</a:t>
              </a:r>
              <a:r>
                <a:rPr altLang="de-DE" b="1" noProof="1"/>
                <a:t>);</a:t>
              </a:r>
            </a:p>
            <a:p>
              <a:pPr>
                <a:lnSpc>
                  <a:spcPct val="110000"/>
                </a:lnSpc>
                <a:defRPr/>
              </a:pPr>
              <a:r>
                <a:rPr altLang="de-DE" b="1" noProof="1"/>
                <a:t>   int[] intArray = createIndexArray(n);</a:t>
              </a:r>
            </a:p>
            <a:p>
              <a:pPr>
                <a:lnSpc>
                  <a:spcPct val="110000"/>
                </a:lnSpc>
                <a:defRPr/>
              </a:pPr>
              <a:r>
                <a:rPr altLang="de-DE" b="1" noProof="1"/>
                <a:t>   println(</a:t>
              </a:r>
              <a:r>
                <a:rPr lang="ru-RU" altLang="de-DE" b="1" noProof="1"/>
                <a:t>"</a:t>
              </a:r>
              <a:r>
                <a:rPr altLang="de-DE" b="1" noProof="1"/>
                <a:t>Forward: </a:t>
              </a:r>
              <a:r>
                <a:rPr lang="ru-RU" altLang="de-DE" b="1" noProof="1"/>
                <a:t>"</a:t>
              </a:r>
              <a:r>
                <a:rPr altLang="de-DE" b="1" noProof="1"/>
                <a:t> + arrayToString(intArray));</a:t>
              </a:r>
            </a:p>
            <a:p>
              <a:pPr>
                <a:lnSpc>
                  <a:spcPct val="110000"/>
                </a:lnSpc>
                <a:defRPr/>
              </a:pPr>
              <a:r>
                <a:rPr altLang="de-DE" b="1" noProof="1"/>
                <a:t>   reverseArray(intArray);</a:t>
              </a:r>
            </a:p>
            <a:p>
              <a:pPr>
                <a:lnSpc>
                  <a:spcPct val="110000"/>
                </a:lnSpc>
                <a:defRPr/>
              </a:pPr>
              <a:r>
                <a:rPr altLang="de-DE" b="1" noProof="1"/>
                <a:t>   println(</a:t>
              </a:r>
              <a:r>
                <a:rPr lang="ru-RU" altLang="de-DE" b="1" noProof="1"/>
                <a:t>"</a:t>
              </a:r>
              <a:r>
                <a:rPr altLang="de-DE" b="1" noProof="1"/>
                <a:t>Reverse: </a:t>
              </a:r>
              <a:r>
                <a:rPr lang="ru-RU" altLang="de-DE" b="1" noProof="1"/>
                <a:t>"</a:t>
              </a:r>
              <a:r>
                <a:rPr altLang="de-DE" b="1" noProof="1"/>
                <a:t> + arrayToString(intArray));</a:t>
              </a:r>
            </a:p>
            <a:p>
              <a:pPr>
                <a:lnSpc>
                  <a:spcPct val="110000"/>
                </a:lnSpc>
                <a:defRPr/>
              </a:pPr>
              <a:r>
                <a:rPr altLang="de-DE" b="1" noProof="1"/>
                <a:t>}</a:t>
              </a:r>
            </a:p>
          </p:txBody>
        </p:sp>
        <p:sp>
          <p:nvSpPr>
            <p:cNvPr id="1027357" name="Rectangle 285"/>
            <p:cNvSpPr>
              <a:spLocks noChangeArrowheads="1"/>
            </p:cNvSpPr>
            <p:nvPr/>
          </p:nvSpPr>
          <p:spPr bwMode="auto">
            <a:xfrm>
              <a:off x="3856" y="1888"/>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58" name="Text Box 286"/>
            <p:cNvSpPr txBox="1">
              <a:spLocks noChangeArrowheads="1"/>
            </p:cNvSpPr>
            <p:nvPr/>
          </p:nvSpPr>
          <p:spPr bwMode="auto">
            <a:xfrm>
              <a:off x="3832" y="1704"/>
              <a:ext cx="68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n</a:t>
              </a:r>
            </a:p>
          </p:txBody>
        </p:sp>
        <p:sp>
          <p:nvSpPr>
            <p:cNvPr id="1027359" name="Rectangle 287"/>
            <p:cNvSpPr>
              <a:spLocks noChangeArrowheads="1"/>
            </p:cNvSpPr>
            <p:nvPr/>
          </p:nvSpPr>
          <p:spPr bwMode="auto">
            <a:xfrm>
              <a:off x="4600" y="1888"/>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60" name="Text Box 288"/>
            <p:cNvSpPr txBox="1">
              <a:spLocks noChangeArrowheads="1"/>
            </p:cNvSpPr>
            <p:nvPr/>
          </p:nvSpPr>
          <p:spPr bwMode="auto">
            <a:xfrm>
              <a:off x="4576" y="1704"/>
              <a:ext cx="7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intArray</a:t>
              </a:r>
            </a:p>
          </p:txBody>
        </p:sp>
        <p:grpSp>
          <p:nvGrpSpPr>
            <p:cNvPr id="33907" name="Group 289"/>
            <p:cNvGrpSpPr>
              <a:grpSpLocks/>
            </p:cNvGrpSpPr>
            <p:nvPr/>
          </p:nvGrpSpPr>
          <p:grpSpPr bwMode="auto">
            <a:xfrm>
              <a:off x="776" y="2803"/>
              <a:ext cx="4320" cy="469"/>
              <a:chOff x="776" y="2552"/>
              <a:chExt cx="4320" cy="469"/>
            </a:xfrm>
          </p:grpSpPr>
          <p:sp>
            <p:nvSpPr>
              <p:cNvPr id="1027362" name="Text Box 290"/>
              <p:cNvSpPr txBox="1">
                <a:spLocks noChangeArrowheads="1"/>
              </p:cNvSpPr>
              <p:nvPr/>
            </p:nvSpPr>
            <p:spPr bwMode="auto">
              <a:xfrm>
                <a:off x="824"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0</a:t>
                </a:r>
                <a:endParaRPr lang="en-US" altLang="de-DE" sz="1000">
                  <a:latin typeface="Times New Roman" charset="0"/>
                </a:endParaRPr>
              </a:p>
            </p:txBody>
          </p:sp>
          <p:sp>
            <p:nvSpPr>
              <p:cNvPr id="1027363" name="Text Box 291"/>
              <p:cNvSpPr txBox="1">
                <a:spLocks noChangeArrowheads="1"/>
              </p:cNvSpPr>
              <p:nvPr/>
            </p:nvSpPr>
            <p:spPr bwMode="auto">
              <a:xfrm>
                <a:off x="1256"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1</a:t>
                </a:r>
                <a:endParaRPr lang="en-US" altLang="de-DE" sz="1000">
                  <a:latin typeface="Times New Roman" charset="0"/>
                </a:endParaRPr>
              </a:p>
            </p:txBody>
          </p:sp>
          <p:sp>
            <p:nvSpPr>
              <p:cNvPr id="1027364" name="Text Box 292"/>
              <p:cNvSpPr txBox="1">
                <a:spLocks noChangeArrowheads="1"/>
              </p:cNvSpPr>
              <p:nvPr/>
            </p:nvSpPr>
            <p:spPr bwMode="auto">
              <a:xfrm>
                <a:off x="1688"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2</a:t>
                </a:r>
                <a:endParaRPr lang="en-US" altLang="de-DE" sz="1000">
                  <a:latin typeface="Times New Roman" charset="0"/>
                </a:endParaRPr>
              </a:p>
            </p:txBody>
          </p:sp>
          <p:sp>
            <p:nvSpPr>
              <p:cNvPr id="1027365" name="Text Box 293"/>
              <p:cNvSpPr txBox="1">
                <a:spLocks noChangeArrowheads="1"/>
              </p:cNvSpPr>
              <p:nvPr/>
            </p:nvSpPr>
            <p:spPr bwMode="auto">
              <a:xfrm>
                <a:off x="2120"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3</a:t>
                </a:r>
                <a:endParaRPr lang="en-US" altLang="de-DE" sz="1000">
                  <a:latin typeface="Times New Roman" charset="0"/>
                </a:endParaRPr>
              </a:p>
            </p:txBody>
          </p:sp>
          <p:sp>
            <p:nvSpPr>
              <p:cNvPr id="1027366" name="Text Box 294"/>
              <p:cNvSpPr txBox="1">
                <a:spLocks noChangeArrowheads="1"/>
              </p:cNvSpPr>
              <p:nvPr/>
            </p:nvSpPr>
            <p:spPr bwMode="auto">
              <a:xfrm>
                <a:off x="2552"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4</a:t>
                </a:r>
                <a:endParaRPr lang="en-US" altLang="de-DE" sz="1000">
                  <a:latin typeface="Times New Roman" charset="0"/>
                </a:endParaRPr>
              </a:p>
            </p:txBody>
          </p:sp>
          <p:sp>
            <p:nvSpPr>
              <p:cNvPr id="1027367" name="Text Box 295"/>
              <p:cNvSpPr txBox="1">
                <a:spLocks noChangeArrowheads="1"/>
              </p:cNvSpPr>
              <p:nvPr/>
            </p:nvSpPr>
            <p:spPr bwMode="auto">
              <a:xfrm>
                <a:off x="2984"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5</a:t>
                </a:r>
                <a:endParaRPr lang="en-US" altLang="de-DE" sz="1000">
                  <a:latin typeface="Times New Roman" charset="0"/>
                </a:endParaRPr>
              </a:p>
            </p:txBody>
          </p:sp>
          <p:sp>
            <p:nvSpPr>
              <p:cNvPr id="1027368" name="Text Box 296"/>
              <p:cNvSpPr txBox="1">
                <a:spLocks noChangeArrowheads="1"/>
              </p:cNvSpPr>
              <p:nvPr/>
            </p:nvSpPr>
            <p:spPr bwMode="auto">
              <a:xfrm>
                <a:off x="3416"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6</a:t>
                </a:r>
                <a:endParaRPr lang="en-US" altLang="de-DE" sz="1000">
                  <a:latin typeface="Times New Roman" charset="0"/>
                </a:endParaRPr>
              </a:p>
            </p:txBody>
          </p:sp>
          <p:sp>
            <p:nvSpPr>
              <p:cNvPr id="1027369" name="Text Box 297"/>
              <p:cNvSpPr txBox="1">
                <a:spLocks noChangeArrowheads="1"/>
              </p:cNvSpPr>
              <p:nvPr/>
            </p:nvSpPr>
            <p:spPr bwMode="auto">
              <a:xfrm>
                <a:off x="3848"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7</a:t>
                </a:r>
                <a:endParaRPr lang="en-US" altLang="de-DE" sz="1000">
                  <a:latin typeface="Times New Roman" charset="0"/>
                </a:endParaRPr>
              </a:p>
            </p:txBody>
          </p:sp>
          <p:sp>
            <p:nvSpPr>
              <p:cNvPr id="1027370" name="Text Box 298"/>
              <p:cNvSpPr txBox="1">
                <a:spLocks noChangeArrowheads="1"/>
              </p:cNvSpPr>
              <p:nvPr/>
            </p:nvSpPr>
            <p:spPr bwMode="auto">
              <a:xfrm>
                <a:off x="4280"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8</a:t>
                </a:r>
                <a:endParaRPr lang="en-US" altLang="de-DE" sz="1000">
                  <a:latin typeface="Times New Roman" charset="0"/>
                </a:endParaRPr>
              </a:p>
            </p:txBody>
          </p:sp>
          <p:sp>
            <p:nvSpPr>
              <p:cNvPr id="1027371" name="Rectangle 299"/>
              <p:cNvSpPr>
                <a:spLocks noChangeArrowheads="1"/>
              </p:cNvSpPr>
              <p:nvPr/>
            </p:nvSpPr>
            <p:spPr bwMode="auto">
              <a:xfrm>
                <a:off x="776"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9</a:t>
                </a:r>
              </a:p>
            </p:txBody>
          </p:sp>
          <p:sp>
            <p:nvSpPr>
              <p:cNvPr id="1027372" name="Rectangle 300"/>
              <p:cNvSpPr>
                <a:spLocks noChangeArrowheads="1"/>
              </p:cNvSpPr>
              <p:nvPr/>
            </p:nvSpPr>
            <p:spPr bwMode="auto">
              <a:xfrm>
                <a:off x="1208"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8</a:t>
                </a:r>
              </a:p>
            </p:txBody>
          </p:sp>
          <p:sp>
            <p:nvSpPr>
              <p:cNvPr id="1027373" name="Rectangle 301"/>
              <p:cNvSpPr>
                <a:spLocks noChangeArrowheads="1"/>
              </p:cNvSpPr>
              <p:nvPr/>
            </p:nvSpPr>
            <p:spPr bwMode="auto">
              <a:xfrm>
                <a:off x="1640"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7</a:t>
                </a:r>
              </a:p>
            </p:txBody>
          </p:sp>
          <p:sp>
            <p:nvSpPr>
              <p:cNvPr id="1027374" name="Rectangle 302"/>
              <p:cNvSpPr>
                <a:spLocks noChangeArrowheads="1"/>
              </p:cNvSpPr>
              <p:nvPr/>
            </p:nvSpPr>
            <p:spPr bwMode="auto">
              <a:xfrm>
                <a:off x="2072"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6</a:t>
                </a:r>
              </a:p>
            </p:txBody>
          </p:sp>
          <p:sp>
            <p:nvSpPr>
              <p:cNvPr id="1027375" name="Rectangle 303"/>
              <p:cNvSpPr>
                <a:spLocks noChangeArrowheads="1"/>
              </p:cNvSpPr>
              <p:nvPr/>
            </p:nvSpPr>
            <p:spPr bwMode="auto">
              <a:xfrm>
                <a:off x="2504"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5</a:t>
                </a:r>
              </a:p>
            </p:txBody>
          </p:sp>
          <p:sp>
            <p:nvSpPr>
              <p:cNvPr id="1027376" name="Rectangle 304"/>
              <p:cNvSpPr>
                <a:spLocks noChangeArrowheads="1"/>
              </p:cNvSpPr>
              <p:nvPr/>
            </p:nvSpPr>
            <p:spPr bwMode="auto">
              <a:xfrm>
                <a:off x="2936"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4</a:t>
                </a:r>
              </a:p>
            </p:txBody>
          </p:sp>
          <p:sp>
            <p:nvSpPr>
              <p:cNvPr id="1027377" name="Rectangle 305"/>
              <p:cNvSpPr>
                <a:spLocks noChangeArrowheads="1"/>
              </p:cNvSpPr>
              <p:nvPr/>
            </p:nvSpPr>
            <p:spPr bwMode="auto">
              <a:xfrm>
                <a:off x="3368"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3</a:t>
                </a:r>
              </a:p>
            </p:txBody>
          </p:sp>
          <p:sp>
            <p:nvSpPr>
              <p:cNvPr id="1027378" name="Rectangle 306"/>
              <p:cNvSpPr>
                <a:spLocks noChangeArrowheads="1"/>
              </p:cNvSpPr>
              <p:nvPr/>
            </p:nvSpPr>
            <p:spPr bwMode="auto">
              <a:xfrm>
                <a:off x="3800"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2</a:t>
                </a:r>
              </a:p>
            </p:txBody>
          </p:sp>
          <p:sp>
            <p:nvSpPr>
              <p:cNvPr id="1027379" name="Rectangle 307"/>
              <p:cNvSpPr>
                <a:spLocks noChangeArrowheads="1"/>
              </p:cNvSpPr>
              <p:nvPr/>
            </p:nvSpPr>
            <p:spPr bwMode="auto">
              <a:xfrm>
                <a:off x="4232"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1</a:t>
                </a:r>
              </a:p>
            </p:txBody>
          </p:sp>
          <p:sp>
            <p:nvSpPr>
              <p:cNvPr id="1027380" name="Rectangle 308"/>
              <p:cNvSpPr>
                <a:spLocks noChangeArrowheads="1"/>
              </p:cNvSpPr>
              <p:nvPr/>
            </p:nvSpPr>
            <p:spPr bwMode="auto">
              <a:xfrm>
                <a:off x="4664" y="2552"/>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1027381" name="Text Box 309"/>
              <p:cNvSpPr txBox="1">
                <a:spLocks noChangeArrowheads="1"/>
              </p:cNvSpPr>
              <p:nvPr/>
            </p:nvSpPr>
            <p:spPr bwMode="auto">
              <a:xfrm>
                <a:off x="4712" y="284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9</a:t>
                </a:r>
                <a:endParaRPr lang="en-US" altLang="de-DE" sz="1000">
                  <a:latin typeface="Times New Roman" charset="0"/>
                </a:endParaRPr>
              </a:p>
            </p:txBody>
          </p:sp>
          <p:grpSp>
            <p:nvGrpSpPr>
              <p:cNvPr id="33933" name="Group 310"/>
              <p:cNvGrpSpPr>
                <a:grpSpLocks/>
              </p:cNvGrpSpPr>
              <p:nvPr/>
            </p:nvGrpSpPr>
            <p:grpSpPr bwMode="auto">
              <a:xfrm>
                <a:off x="4656" y="2557"/>
                <a:ext cx="432" cy="288"/>
                <a:chOff x="4656" y="3672"/>
                <a:chExt cx="432" cy="288"/>
              </a:xfrm>
            </p:grpSpPr>
            <p:sp>
              <p:nvSpPr>
                <p:cNvPr id="1027383" name="Rectangle 311"/>
                <p:cNvSpPr>
                  <a:spLocks noChangeArrowheads="1"/>
                </p:cNvSpPr>
                <p:nvPr/>
              </p:nvSpPr>
              <p:spPr bwMode="auto">
                <a:xfrm>
                  <a:off x="4694" y="3706"/>
                  <a:ext cx="362" cy="21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84" name="Rectangle 312"/>
                <p:cNvSpPr>
                  <a:spLocks noChangeArrowheads="1"/>
                </p:cNvSpPr>
                <p:nvPr/>
              </p:nvSpPr>
              <p:spPr bwMode="auto">
                <a:xfrm>
                  <a:off x="4656" y="3672"/>
                  <a:ext cx="43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2400">
                      <a:latin typeface="Times New Roman" charset="0"/>
                    </a:rPr>
                    <a:t>0</a:t>
                  </a:r>
                </a:p>
              </p:txBody>
            </p:sp>
          </p:grpSp>
        </p:grpSp>
        <p:sp>
          <p:nvSpPr>
            <p:cNvPr id="1027385" name="Oval 313"/>
            <p:cNvSpPr>
              <a:spLocks noChangeArrowheads="1"/>
            </p:cNvSpPr>
            <p:nvPr/>
          </p:nvSpPr>
          <p:spPr bwMode="auto">
            <a:xfrm>
              <a:off x="4896" y="1985"/>
              <a:ext cx="47" cy="47"/>
            </a:xfrm>
            <a:prstGeom prst="ellipse">
              <a:avLst/>
            </a:prstGeom>
            <a:solidFill>
              <a:srgbClr val="00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027386" name="AutoShape 314"/>
            <p:cNvCxnSpPr>
              <a:cxnSpLocks noChangeShapeType="1"/>
              <a:stCxn id="1027385" idx="4"/>
              <a:endCxn id="1027371" idx="1"/>
            </p:cNvCxnSpPr>
            <p:nvPr/>
          </p:nvCxnSpPr>
          <p:spPr bwMode="auto">
            <a:xfrm rot="5400000">
              <a:off x="2388" y="420"/>
              <a:ext cx="919" cy="4144"/>
            </a:xfrm>
            <a:prstGeom prst="bentConnector4">
              <a:avLst>
                <a:gd name="adj1" fmla="val 64852"/>
                <a:gd name="adj2" fmla="val 103477"/>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33910" name="Group 315"/>
            <p:cNvGrpSpPr>
              <a:grpSpLocks/>
            </p:cNvGrpSpPr>
            <p:nvPr/>
          </p:nvGrpSpPr>
          <p:grpSpPr bwMode="auto">
            <a:xfrm>
              <a:off x="3944" y="1888"/>
              <a:ext cx="427" cy="231"/>
              <a:chOff x="5088" y="2552"/>
              <a:chExt cx="427" cy="231"/>
            </a:xfrm>
          </p:grpSpPr>
          <p:sp>
            <p:nvSpPr>
              <p:cNvPr id="1027388" name="Rectangle 316"/>
              <p:cNvSpPr>
                <a:spLocks noChangeArrowheads="1"/>
              </p:cNvSpPr>
              <p:nvPr/>
            </p:nvSpPr>
            <p:spPr bwMode="auto">
              <a:xfrm>
                <a:off x="5112" y="2595"/>
                <a:ext cx="377" cy="1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27389" name="Rectangle 317"/>
              <p:cNvSpPr>
                <a:spLocks noChangeArrowheads="1"/>
              </p:cNvSpPr>
              <p:nvPr/>
            </p:nvSpPr>
            <p:spPr bwMode="auto">
              <a:xfrm>
                <a:off x="5088" y="2552"/>
                <a:ext cx="42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Times New Roman" charset="0"/>
                  </a:rPr>
                  <a:t>10</a:t>
                </a:r>
                <a:endParaRPr lang="en-US" altLang="de-DE" sz="2400">
                  <a:latin typeface="Times New Roman" charset="0"/>
                </a:endParaRPr>
              </a:p>
            </p:txBody>
          </p:sp>
        </p:grpSp>
      </p:grpSp>
      <p:sp>
        <p:nvSpPr>
          <p:cNvPr id="318"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22</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027078"/>
                                        </p:tgtEl>
                                        <p:attrNameLst>
                                          <p:attrName>style.visibility</p:attrName>
                                        </p:attrNameLst>
                                      </p:cBhvr>
                                      <p:to>
                                        <p:strVal val="visible"/>
                                      </p:to>
                                    </p:set>
                                  </p:childTnLst>
                                  <p:subTnLst>
                                    <p:set>
                                      <p:cBhvr override="childStyle">
                                        <p:cTn dur="1" fill="hold" display="0" masterRel="nextClick" afterEffect="1"/>
                                        <p:tgtEl>
                                          <p:spTgt spid="1027078"/>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27096">
                                            <p:txEl>
                                              <p:pRg st="0" end="0"/>
                                            </p:txEl>
                                          </p:spTgt>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1027079"/>
                                        </p:tgtEl>
                                        <p:attrNameLst>
                                          <p:attrName>style.visibility</p:attrName>
                                        </p:attrNameLst>
                                      </p:cBhvr>
                                      <p:to>
                                        <p:strVal val="visible"/>
                                      </p:to>
                                    </p:set>
                                  </p:childTnLst>
                                  <p:subTnLst>
                                    <p:set>
                                      <p:cBhvr override="childStyle">
                                        <p:cTn dur="1" fill="hold" display="0" masterRel="nextClick" afterEffect="1"/>
                                        <p:tgtEl>
                                          <p:spTgt spid="1027079"/>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1027097">
                                            <p:txEl>
                                              <p:pRg st="0" end="0"/>
                                            </p:txEl>
                                          </p:spTgt>
                                        </p:tgtEl>
                                        <p:attrNameLst>
                                          <p:attrName>style.visibility</p:attrName>
                                        </p:attrNameLst>
                                      </p:cBhvr>
                                      <p:to>
                                        <p:strVal val="visible"/>
                                      </p:to>
                                    </p:set>
                                  </p:childTnLst>
                                </p:cTn>
                              </p:par>
                            </p:childTnLst>
                          </p:cTn>
                        </p:par>
                        <p:par>
                          <p:cTn id="18" fill="hold" nodeType="afterGroup">
                            <p:stCondLst>
                              <p:cond delay="500"/>
                            </p:stCondLst>
                            <p:childTnLst>
                              <p:par>
                                <p:cTn id="19" presetID="1" presetClass="entr" presetSubtype="0" fill="hold" nodeType="afterEffect">
                                  <p:stCondLst>
                                    <p:cond delay="0"/>
                                  </p:stCondLst>
                                  <p:childTnLst>
                                    <p:set>
                                      <p:cBhvr>
                                        <p:cTn id="20" dur="1" fill="hold">
                                          <p:stCondLst>
                                            <p:cond delay="0"/>
                                          </p:stCondLst>
                                        </p:cTn>
                                        <p:tgtEl>
                                          <p:spTgt spid="1027089"/>
                                        </p:tgtEl>
                                        <p:attrNameLst>
                                          <p:attrName>style.visibility</p:attrName>
                                        </p:attrNameLst>
                                      </p:cBhvr>
                                      <p:to>
                                        <p:strVal val="visible"/>
                                      </p:to>
                                    </p:set>
                                  </p:childTnLst>
                                </p:cTn>
                              </p:par>
                            </p:childTnLst>
                          </p:cTn>
                        </p:par>
                        <p:par>
                          <p:cTn id="21" fill="hold" nodeType="afterGroup">
                            <p:stCondLst>
                              <p:cond delay="500"/>
                            </p:stCondLst>
                            <p:childTnLst>
                              <p:par>
                                <p:cTn id="22" presetID="1" presetClass="entr" presetSubtype="0" fill="hold" grpId="0" nodeType="afterEffect">
                                  <p:stCondLst>
                                    <p:cond delay="0"/>
                                  </p:stCondLst>
                                  <p:childTnLst>
                                    <p:set>
                                      <p:cBhvr>
                                        <p:cTn id="23" dur="1" fill="hold">
                                          <p:stCondLst>
                                            <p:cond delay="499"/>
                                          </p:stCondLst>
                                        </p:cTn>
                                        <p:tgtEl>
                                          <p:spTgt spid="1027080"/>
                                        </p:tgtEl>
                                        <p:attrNameLst>
                                          <p:attrName>style.visibility</p:attrName>
                                        </p:attrNameLst>
                                      </p:cBhvr>
                                      <p:to>
                                        <p:strVal val="visible"/>
                                      </p:to>
                                    </p:set>
                                  </p:childTnLst>
                                  <p:subTnLst>
                                    <p:set>
                                      <p:cBhvr override="childStyle">
                                        <p:cTn dur="1" fill="hold" display="0" masterRel="nextClick" afterEffect="1"/>
                                        <p:tgtEl>
                                          <p:spTgt spid="1027080"/>
                                        </p:tgtEl>
                                        <p:attrNameLst>
                                          <p:attrName>style.visibility</p:attrName>
                                        </p:attrNameLst>
                                      </p:cBhvr>
                                      <p:to>
                                        <p:strVal val="hidden"/>
                                      </p:to>
                                    </p:set>
                                  </p:sub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1027081"/>
                                        </p:tgtEl>
                                        <p:attrNameLst>
                                          <p:attrName>style.visibility</p:attrName>
                                        </p:attrNameLst>
                                      </p:cBhvr>
                                      <p:to>
                                        <p:strVal val="visible"/>
                                      </p:to>
                                    </p:set>
                                  </p:childTnLst>
                                  <p:subTnLst>
                                    <p:set>
                                      <p:cBhvr override="childStyle">
                                        <p:cTn dur="1" fill="hold" display="0" masterRel="nextClick" afterEffect="1"/>
                                        <p:tgtEl>
                                          <p:spTgt spid="1027081"/>
                                        </p:tgtEl>
                                        <p:attrNameLst>
                                          <p:attrName>style.visibility</p:attrName>
                                        </p:attrNameLst>
                                      </p:cBhvr>
                                      <p:to>
                                        <p:strVal val="hidden"/>
                                      </p:to>
                                    </p:set>
                                  </p:sub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6" fill="hold" nodeType="clickEffect">
                                  <p:stCondLst>
                                    <p:cond delay="0"/>
                                  </p:stCondLst>
                                  <p:childTnLst>
                                    <p:set>
                                      <p:cBhvr>
                                        <p:cTn id="31" dur="1" fill="hold">
                                          <p:stCondLst>
                                            <p:cond delay="0"/>
                                          </p:stCondLst>
                                        </p:cTn>
                                        <p:tgtEl>
                                          <p:spTgt spid="1027100"/>
                                        </p:tgtEl>
                                        <p:attrNameLst>
                                          <p:attrName>style.visibility</p:attrName>
                                        </p:attrNameLst>
                                      </p:cBhvr>
                                      <p:to>
                                        <p:strVal val="visible"/>
                                      </p:to>
                                    </p:set>
                                    <p:anim calcmode="lin" valueType="num">
                                      <p:cBhvr additive="base">
                                        <p:cTn id="32" dur="500" fill="hold"/>
                                        <p:tgtEl>
                                          <p:spTgt spid="1027100"/>
                                        </p:tgtEl>
                                        <p:attrNameLst>
                                          <p:attrName>ppt_x</p:attrName>
                                        </p:attrNameLst>
                                      </p:cBhvr>
                                      <p:tavLst>
                                        <p:tav tm="0">
                                          <p:val>
                                            <p:strVal val="1+#ppt_w/2"/>
                                          </p:val>
                                        </p:tav>
                                        <p:tav tm="100000">
                                          <p:val>
                                            <p:strVal val="#ppt_x"/>
                                          </p:val>
                                        </p:tav>
                                      </p:tavLst>
                                    </p:anim>
                                    <p:anim calcmode="lin" valueType="num">
                                      <p:cBhvr additive="base">
                                        <p:cTn id="33" dur="500" fill="hold"/>
                                        <p:tgtEl>
                                          <p:spTgt spid="1027100"/>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500"/>
                            </p:stCondLst>
                            <p:childTnLst>
                              <p:par>
                                <p:cTn id="35" presetID="1" presetClass="entr" presetSubtype="0" fill="hold" grpId="0" nodeType="afterEffect">
                                  <p:stCondLst>
                                    <p:cond delay="0"/>
                                  </p:stCondLst>
                                  <p:childTnLst>
                                    <p:set>
                                      <p:cBhvr>
                                        <p:cTn id="36" dur="1" fill="hold">
                                          <p:stCondLst>
                                            <p:cond delay="499"/>
                                          </p:stCondLst>
                                        </p:cTn>
                                        <p:tgtEl>
                                          <p:spTgt spid="1027109"/>
                                        </p:tgtEl>
                                        <p:attrNameLst>
                                          <p:attrName>style.visibility</p:attrName>
                                        </p:attrNameLst>
                                      </p:cBhvr>
                                      <p:to>
                                        <p:strVal val="visible"/>
                                      </p:to>
                                    </p:set>
                                  </p:childTnLst>
                                  <p:subTnLst>
                                    <p:set>
                                      <p:cBhvr override="childStyle">
                                        <p:cTn dur="1" fill="hold" display="0" masterRel="nextClick" afterEffect="1"/>
                                        <p:tgtEl>
                                          <p:spTgt spid="1027109"/>
                                        </p:tgtEl>
                                        <p:attrNameLst>
                                          <p:attrName>style.visibility</p:attrName>
                                        </p:attrNameLst>
                                      </p:cBhvr>
                                      <p:to>
                                        <p:strVal val="hidden"/>
                                      </p:to>
                                    </p:set>
                                  </p:sub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499"/>
                                          </p:stCondLst>
                                        </p:cTn>
                                        <p:tgtEl>
                                          <p:spTgt spid="1027145"/>
                                        </p:tgtEl>
                                        <p:attrNameLst>
                                          <p:attrName>style.visibility</p:attrName>
                                        </p:attrNameLst>
                                      </p:cBhvr>
                                      <p:to>
                                        <p:strVal val="visible"/>
                                      </p:to>
                                    </p:set>
                                  </p:childTnLst>
                                </p:cTn>
                              </p:par>
                            </p:childTnLst>
                          </p:cTn>
                        </p:par>
                        <p:par>
                          <p:cTn id="41" fill="hold" nodeType="afterGroup">
                            <p:stCondLst>
                              <p:cond delay="500"/>
                            </p:stCondLst>
                            <p:childTnLst>
                              <p:par>
                                <p:cTn id="42" presetID="1" presetClass="entr" presetSubtype="0" fill="hold" grpId="0" nodeType="afterEffect">
                                  <p:stCondLst>
                                    <p:cond delay="0"/>
                                  </p:stCondLst>
                                  <p:childTnLst>
                                    <p:set>
                                      <p:cBhvr>
                                        <p:cTn id="43" dur="1" fill="hold">
                                          <p:stCondLst>
                                            <p:cond delay="499"/>
                                          </p:stCondLst>
                                        </p:cTn>
                                        <p:tgtEl>
                                          <p:spTgt spid="1027226"/>
                                        </p:tgtEl>
                                        <p:attrNameLst>
                                          <p:attrName>style.visibility</p:attrName>
                                        </p:attrNameLst>
                                      </p:cBhvr>
                                      <p:to>
                                        <p:strVal val="visible"/>
                                      </p:to>
                                    </p:set>
                                  </p:childTnLst>
                                </p:cTn>
                              </p:par>
                            </p:childTnLst>
                          </p:cTn>
                        </p:par>
                        <p:par>
                          <p:cTn id="44" fill="hold" nodeType="afterGroup">
                            <p:stCondLst>
                              <p:cond delay="1000"/>
                            </p:stCondLst>
                            <p:childTnLst>
                              <p:par>
                                <p:cTn id="45" presetID="1" presetClass="entr" presetSubtype="0" fill="hold" nodeType="afterEffect">
                                  <p:stCondLst>
                                    <p:cond delay="0"/>
                                  </p:stCondLst>
                                  <p:childTnLst>
                                    <p:set>
                                      <p:cBhvr>
                                        <p:cTn id="46" dur="1" fill="hold">
                                          <p:stCondLst>
                                            <p:cond delay="499"/>
                                          </p:stCondLst>
                                        </p:cTn>
                                        <p:tgtEl>
                                          <p:spTgt spid="1027227"/>
                                        </p:tgtEl>
                                        <p:attrNameLst>
                                          <p:attrName>style.visibility</p:attrName>
                                        </p:attrNameLst>
                                      </p:cBhvr>
                                      <p:to>
                                        <p:strVal val="visible"/>
                                      </p:to>
                                    </p:set>
                                  </p:childTnLst>
                                </p:cTn>
                              </p:par>
                            </p:childTnLst>
                          </p:cTn>
                        </p:par>
                        <p:par>
                          <p:cTn id="47" fill="hold" nodeType="afterGroup">
                            <p:stCondLst>
                              <p:cond delay="1500"/>
                            </p:stCondLst>
                            <p:childTnLst>
                              <p:par>
                                <p:cTn id="48" presetID="1" presetClass="entr" presetSubtype="0" fill="hold" grpId="0" nodeType="afterEffect">
                                  <p:stCondLst>
                                    <p:cond delay="0"/>
                                  </p:stCondLst>
                                  <p:childTnLst>
                                    <p:set>
                                      <p:cBhvr>
                                        <p:cTn id="49" dur="1" fill="hold">
                                          <p:stCondLst>
                                            <p:cond delay="499"/>
                                          </p:stCondLst>
                                        </p:cTn>
                                        <p:tgtEl>
                                          <p:spTgt spid="1027110"/>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nodeType="clickEffect">
                                  <p:stCondLst>
                                    <p:cond delay="0"/>
                                  </p:stCondLst>
                                  <p:childTnLst>
                                    <p:set>
                                      <p:cBhvr>
                                        <p:cTn id="53" dur="1" fill="hold">
                                          <p:stCondLst>
                                            <p:cond delay="499"/>
                                          </p:stCondLst>
                                        </p:cTn>
                                        <p:tgtEl>
                                          <p:spTgt spid="1027112"/>
                                        </p:tgtEl>
                                        <p:attrNameLst>
                                          <p:attrName>style.visibility</p:attrName>
                                        </p:attrNameLst>
                                      </p:cBhvr>
                                      <p:to>
                                        <p:strVal val="visible"/>
                                      </p:to>
                                    </p:set>
                                  </p:childTnLst>
                                </p:cTn>
                              </p:par>
                            </p:childTnLst>
                          </p:cTn>
                        </p:par>
                        <p:par>
                          <p:cTn id="54" fill="hold" nodeType="afterGroup">
                            <p:stCondLst>
                              <p:cond delay="500"/>
                            </p:stCondLst>
                            <p:childTnLst>
                              <p:par>
                                <p:cTn id="55" presetID="1" presetClass="entr" presetSubtype="0" fill="hold" nodeType="afterEffect">
                                  <p:stCondLst>
                                    <p:cond delay="100"/>
                                  </p:stCondLst>
                                  <p:childTnLst>
                                    <p:set>
                                      <p:cBhvr>
                                        <p:cTn id="56" dur="1" fill="hold">
                                          <p:stCondLst>
                                            <p:cond delay="499"/>
                                          </p:stCondLst>
                                        </p:cTn>
                                        <p:tgtEl>
                                          <p:spTgt spid="1027115"/>
                                        </p:tgtEl>
                                        <p:attrNameLst>
                                          <p:attrName>style.visibility</p:attrName>
                                        </p:attrNameLst>
                                      </p:cBhvr>
                                      <p:to>
                                        <p:strVal val="visible"/>
                                      </p:to>
                                    </p:set>
                                  </p:childTnLst>
                                </p:cTn>
                              </p:par>
                            </p:childTnLst>
                          </p:cTn>
                        </p:par>
                        <p:par>
                          <p:cTn id="57" fill="hold" nodeType="afterGroup">
                            <p:stCondLst>
                              <p:cond delay="1100"/>
                            </p:stCondLst>
                            <p:childTnLst>
                              <p:par>
                                <p:cTn id="58" presetID="1" presetClass="entr" presetSubtype="0" fill="hold" nodeType="afterEffect">
                                  <p:stCondLst>
                                    <p:cond delay="100"/>
                                  </p:stCondLst>
                                  <p:childTnLst>
                                    <p:set>
                                      <p:cBhvr>
                                        <p:cTn id="59" dur="1" fill="hold">
                                          <p:stCondLst>
                                            <p:cond delay="499"/>
                                          </p:stCondLst>
                                        </p:cTn>
                                        <p:tgtEl>
                                          <p:spTgt spid="1027172"/>
                                        </p:tgtEl>
                                        <p:attrNameLst>
                                          <p:attrName>style.visibility</p:attrName>
                                        </p:attrNameLst>
                                      </p:cBhvr>
                                      <p:to>
                                        <p:strVal val="visible"/>
                                      </p:to>
                                    </p:set>
                                  </p:childTnLst>
                                </p:cTn>
                              </p:par>
                            </p:childTnLst>
                          </p:cTn>
                        </p:par>
                        <p:par>
                          <p:cTn id="60" fill="hold" nodeType="afterGroup">
                            <p:stCondLst>
                              <p:cond delay="1700"/>
                            </p:stCondLst>
                            <p:childTnLst>
                              <p:par>
                                <p:cTn id="61" presetID="1" presetClass="entr" presetSubtype="0" fill="hold" nodeType="afterEffect">
                                  <p:stCondLst>
                                    <p:cond delay="100"/>
                                  </p:stCondLst>
                                  <p:childTnLst>
                                    <p:set>
                                      <p:cBhvr>
                                        <p:cTn id="62" dur="1" fill="hold">
                                          <p:stCondLst>
                                            <p:cond delay="499"/>
                                          </p:stCondLst>
                                        </p:cTn>
                                        <p:tgtEl>
                                          <p:spTgt spid="1027118"/>
                                        </p:tgtEl>
                                        <p:attrNameLst>
                                          <p:attrName>style.visibility</p:attrName>
                                        </p:attrNameLst>
                                      </p:cBhvr>
                                      <p:to>
                                        <p:strVal val="visible"/>
                                      </p:to>
                                    </p:set>
                                  </p:childTnLst>
                                </p:cTn>
                              </p:par>
                            </p:childTnLst>
                          </p:cTn>
                        </p:par>
                        <p:par>
                          <p:cTn id="63" fill="hold" nodeType="afterGroup">
                            <p:stCondLst>
                              <p:cond delay="2300"/>
                            </p:stCondLst>
                            <p:childTnLst>
                              <p:par>
                                <p:cTn id="64" presetID="1" presetClass="entr" presetSubtype="0" fill="hold" nodeType="afterEffect">
                                  <p:stCondLst>
                                    <p:cond delay="100"/>
                                  </p:stCondLst>
                                  <p:childTnLst>
                                    <p:set>
                                      <p:cBhvr>
                                        <p:cTn id="65" dur="1" fill="hold">
                                          <p:stCondLst>
                                            <p:cond delay="499"/>
                                          </p:stCondLst>
                                        </p:cTn>
                                        <p:tgtEl>
                                          <p:spTgt spid="1027178"/>
                                        </p:tgtEl>
                                        <p:attrNameLst>
                                          <p:attrName>style.visibility</p:attrName>
                                        </p:attrNameLst>
                                      </p:cBhvr>
                                      <p:to>
                                        <p:strVal val="visible"/>
                                      </p:to>
                                    </p:set>
                                  </p:childTnLst>
                                </p:cTn>
                              </p:par>
                            </p:childTnLst>
                          </p:cTn>
                        </p:par>
                        <p:par>
                          <p:cTn id="66" fill="hold" nodeType="afterGroup">
                            <p:stCondLst>
                              <p:cond delay="2900"/>
                            </p:stCondLst>
                            <p:childTnLst>
                              <p:par>
                                <p:cTn id="67" presetID="1" presetClass="entr" presetSubtype="0" fill="hold" nodeType="afterEffect">
                                  <p:stCondLst>
                                    <p:cond delay="100"/>
                                  </p:stCondLst>
                                  <p:childTnLst>
                                    <p:set>
                                      <p:cBhvr>
                                        <p:cTn id="68" dur="1" fill="hold">
                                          <p:stCondLst>
                                            <p:cond delay="499"/>
                                          </p:stCondLst>
                                        </p:cTn>
                                        <p:tgtEl>
                                          <p:spTgt spid="1027121"/>
                                        </p:tgtEl>
                                        <p:attrNameLst>
                                          <p:attrName>style.visibility</p:attrName>
                                        </p:attrNameLst>
                                      </p:cBhvr>
                                      <p:to>
                                        <p:strVal val="visible"/>
                                      </p:to>
                                    </p:set>
                                  </p:childTnLst>
                                </p:cTn>
                              </p:par>
                            </p:childTnLst>
                          </p:cTn>
                        </p:par>
                        <p:par>
                          <p:cTn id="69" fill="hold" nodeType="afterGroup">
                            <p:stCondLst>
                              <p:cond delay="3500"/>
                            </p:stCondLst>
                            <p:childTnLst>
                              <p:par>
                                <p:cTn id="70" presetID="1" presetClass="entr" presetSubtype="0" fill="hold" nodeType="afterEffect">
                                  <p:stCondLst>
                                    <p:cond delay="100"/>
                                  </p:stCondLst>
                                  <p:childTnLst>
                                    <p:set>
                                      <p:cBhvr>
                                        <p:cTn id="71" dur="1" fill="hold">
                                          <p:stCondLst>
                                            <p:cond delay="499"/>
                                          </p:stCondLst>
                                        </p:cTn>
                                        <p:tgtEl>
                                          <p:spTgt spid="1027184"/>
                                        </p:tgtEl>
                                        <p:attrNameLst>
                                          <p:attrName>style.visibility</p:attrName>
                                        </p:attrNameLst>
                                      </p:cBhvr>
                                      <p:to>
                                        <p:strVal val="visible"/>
                                      </p:to>
                                    </p:set>
                                  </p:childTnLst>
                                </p:cTn>
                              </p:par>
                            </p:childTnLst>
                          </p:cTn>
                        </p:par>
                        <p:par>
                          <p:cTn id="72" fill="hold" nodeType="afterGroup">
                            <p:stCondLst>
                              <p:cond delay="4100"/>
                            </p:stCondLst>
                            <p:childTnLst>
                              <p:par>
                                <p:cTn id="73" presetID="1" presetClass="entr" presetSubtype="0" fill="hold" nodeType="afterEffect">
                                  <p:stCondLst>
                                    <p:cond delay="100"/>
                                  </p:stCondLst>
                                  <p:childTnLst>
                                    <p:set>
                                      <p:cBhvr>
                                        <p:cTn id="74" dur="1" fill="hold">
                                          <p:stCondLst>
                                            <p:cond delay="499"/>
                                          </p:stCondLst>
                                        </p:cTn>
                                        <p:tgtEl>
                                          <p:spTgt spid="1027124"/>
                                        </p:tgtEl>
                                        <p:attrNameLst>
                                          <p:attrName>style.visibility</p:attrName>
                                        </p:attrNameLst>
                                      </p:cBhvr>
                                      <p:to>
                                        <p:strVal val="visible"/>
                                      </p:to>
                                    </p:set>
                                  </p:childTnLst>
                                </p:cTn>
                              </p:par>
                            </p:childTnLst>
                          </p:cTn>
                        </p:par>
                        <p:par>
                          <p:cTn id="75" fill="hold" nodeType="afterGroup">
                            <p:stCondLst>
                              <p:cond delay="4700"/>
                            </p:stCondLst>
                            <p:childTnLst>
                              <p:par>
                                <p:cTn id="76" presetID="1" presetClass="entr" presetSubtype="0" fill="hold" nodeType="afterEffect">
                                  <p:stCondLst>
                                    <p:cond delay="100"/>
                                  </p:stCondLst>
                                  <p:childTnLst>
                                    <p:set>
                                      <p:cBhvr>
                                        <p:cTn id="77" dur="1" fill="hold">
                                          <p:stCondLst>
                                            <p:cond delay="499"/>
                                          </p:stCondLst>
                                        </p:cTn>
                                        <p:tgtEl>
                                          <p:spTgt spid="1027190"/>
                                        </p:tgtEl>
                                        <p:attrNameLst>
                                          <p:attrName>style.visibility</p:attrName>
                                        </p:attrNameLst>
                                      </p:cBhvr>
                                      <p:to>
                                        <p:strVal val="visible"/>
                                      </p:to>
                                    </p:set>
                                  </p:childTnLst>
                                </p:cTn>
                              </p:par>
                            </p:childTnLst>
                          </p:cTn>
                        </p:par>
                        <p:par>
                          <p:cTn id="78" fill="hold" nodeType="afterGroup">
                            <p:stCondLst>
                              <p:cond delay="5300"/>
                            </p:stCondLst>
                            <p:childTnLst>
                              <p:par>
                                <p:cTn id="79" presetID="1" presetClass="entr" presetSubtype="0" fill="hold" nodeType="afterEffect">
                                  <p:stCondLst>
                                    <p:cond delay="100"/>
                                  </p:stCondLst>
                                  <p:childTnLst>
                                    <p:set>
                                      <p:cBhvr>
                                        <p:cTn id="80" dur="1" fill="hold">
                                          <p:stCondLst>
                                            <p:cond delay="499"/>
                                          </p:stCondLst>
                                        </p:cTn>
                                        <p:tgtEl>
                                          <p:spTgt spid="1027127"/>
                                        </p:tgtEl>
                                        <p:attrNameLst>
                                          <p:attrName>style.visibility</p:attrName>
                                        </p:attrNameLst>
                                      </p:cBhvr>
                                      <p:to>
                                        <p:strVal val="visible"/>
                                      </p:to>
                                    </p:set>
                                  </p:childTnLst>
                                </p:cTn>
                              </p:par>
                            </p:childTnLst>
                          </p:cTn>
                        </p:par>
                        <p:par>
                          <p:cTn id="81" fill="hold" nodeType="afterGroup">
                            <p:stCondLst>
                              <p:cond delay="5900"/>
                            </p:stCondLst>
                            <p:childTnLst>
                              <p:par>
                                <p:cTn id="82" presetID="1" presetClass="entr" presetSubtype="0" fill="hold" nodeType="afterEffect">
                                  <p:stCondLst>
                                    <p:cond delay="100"/>
                                  </p:stCondLst>
                                  <p:childTnLst>
                                    <p:set>
                                      <p:cBhvr>
                                        <p:cTn id="83" dur="1" fill="hold">
                                          <p:stCondLst>
                                            <p:cond delay="499"/>
                                          </p:stCondLst>
                                        </p:cTn>
                                        <p:tgtEl>
                                          <p:spTgt spid="1027196"/>
                                        </p:tgtEl>
                                        <p:attrNameLst>
                                          <p:attrName>style.visibility</p:attrName>
                                        </p:attrNameLst>
                                      </p:cBhvr>
                                      <p:to>
                                        <p:strVal val="visible"/>
                                      </p:to>
                                    </p:set>
                                  </p:childTnLst>
                                </p:cTn>
                              </p:par>
                            </p:childTnLst>
                          </p:cTn>
                        </p:par>
                        <p:par>
                          <p:cTn id="84" fill="hold" nodeType="afterGroup">
                            <p:stCondLst>
                              <p:cond delay="6500"/>
                            </p:stCondLst>
                            <p:childTnLst>
                              <p:par>
                                <p:cTn id="85" presetID="1" presetClass="entr" presetSubtype="0" fill="hold" nodeType="afterEffect">
                                  <p:stCondLst>
                                    <p:cond delay="100"/>
                                  </p:stCondLst>
                                  <p:childTnLst>
                                    <p:set>
                                      <p:cBhvr>
                                        <p:cTn id="86" dur="1" fill="hold">
                                          <p:stCondLst>
                                            <p:cond delay="499"/>
                                          </p:stCondLst>
                                        </p:cTn>
                                        <p:tgtEl>
                                          <p:spTgt spid="1027130"/>
                                        </p:tgtEl>
                                        <p:attrNameLst>
                                          <p:attrName>style.visibility</p:attrName>
                                        </p:attrNameLst>
                                      </p:cBhvr>
                                      <p:to>
                                        <p:strVal val="visible"/>
                                      </p:to>
                                    </p:set>
                                  </p:childTnLst>
                                </p:cTn>
                              </p:par>
                            </p:childTnLst>
                          </p:cTn>
                        </p:par>
                        <p:par>
                          <p:cTn id="87" fill="hold" nodeType="afterGroup">
                            <p:stCondLst>
                              <p:cond delay="7100"/>
                            </p:stCondLst>
                            <p:childTnLst>
                              <p:par>
                                <p:cTn id="88" presetID="1" presetClass="entr" presetSubtype="0" fill="hold" nodeType="afterEffect">
                                  <p:stCondLst>
                                    <p:cond delay="100"/>
                                  </p:stCondLst>
                                  <p:childTnLst>
                                    <p:set>
                                      <p:cBhvr>
                                        <p:cTn id="89" dur="1" fill="hold">
                                          <p:stCondLst>
                                            <p:cond delay="499"/>
                                          </p:stCondLst>
                                        </p:cTn>
                                        <p:tgtEl>
                                          <p:spTgt spid="1027202"/>
                                        </p:tgtEl>
                                        <p:attrNameLst>
                                          <p:attrName>style.visibility</p:attrName>
                                        </p:attrNameLst>
                                      </p:cBhvr>
                                      <p:to>
                                        <p:strVal val="visible"/>
                                      </p:to>
                                    </p:set>
                                  </p:childTnLst>
                                </p:cTn>
                              </p:par>
                            </p:childTnLst>
                          </p:cTn>
                        </p:par>
                        <p:par>
                          <p:cTn id="90" fill="hold" nodeType="afterGroup">
                            <p:stCondLst>
                              <p:cond delay="7700"/>
                            </p:stCondLst>
                            <p:childTnLst>
                              <p:par>
                                <p:cTn id="91" presetID="1" presetClass="entr" presetSubtype="0" fill="hold" nodeType="afterEffect">
                                  <p:stCondLst>
                                    <p:cond delay="100"/>
                                  </p:stCondLst>
                                  <p:childTnLst>
                                    <p:set>
                                      <p:cBhvr>
                                        <p:cTn id="92" dur="1" fill="hold">
                                          <p:stCondLst>
                                            <p:cond delay="499"/>
                                          </p:stCondLst>
                                        </p:cTn>
                                        <p:tgtEl>
                                          <p:spTgt spid="1027133"/>
                                        </p:tgtEl>
                                        <p:attrNameLst>
                                          <p:attrName>style.visibility</p:attrName>
                                        </p:attrNameLst>
                                      </p:cBhvr>
                                      <p:to>
                                        <p:strVal val="visible"/>
                                      </p:to>
                                    </p:set>
                                  </p:childTnLst>
                                </p:cTn>
                              </p:par>
                            </p:childTnLst>
                          </p:cTn>
                        </p:par>
                        <p:par>
                          <p:cTn id="93" fill="hold" nodeType="afterGroup">
                            <p:stCondLst>
                              <p:cond delay="8300"/>
                            </p:stCondLst>
                            <p:childTnLst>
                              <p:par>
                                <p:cTn id="94" presetID="1" presetClass="entr" presetSubtype="0" fill="hold" nodeType="afterEffect">
                                  <p:stCondLst>
                                    <p:cond delay="100"/>
                                  </p:stCondLst>
                                  <p:childTnLst>
                                    <p:set>
                                      <p:cBhvr>
                                        <p:cTn id="95" dur="1" fill="hold">
                                          <p:stCondLst>
                                            <p:cond delay="499"/>
                                          </p:stCondLst>
                                        </p:cTn>
                                        <p:tgtEl>
                                          <p:spTgt spid="1027208"/>
                                        </p:tgtEl>
                                        <p:attrNameLst>
                                          <p:attrName>style.visibility</p:attrName>
                                        </p:attrNameLst>
                                      </p:cBhvr>
                                      <p:to>
                                        <p:strVal val="visible"/>
                                      </p:to>
                                    </p:set>
                                  </p:childTnLst>
                                </p:cTn>
                              </p:par>
                            </p:childTnLst>
                          </p:cTn>
                        </p:par>
                        <p:par>
                          <p:cTn id="96" fill="hold" nodeType="afterGroup">
                            <p:stCondLst>
                              <p:cond delay="8900"/>
                            </p:stCondLst>
                            <p:childTnLst>
                              <p:par>
                                <p:cTn id="97" presetID="1" presetClass="entr" presetSubtype="0" fill="hold" nodeType="afterEffect">
                                  <p:stCondLst>
                                    <p:cond delay="100"/>
                                  </p:stCondLst>
                                  <p:childTnLst>
                                    <p:set>
                                      <p:cBhvr>
                                        <p:cTn id="98" dur="1" fill="hold">
                                          <p:stCondLst>
                                            <p:cond delay="499"/>
                                          </p:stCondLst>
                                        </p:cTn>
                                        <p:tgtEl>
                                          <p:spTgt spid="1027136"/>
                                        </p:tgtEl>
                                        <p:attrNameLst>
                                          <p:attrName>style.visibility</p:attrName>
                                        </p:attrNameLst>
                                      </p:cBhvr>
                                      <p:to>
                                        <p:strVal val="visible"/>
                                      </p:to>
                                    </p:set>
                                  </p:childTnLst>
                                </p:cTn>
                              </p:par>
                            </p:childTnLst>
                          </p:cTn>
                        </p:par>
                        <p:par>
                          <p:cTn id="99" fill="hold" nodeType="afterGroup">
                            <p:stCondLst>
                              <p:cond delay="9500"/>
                            </p:stCondLst>
                            <p:childTnLst>
                              <p:par>
                                <p:cTn id="100" presetID="1" presetClass="entr" presetSubtype="0" fill="hold" nodeType="afterEffect">
                                  <p:stCondLst>
                                    <p:cond delay="100"/>
                                  </p:stCondLst>
                                  <p:childTnLst>
                                    <p:set>
                                      <p:cBhvr>
                                        <p:cTn id="101" dur="1" fill="hold">
                                          <p:stCondLst>
                                            <p:cond delay="499"/>
                                          </p:stCondLst>
                                        </p:cTn>
                                        <p:tgtEl>
                                          <p:spTgt spid="1027214"/>
                                        </p:tgtEl>
                                        <p:attrNameLst>
                                          <p:attrName>style.visibility</p:attrName>
                                        </p:attrNameLst>
                                      </p:cBhvr>
                                      <p:to>
                                        <p:strVal val="visible"/>
                                      </p:to>
                                    </p:set>
                                  </p:childTnLst>
                                </p:cTn>
                              </p:par>
                            </p:childTnLst>
                          </p:cTn>
                        </p:par>
                        <p:par>
                          <p:cTn id="102" fill="hold" nodeType="afterGroup">
                            <p:stCondLst>
                              <p:cond delay="10100"/>
                            </p:stCondLst>
                            <p:childTnLst>
                              <p:par>
                                <p:cTn id="103" presetID="1" presetClass="entr" presetSubtype="0" fill="hold" nodeType="afterEffect">
                                  <p:stCondLst>
                                    <p:cond delay="100"/>
                                  </p:stCondLst>
                                  <p:childTnLst>
                                    <p:set>
                                      <p:cBhvr>
                                        <p:cTn id="104" dur="1" fill="hold">
                                          <p:stCondLst>
                                            <p:cond delay="499"/>
                                          </p:stCondLst>
                                        </p:cTn>
                                        <p:tgtEl>
                                          <p:spTgt spid="1027139"/>
                                        </p:tgtEl>
                                        <p:attrNameLst>
                                          <p:attrName>style.visibility</p:attrName>
                                        </p:attrNameLst>
                                      </p:cBhvr>
                                      <p:to>
                                        <p:strVal val="visible"/>
                                      </p:to>
                                    </p:set>
                                  </p:childTnLst>
                                </p:cTn>
                              </p:par>
                            </p:childTnLst>
                          </p:cTn>
                        </p:par>
                        <p:par>
                          <p:cTn id="105" fill="hold" nodeType="afterGroup">
                            <p:stCondLst>
                              <p:cond delay="10700"/>
                            </p:stCondLst>
                            <p:childTnLst>
                              <p:par>
                                <p:cTn id="106" presetID="1" presetClass="entr" presetSubtype="0" fill="hold" nodeType="afterEffect">
                                  <p:stCondLst>
                                    <p:cond delay="100"/>
                                  </p:stCondLst>
                                  <p:childTnLst>
                                    <p:set>
                                      <p:cBhvr>
                                        <p:cTn id="107" dur="1" fill="hold">
                                          <p:stCondLst>
                                            <p:cond delay="499"/>
                                          </p:stCondLst>
                                        </p:cTn>
                                        <p:tgtEl>
                                          <p:spTgt spid="1027220"/>
                                        </p:tgtEl>
                                        <p:attrNameLst>
                                          <p:attrName>style.visibility</p:attrName>
                                        </p:attrNameLst>
                                      </p:cBhvr>
                                      <p:to>
                                        <p:strVal val="visible"/>
                                      </p:to>
                                    </p:set>
                                  </p:childTnLst>
                                </p:cTn>
                              </p:par>
                            </p:childTnLst>
                          </p:cTn>
                        </p:par>
                        <p:par>
                          <p:cTn id="108" fill="hold" nodeType="afterGroup">
                            <p:stCondLst>
                              <p:cond delay="11300"/>
                            </p:stCondLst>
                            <p:childTnLst>
                              <p:par>
                                <p:cTn id="109" presetID="1" presetClass="entr" presetSubtype="0" fill="hold" nodeType="afterEffect">
                                  <p:stCondLst>
                                    <p:cond delay="100"/>
                                  </p:stCondLst>
                                  <p:childTnLst>
                                    <p:set>
                                      <p:cBhvr>
                                        <p:cTn id="110" dur="1" fill="hold">
                                          <p:stCondLst>
                                            <p:cond delay="499"/>
                                          </p:stCondLst>
                                        </p:cTn>
                                        <p:tgtEl>
                                          <p:spTgt spid="1027142"/>
                                        </p:tgtEl>
                                        <p:attrNameLst>
                                          <p:attrName>style.visibility</p:attrName>
                                        </p:attrNameLst>
                                      </p:cBhvr>
                                      <p:to>
                                        <p:strVal val="visible"/>
                                      </p:to>
                                    </p:set>
                                  </p:childTnLst>
                                </p:cTn>
                              </p:par>
                            </p:childTnLst>
                          </p:cTn>
                        </p:par>
                        <p:par>
                          <p:cTn id="111" fill="hold" nodeType="afterGroup">
                            <p:stCondLst>
                              <p:cond delay="11900"/>
                            </p:stCondLst>
                            <p:childTnLst>
                              <p:par>
                                <p:cTn id="112" presetID="1" presetClass="exit" presetSubtype="0" fill="hold" grpId="1" nodeType="afterEffect">
                                  <p:stCondLst>
                                    <p:cond delay="0"/>
                                  </p:stCondLst>
                                  <p:childTnLst>
                                    <p:set>
                                      <p:cBhvr>
                                        <p:cTn id="113" dur="1" fill="hold">
                                          <p:stCondLst>
                                            <p:cond delay="499"/>
                                          </p:stCondLst>
                                        </p:cTn>
                                        <p:tgtEl>
                                          <p:spTgt spid="1027110"/>
                                        </p:tgtEl>
                                        <p:attrNameLst>
                                          <p:attrName>style.visibility</p:attrName>
                                        </p:attrNameLst>
                                      </p:cBhvr>
                                      <p:to>
                                        <p:strVal val="hidden"/>
                                      </p:to>
                                    </p:set>
                                  </p:childTnLst>
                                </p:cTn>
                              </p:par>
                            </p:childTnLst>
                          </p:cTn>
                        </p:par>
                        <p:par>
                          <p:cTn id="114" fill="hold" nodeType="afterGroup">
                            <p:stCondLst>
                              <p:cond delay="12400"/>
                            </p:stCondLst>
                            <p:childTnLst>
                              <p:par>
                                <p:cTn id="115" presetID="1" presetClass="entr" presetSubtype="0" fill="hold" grpId="0" nodeType="afterEffect">
                                  <p:stCondLst>
                                    <p:cond delay="50"/>
                                  </p:stCondLst>
                                  <p:childTnLst>
                                    <p:set>
                                      <p:cBhvr>
                                        <p:cTn id="116" dur="1" fill="hold">
                                          <p:stCondLst>
                                            <p:cond delay="499"/>
                                          </p:stCondLst>
                                        </p:cTn>
                                        <p:tgtEl>
                                          <p:spTgt spid="1027111"/>
                                        </p:tgtEl>
                                        <p:attrNameLst>
                                          <p:attrName>style.visibility</p:attrName>
                                        </p:attrNameLst>
                                      </p:cBhvr>
                                      <p:to>
                                        <p:strVal val="visible"/>
                                      </p:to>
                                    </p:set>
                                  </p:childTnLst>
                                  <p:subTnLst>
                                    <p:set>
                                      <p:cBhvr override="childStyle">
                                        <p:cTn dur="1" fill="hold" display="0" masterRel="nextClick" afterEffect="1"/>
                                        <p:tgtEl>
                                          <p:spTgt spid="1027111"/>
                                        </p:tgtEl>
                                        <p:attrNameLst>
                                          <p:attrName>style.visibility</p:attrName>
                                        </p:attrNameLst>
                                      </p:cBhvr>
                                      <p:to>
                                        <p:strVal val="hidden"/>
                                      </p:to>
                                    </p:set>
                                  </p:sub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xit" presetSubtype="0" fill="hold" nodeType="clickEffect">
                                  <p:stCondLst>
                                    <p:cond delay="0"/>
                                  </p:stCondLst>
                                  <p:childTnLst>
                                    <p:set>
                                      <p:cBhvr>
                                        <p:cTn id="120" dur="1" fill="hold">
                                          <p:stCondLst>
                                            <p:cond delay="499"/>
                                          </p:stCondLst>
                                        </p:cTn>
                                        <p:tgtEl>
                                          <p:spTgt spid="1027112"/>
                                        </p:tgtEl>
                                        <p:attrNameLst>
                                          <p:attrName>style.visibility</p:attrName>
                                        </p:attrNameLst>
                                      </p:cBhvr>
                                      <p:to>
                                        <p:strVal val="hidden"/>
                                      </p:to>
                                    </p:set>
                                  </p:childTnLst>
                                </p:cTn>
                              </p:par>
                              <p:par>
                                <p:cTn id="121" presetID="1" presetClass="exit" presetSubtype="0" fill="hold" nodeType="withEffect">
                                  <p:stCondLst>
                                    <p:cond delay="0"/>
                                  </p:stCondLst>
                                  <p:childTnLst>
                                    <p:set>
                                      <p:cBhvr>
                                        <p:cTn id="122" dur="1" fill="hold">
                                          <p:stCondLst>
                                            <p:cond delay="499"/>
                                          </p:stCondLst>
                                        </p:cTn>
                                        <p:tgtEl>
                                          <p:spTgt spid="1027115"/>
                                        </p:tgtEl>
                                        <p:attrNameLst>
                                          <p:attrName>style.visibility</p:attrName>
                                        </p:attrNameLst>
                                      </p:cBhvr>
                                      <p:to>
                                        <p:strVal val="hidden"/>
                                      </p:to>
                                    </p:set>
                                  </p:childTnLst>
                                </p:cTn>
                              </p:par>
                              <p:par>
                                <p:cTn id="123" presetID="1" presetClass="exit" presetSubtype="0" fill="hold" nodeType="withEffect">
                                  <p:stCondLst>
                                    <p:cond delay="0"/>
                                  </p:stCondLst>
                                  <p:childTnLst>
                                    <p:set>
                                      <p:cBhvr>
                                        <p:cTn id="124" dur="1" fill="hold">
                                          <p:stCondLst>
                                            <p:cond delay="499"/>
                                          </p:stCondLst>
                                        </p:cTn>
                                        <p:tgtEl>
                                          <p:spTgt spid="1027118"/>
                                        </p:tgtEl>
                                        <p:attrNameLst>
                                          <p:attrName>style.visibility</p:attrName>
                                        </p:attrNameLst>
                                      </p:cBhvr>
                                      <p:to>
                                        <p:strVal val="hidden"/>
                                      </p:to>
                                    </p:set>
                                  </p:childTnLst>
                                </p:cTn>
                              </p:par>
                              <p:par>
                                <p:cTn id="125" presetID="1" presetClass="exit" presetSubtype="0" fill="hold" nodeType="withEffect">
                                  <p:stCondLst>
                                    <p:cond delay="0"/>
                                  </p:stCondLst>
                                  <p:childTnLst>
                                    <p:set>
                                      <p:cBhvr>
                                        <p:cTn id="126" dur="1" fill="hold">
                                          <p:stCondLst>
                                            <p:cond delay="499"/>
                                          </p:stCondLst>
                                        </p:cTn>
                                        <p:tgtEl>
                                          <p:spTgt spid="1027121"/>
                                        </p:tgtEl>
                                        <p:attrNameLst>
                                          <p:attrName>style.visibility</p:attrName>
                                        </p:attrNameLst>
                                      </p:cBhvr>
                                      <p:to>
                                        <p:strVal val="hidden"/>
                                      </p:to>
                                    </p:set>
                                  </p:childTnLst>
                                </p:cTn>
                              </p:par>
                              <p:par>
                                <p:cTn id="127" presetID="1" presetClass="exit" presetSubtype="0" fill="hold" nodeType="withEffect">
                                  <p:stCondLst>
                                    <p:cond delay="0"/>
                                  </p:stCondLst>
                                  <p:childTnLst>
                                    <p:set>
                                      <p:cBhvr>
                                        <p:cTn id="128" dur="1" fill="hold">
                                          <p:stCondLst>
                                            <p:cond delay="499"/>
                                          </p:stCondLst>
                                        </p:cTn>
                                        <p:tgtEl>
                                          <p:spTgt spid="1027124"/>
                                        </p:tgtEl>
                                        <p:attrNameLst>
                                          <p:attrName>style.visibility</p:attrName>
                                        </p:attrNameLst>
                                      </p:cBhvr>
                                      <p:to>
                                        <p:strVal val="hidden"/>
                                      </p:to>
                                    </p:set>
                                  </p:childTnLst>
                                </p:cTn>
                              </p:par>
                              <p:par>
                                <p:cTn id="129" presetID="1" presetClass="exit" presetSubtype="0" fill="hold" nodeType="withEffect">
                                  <p:stCondLst>
                                    <p:cond delay="0"/>
                                  </p:stCondLst>
                                  <p:childTnLst>
                                    <p:set>
                                      <p:cBhvr>
                                        <p:cTn id="130" dur="1" fill="hold">
                                          <p:stCondLst>
                                            <p:cond delay="499"/>
                                          </p:stCondLst>
                                        </p:cTn>
                                        <p:tgtEl>
                                          <p:spTgt spid="1027127"/>
                                        </p:tgtEl>
                                        <p:attrNameLst>
                                          <p:attrName>style.visibility</p:attrName>
                                        </p:attrNameLst>
                                      </p:cBhvr>
                                      <p:to>
                                        <p:strVal val="hidden"/>
                                      </p:to>
                                    </p:set>
                                  </p:childTnLst>
                                </p:cTn>
                              </p:par>
                              <p:par>
                                <p:cTn id="131" presetID="1" presetClass="exit" presetSubtype="0" fill="hold" nodeType="withEffect">
                                  <p:stCondLst>
                                    <p:cond delay="0"/>
                                  </p:stCondLst>
                                  <p:childTnLst>
                                    <p:set>
                                      <p:cBhvr>
                                        <p:cTn id="132" dur="1" fill="hold">
                                          <p:stCondLst>
                                            <p:cond delay="499"/>
                                          </p:stCondLst>
                                        </p:cTn>
                                        <p:tgtEl>
                                          <p:spTgt spid="1027130"/>
                                        </p:tgtEl>
                                        <p:attrNameLst>
                                          <p:attrName>style.visibility</p:attrName>
                                        </p:attrNameLst>
                                      </p:cBhvr>
                                      <p:to>
                                        <p:strVal val="hidden"/>
                                      </p:to>
                                    </p:set>
                                  </p:childTnLst>
                                </p:cTn>
                              </p:par>
                              <p:par>
                                <p:cTn id="133" presetID="1" presetClass="exit" presetSubtype="0" fill="hold" nodeType="withEffect">
                                  <p:stCondLst>
                                    <p:cond delay="0"/>
                                  </p:stCondLst>
                                  <p:childTnLst>
                                    <p:set>
                                      <p:cBhvr>
                                        <p:cTn id="134" dur="1" fill="hold">
                                          <p:stCondLst>
                                            <p:cond delay="499"/>
                                          </p:stCondLst>
                                        </p:cTn>
                                        <p:tgtEl>
                                          <p:spTgt spid="1027133"/>
                                        </p:tgtEl>
                                        <p:attrNameLst>
                                          <p:attrName>style.visibility</p:attrName>
                                        </p:attrNameLst>
                                      </p:cBhvr>
                                      <p:to>
                                        <p:strVal val="hidden"/>
                                      </p:to>
                                    </p:set>
                                  </p:childTnLst>
                                </p:cTn>
                              </p:par>
                              <p:par>
                                <p:cTn id="135" presetID="1" presetClass="exit" presetSubtype="0" fill="hold" nodeType="withEffect">
                                  <p:stCondLst>
                                    <p:cond delay="0"/>
                                  </p:stCondLst>
                                  <p:childTnLst>
                                    <p:set>
                                      <p:cBhvr>
                                        <p:cTn id="136" dur="1" fill="hold">
                                          <p:stCondLst>
                                            <p:cond delay="499"/>
                                          </p:stCondLst>
                                        </p:cTn>
                                        <p:tgtEl>
                                          <p:spTgt spid="1027136"/>
                                        </p:tgtEl>
                                        <p:attrNameLst>
                                          <p:attrName>style.visibility</p:attrName>
                                        </p:attrNameLst>
                                      </p:cBhvr>
                                      <p:to>
                                        <p:strVal val="hidden"/>
                                      </p:to>
                                    </p:set>
                                  </p:childTnLst>
                                </p:cTn>
                              </p:par>
                              <p:par>
                                <p:cTn id="137" presetID="1" presetClass="exit" presetSubtype="0" fill="hold" nodeType="withEffect">
                                  <p:stCondLst>
                                    <p:cond delay="0"/>
                                  </p:stCondLst>
                                  <p:childTnLst>
                                    <p:set>
                                      <p:cBhvr>
                                        <p:cTn id="138" dur="1" fill="hold">
                                          <p:stCondLst>
                                            <p:cond delay="499"/>
                                          </p:stCondLst>
                                        </p:cTn>
                                        <p:tgtEl>
                                          <p:spTgt spid="1027139"/>
                                        </p:tgtEl>
                                        <p:attrNameLst>
                                          <p:attrName>style.visibility</p:attrName>
                                        </p:attrNameLst>
                                      </p:cBhvr>
                                      <p:to>
                                        <p:strVal val="hidden"/>
                                      </p:to>
                                    </p:set>
                                  </p:childTnLst>
                                </p:cTn>
                              </p:par>
                              <p:par>
                                <p:cTn id="139" presetID="1" presetClass="exit" presetSubtype="0" fill="hold" nodeType="withEffect">
                                  <p:stCondLst>
                                    <p:cond delay="0"/>
                                  </p:stCondLst>
                                  <p:childTnLst>
                                    <p:set>
                                      <p:cBhvr>
                                        <p:cTn id="140" dur="1" fill="hold">
                                          <p:stCondLst>
                                            <p:cond delay="499"/>
                                          </p:stCondLst>
                                        </p:cTn>
                                        <p:tgtEl>
                                          <p:spTgt spid="1027142"/>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499"/>
                                          </p:stCondLst>
                                        </p:cTn>
                                        <p:tgtEl>
                                          <p:spTgt spid="1027226"/>
                                        </p:tgtEl>
                                        <p:attrNameLst>
                                          <p:attrName>style.visibility</p:attrName>
                                        </p:attrNameLst>
                                      </p:cBhvr>
                                      <p:to>
                                        <p:strVal val="hidden"/>
                                      </p:to>
                                    </p:set>
                                  </p:childTnLst>
                                </p:cTn>
                              </p:par>
                              <p:par>
                                <p:cTn id="143" presetID="1" presetClass="exit" presetSubtype="0" fill="hold" nodeType="withEffect">
                                  <p:stCondLst>
                                    <p:cond delay="0"/>
                                  </p:stCondLst>
                                  <p:childTnLst>
                                    <p:set>
                                      <p:cBhvr>
                                        <p:cTn id="144" dur="1" fill="hold">
                                          <p:stCondLst>
                                            <p:cond delay="499"/>
                                          </p:stCondLst>
                                        </p:cTn>
                                        <p:tgtEl>
                                          <p:spTgt spid="1027227"/>
                                        </p:tgtEl>
                                        <p:attrNameLst>
                                          <p:attrName>style.visibility</p:attrName>
                                        </p:attrNameLst>
                                      </p:cBhvr>
                                      <p:to>
                                        <p:strVal val="hidden"/>
                                      </p:to>
                                    </p:set>
                                  </p:childTnLst>
                                </p:cTn>
                              </p:par>
                              <p:par>
                                <p:cTn id="145" presetID="1" presetClass="entr" presetSubtype="0" fill="hold" grpId="0" nodeType="withEffect">
                                  <p:stCondLst>
                                    <p:cond delay="0"/>
                                  </p:stCondLst>
                                  <p:childTnLst>
                                    <p:set>
                                      <p:cBhvr>
                                        <p:cTn id="146" dur="1" fill="hold">
                                          <p:stCondLst>
                                            <p:cond delay="499"/>
                                          </p:stCondLst>
                                        </p:cTn>
                                        <p:tgtEl>
                                          <p:spTgt spid="1027228"/>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499"/>
                                          </p:stCondLst>
                                        </p:cTn>
                                        <p:tgtEl>
                                          <p:spTgt spid="1027229"/>
                                        </p:tgtEl>
                                        <p:attrNameLst>
                                          <p:attrName>style.visibility</p:attrName>
                                        </p:attrNameLst>
                                      </p:cBhvr>
                                      <p:to>
                                        <p:strVal val="visible"/>
                                      </p:to>
                                    </p:set>
                                  </p:childTnLst>
                                </p:cTn>
                              </p:par>
                            </p:childTnLst>
                          </p:cTn>
                        </p:par>
                        <p:par>
                          <p:cTn id="149" fill="hold" nodeType="afterGroup">
                            <p:stCondLst>
                              <p:cond delay="500"/>
                            </p:stCondLst>
                            <p:childTnLst>
                              <p:par>
                                <p:cTn id="150" presetID="53" presetClass="exit" presetSubtype="0" fill="hold" nodeType="afterEffect">
                                  <p:stCondLst>
                                    <p:cond delay="0"/>
                                  </p:stCondLst>
                                  <p:childTnLst>
                                    <p:anim calcmode="lin" valueType="num">
                                      <p:cBhvr>
                                        <p:cTn id="151" dur="500"/>
                                        <p:tgtEl>
                                          <p:spTgt spid="1027100"/>
                                        </p:tgtEl>
                                        <p:attrNameLst>
                                          <p:attrName>ppt_w</p:attrName>
                                        </p:attrNameLst>
                                      </p:cBhvr>
                                      <p:tavLst>
                                        <p:tav tm="0">
                                          <p:val>
                                            <p:strVal val="ppt_w"/>
                                          </p:val>
                                        </p:tav>
                                        <p:tav tm="100000">
                                          <p:val>
                                            <p:fltVal val="0"/>
                                          </p:val>
                                        </p:tav>
                                      </p:tavLst>
                                    </p:anim>
                                    <p:anim calcmode="lin" valueType="num">
                                      <p:cBhvr>
                                        <p:cTn id="152" dur="500"/>
                                        <p:tgtEl>
                                          <p:spTgt spid="1027100"/>
                                        </p:tgtEl>
                                        <p:attrNameLst>
                                          <p:attrName>ppt_h</p:attrName>
                                        </p:attrNameLst>
                                      </p:cBhvr>
                                      <p:tavLst>
                                        <p:tav tm="0">
                                          <p:val>
                                            <p:strVal val="ppt_h"/>
                                          </p:val>
                                        </p:tav>
                                        <p:tav tm="100000">
                                          <p:val>
                                            <p:fltVal val="0"/>
                                          </p:val>
                                        </p:tav>
                                      </p:tavLst>
                                    </p:anim>
                                    <p:animEffect transition="out" filter="fade">
                                      <p:cBhvr>
                                        <p:cTn id="153" dur="500"/>
                                        <p:tgtEl>
                                          <p:spTgt spid="1027100"/>
                                        </p:tgtEl>
                                      </p:cBhvr>
                                    </p:animEffect>
                                    <p:set>
                                      <p:cBhvr>
                                        <p:cTn id="154" dur="1" fill="hold">
                                          <p:stCondLst>
                                            <p:cond delay="499"/>
                                          </p:stCondLst>
                                        </p:cTn>
                                        <p:tgtEl>
                                          <p:spTgt spid="1027100"/>
                                        </p:tgtEl>
                                        <p:attrNameLst>
                                          <p:attrName>style.visibility</p:attrName>
                                        </p:attrNameLst>
                                      </p:cBhvr>
                                      <p:to>
                                        <p:strVal val="hidden"/>
                                      </p:to>
                                    </p:set>
                                  </p:childTnLst>
                                </p:cTn>
                              </p:par>
                            </p:childTnLst>
                          </p:cTn>
                        </p:par>
                        <p:par>
                          <p:cTn id="155" fill="hold" nodeType="afterGroup">
                            <p:stCondLst>
                              <p:cond delay="1000"/>
                            </p:stCondLst>
                            <p:childTnLst>
                              <p:par>
                                <p:cTn id="156" presetID="1" presetClass="entr" presetSubtype="0" fill="hold" grpId="0" nodeType="afterEffect">
                                  <p:stCondLst>
                                    <p:cond delay="0"/>
                                  </p:stCondLst>
                                  <p:childTnLst>
                                    <p:set>
                                      <p:cBhvr>
                                        <p:cTn id="157" dur="1" fill="hold">
                                          <p:stCondLst>
                                            <p:cond delay="0"/>
                                          </p:stCondLst>
                                        </p:cTn>
                                        <p:tgtEl>
                                          <p:spTgt spid="1027082"/>
                                        </p:tgtEl>
                                        <p:attrNameLst>
                                          <p:attrName>style.visibility</p:attrName>
                                        </p:attrNameLst>
                                      </p:cBhvr>
                                      <p:to>
                                        <p:strVal val="visible"/>
                                      </p:to>
                                    </p:set>
                                  </p:childTnLst>
                                  <p:subTnLst>
                                    <p:set>
                                      <p:cBhvr override="childStyle">
                                        <p:cTn dur="1" fill="hold" display="0" masterRel="nextClick" afterEffect="1"/>
                                        <p:tgtEl>
                                          <p:spTgt spid="1027082"/>
                                        </p:tgtEl>
                                        <p:attrNameLst>
                                          <p:attrName>style.visibility</p:attrName>
                                        </p:attrNameLst>
                                      </p:cBhvr>
                                      <p:to>
                                        <p:strVal val="hidden"/>
                                      </p:to>
                                    </p:set>
                                  </p:subTnLst>
                                </p:cTn>
                              </p:par>
                            </p:childTnLst>
                          </p:cTn>
                        </p:par>
                      </p:childTnLst>
                    </p:cTn>
                  </p:par>
                  <p:par>
                    <p:cTn id="158" fill="hold" nodeType="clickPar">
                      <p:stCondLst>
                        <p:cond delay="indefinite"/>
                      </p:stCondLst>
                      <p:childTnLst>
                        <p:par>
                          <p:cTn id="159" fill="hold" nodeType="withGroup">
                            <p:stCondLst>
                              <p:cond delay="0"/>
                            </p:stCondLst>
                            <p:childTnLst>
                              <p:par>
                                <p:cTn id="160" presetID="1" presetClass="entr" presetSubtype="0" fill="hold" grpId="0" nodeType="clickEffect">
                                  <p:stCondLst>
                                    <p:cond delay="0"/>
                                  </p:stCondLst>
                                  <p:childTnLst>
                                    <p:set>
                                      <p:cBhvr>
                                        <p:cTn id="161" dur="1" fill="hold">
                                          <p:stCondLst>
                                            <p:cond delay="0"/>
                                          </p:stCondLst>
                                        </p:cTn>
                                        <p:tgtEl>
                                          <p:spTgt spid="1027083"/>
                                        </p:tgtEl>
                                        <p:attrNameLst>
                                          <p:attrName>style.visibility</p:attrName>
                                        </p:attrNameLst>
                                      </p:cBhvr>
                                      <p:to>
                                        <p:strVal val="visible"/>
                                      </p:to>
                                    </p:set>
                                  </p:childTnLst>
                                  <p:subTnLst>
                                    <p:set>
                                      <p:cBhvr override="childStyle">
                                        <p:cTn dur="1" fill="hold" display="0" masterRel="nextClick" afterEffect="1"/>
                                        <p:tgtEl>
                                          <p:spTgt spid="1027083"/>
                                        </p:tgtEl>
                                        <p:attrNameLst>
                                          <p:attrName>style.visibility</p:attrName>
                                        </p:attrNameLst>
                                      </p:cBhvr>
                                      <p:to>
                                        <p:strVal val="hidden"/>
                                      </p:to>
                                    </p:set>
                                  </p:subTnLst>
                                </p:cTn>
                              </p:par>
                            </p:childTnLst>
                          </p:cTn>
                        </p:par>
                      </p:childTnLst>
                    </p:cTn>
                  </p:par>
                  <p:par>
                    <p:cTn id="162" fill="hold" nodeType="clickPar">
                      <p:stCondLst>
                        <p:cond delay="indefinite"/>
                      </p:stCondLst>
                      <p:childTnLst>
                        <p:par>
                          <p:cTn id="163" fill="hold" nodeType="withGroup">
                            <p:stCondLst>
                              <p:cond delay="0"/>
                            </p:stCondLst>
                            <p:childTnLst>
                              <p:par>
                                <p:cTn id="164" presetID="2" presetClass="entr" presetSubtype="6" fill="hold" nodeType="clickEffect">
                                  <p:stCondLst>
                                    <p:cond delay="0"/>
                                  </p:stCondLst>
                                  <p:childTnLst>
                                    <p:set>
                                      <p:cBhvr>
                                        <p:cTn id="165" dur="1" fill="hold">
                                          <p:stCondLst>
                                            <p:cond delay="0"/>
                                          </p:stCondLst>
                                        </p:cTn>
                                        <p:tgtEl>
                                          <p:spTgt spid="1027230"/>
                                        </p:tgtEl>
                                        <p:attrNameLst>
                                          <p:attrName>style.visibility</p:attrName>
                                        </p:attrNameLst>
                                      </p:cBhvr>
                                      <p:to>
                                        <p:strVal val="visible"/>
                                      </p:to>
                                    </p:set>
                                    <p:anim calcmode="lin" valueType="num">
                                      <p:cBhvr additive="base">
                                        <p:cTn id="166" dur="500" fill="hold"/>
                                        <p:tgtEl>
                                          <p:spTgt spid="1027230"/>
                                        </p:tgtEl>
                                        <p:attrNameLst>
                                          <p:attrName>ppt_x</p:attrName>
                                        </p:attrNameLst>
                                      </p:cBhvr>
                                      <p:tavLst>
                                        <p:tav tm="0">
                                          <p:val>
                                            <p:strVal val="1+#ppt_w/2"/>
                                          </p:val>
                                        </p:tav>
                                        <p:tav tm="100000">
                                          <p:val>
                                            <p:strVal val="#ppt_x"/>
                                          </p:val>
                                        </p:tav>
                                      </p:tavLst>
                                    </p:anim>
                                    <p:anim calcmode="lin" valueType="num">
                                      <p:cBhvr additive="base">
                                        <p:cTn id="167" dur="500" fill="hold"/>
                                        <p:tgtEl>
                                          <p:spTgt spid="1027230"/>
                                        </p:tgtEl>
                                        <p:attrNameLst>
                                          <p:attrName>ppt_y</p:attrName>
                                        </p:attrNameLst>
                                      </p:cBhvr>
                                      <p:tavLst>
                                        <p:tav tm="0">
                                          <p:val>
                                            <p:strVal val="1+#ppt_h/2"/>
                                          </p:val>
                                        </p:tav>
                                        <p:tav tm="100000">
                                          <p:val>
                                            <p:strVal val="#ppt_y"/>
                                          </p:val>
                                        </p:tav>
                                      </p:tavLst>
                                    </p:anim>
                                  </p:childTnLst>
                                </p:cTn>
                              </p:par>
                              <p:par>
                                <p:cTn id="168" presetID="1" presetClass="exit" presetSubtype="0" fill="hold" grpId="1" nodeType="withEffect">
                                  <p:stCondLst>
                                    <p:cond delay="0"/>
                                  </p:stCondLst>
                                  <p:childTnLst>
                                    <p:set>
                                      <p:cBhvr>
                                        <p:cTn id="169" dur="1" fill="hold">
                                          <p:stCondLst>
                                            <p:cond delay="0"/>
                                          </p:stCondLst>
                                        </p:cTn>
                                        <p:tgtEl>
                                          <p:spTgt spid="1027228"/>
                                        </p:tgtEl>
                                        <p:attrNameLst>
                                          <p:attrName>style.visibility</p:attrName>
                                        </p:attrNameLst>
                                      </p:cBhvr>
                                      <p:to>
                                        <p:strVal val="hidden"/>
                                      </p:to>
                                    </p:set>
                                  </p:childTnLst>
                                </p:cTn>
                              </p:par>
                              <p:par>
                                <p:cTn id="170" presetID="1" presetClass="exit" presetSubtype="0" fill="hold" nodeType="withEffect">
                                  <p:stCondLst>
                                    <p:cond delay="0"/>
                                  </p:stCondLst>
                                  <p:childTnLst>
                                    <p:set>
                                      <p:cBhvr>
                                        <p:cTn id="171" dur="1" fill="hold">
                                          <p:stCondLst>
                                            <p:cond delay="0"/>
                                          </p:stCondLst>
                                        </p:cTn>
                                        <p:tgtEl>
                                          <p:spTgt spid="1027229"/>
                                        </p:tgtEl>
                                        <p:attrNameLst>
                                          <p:attrName>style.visibility</p:attrName>
                                        </p:attrNameLst>
                                      </p:cBhvr>
                                      <p:to>
                                        <p:strVal val="hidden"/>
                                      </p:to>
                                    </p:set>
                                  </p:childTnLst>
                                </p:cTn>
                              </p:par>
                            </p:childTnLst>
                          </p:cTn>
                        </p:par>
                        <p:par>
                          <p:cTn id="172" fill="hold" nodeType="afterGroup">
                            <p:stCondLst>
                              <p:cond delay="500"/>
                            </p:stCondLst>
                            <p:childTnLst>
                              <p:par>
                                <p:cTn id="173" presetID="1" presetClass="entr" presetSubtype="0" fill="hold" grpId="0" nodeType="afterEffect">
                                  <p:stCondLst>
                                    <p:cond delay="0"/>
                                  </p:stCondLst>
                                  <p:childTnLst>
                                    <p:set>
                                      <p:cBhvr>
                                        <p:cTn id="174" dur="1" fill="hold">
                                          <p:stCondLst>
                                            <p:cond delay="499"/>
                                          </p:stCondLst>
                                        </p:cTn>
                                        <p:tgtEl>
                                          <p:spTgt spid="1027305"/>
                                        </p:tgtEl>
                                        <p:attrNameLst>
                                          <p:attrName>style.visibility</p:attrName>
                                        </p:attrNameLst>
                                      </p:cBhvr>
                                      <p:to>
                                        <p:strVal val="visible"/>
                                      </p:to>
                                    </p:set>
                                  </p:childTnLst>
                                </p:cTn>
                              </p:par>
                              <p:par>
                                <p:cTn id="175" presetID="1" presetClass="entr" presetSubtype="0" fill="hold" nodeType="withEffect">
                                  <p:stCondLst>
                                    <p:cond delay="0"/>
                                  </p:stCondLst>
                                  <p:childTnLst>
                                    <p:set>
                                      <p:cBhvr>
                                        <p:cTn id="176" dur="1" fill="hold">
                                          <p:stCondLst>
                                            <p:cond delay="499"/>
                                          </p:stCondLst>
                                        </p:cTn>
                                        <p:tgtEl>
                                          <p:spTgt spid="1027306"/>
                                        </p:tgtEl>
                                        <p:attrNameLst>
                                          <p:attrName>style.visibility</p:attrName>
                                        </p:attrNameLst>
                                      </p:cBhvr>
                                      <p:to>
                                        <p:strVal val="visible"/>
                                      </p:to>
                                    </p:set>
                                  </p:childTnLst>
                                </p:cTn>
                              </p:par>
                            </p:childTnLst>
                          </p:cTn>
                        </p:par>
                        <p:par>
                          <p:cTn id="177" fill="hold" nodeType="afterGroup">
                            <p:stCondLst>
                              <p:cond delay="1000"/>
                            </p:stCondLst>
                            <p:childTnLst>
                              <p:par>
                                <p:cTn id="178" presetID="1" presetClass="entr" presetSubtype="0" fill="hold" grpId="0" nodeType="afterEffect">
                                  <p:stCondLst>
                                    <p:cond delay="0"/>
                                  </p:stCondLst>
                                  <p:childTnLst>
                                    <p:set>
                                      <p:cBhvr>
                                        <p:cTn id="179" dur="1" fill="hold">
                                          <p:stCondLst>
                                            <p:cond delay="499"/>
                                          </p:stCondLst>
                                        </p:cTn>
                                        <p:tgtEl>
                                          <p:spTgt spid="1027239"/>
                                        </p:tgtEl>
                                        <p:attrNameLst>
                                          <p:attrName>style.visibility</p:attrName>
                                        </p:attrNameLst>
                                      </p:cBhvr>
                                      <p:to>
                                        <p:strVal val="visible"/>
                                      </p:to>
                                    </p:set>
                                  </p:childTnLst>
                                  <p:subTnLst>
                                    <p:set>
                                      <p:cBhvr override="childStyle">
                                        <p:cTn dur="1" fill="hold" display="0" masterRel="nextClick" afterEffect="1"/>
                                        <p:tgtEl>
                                          <p:spTgt spid="1027239"/>
                                        </p:tgtEl>
                                        <p:attrNameLst>
                                          <p:attrName>style.visibility</p:attrName>
                                        </p:attrNameLst>
                                      </p:cBhvr>
                                      <p:to>
                                        <p:strVal val="hidden"/>
                                      </p:to>
                                    </p:set>
                                  </p:subTnLst>
                                </p:cTn>
                              </p:par>
                            </p:childTnLst>
                          </p:cTn>
                        </p:par>
                      </p:childTnLst>
                    </p:cTn>
                  </p:par>
                  <p:par>
                    <p:cTn id="180" fill="hold" nodeType="clickPar">
                      <p:stCondLst>
                        <p:cond delay="indefinite"/>
                      </p:stCondLst>
                      <p:childTnLst>
                        <p:par>
                          <p:cTn id="181" fill="hold" nodeType="withGroup">
                            <p:stCondLst>
                              <p:cond delay="0"/>
                            </p:stCondLst>
                            <p:childTnLst>
                              <p:par>
                                <p:cTn id="182" presetID="1" presetClass="entr" presetSubtype="0" fill="hold" grpId="0" nodeType="clickEffect">
                                  <p:stCondLst>
                                    <p:cond delay="0"/>
                                  </p:stCondLst>
                                  <p:childTnLst>
                                    <p:set>
                                      <p:cBhvr>
                                        <p:cTn id="183" dur="1" fill="hold">
                                          <p:stCondLst>
                                            <p:cond delay="499"/>
                                          </p:stCondLst>
                                        </p:cTn>
                                        <p:tgtEl>
                                          <p:spTgt spid="1027240"/>
                                        </p:tgtEl>
                                        <p:attrNameLst>
                                          <p:attrName>style.visibility</p:attrName>
                                        </p:attrNameLst>
                                      </p:cBhvr>
                                      <p:to>
                                        <p:strVal val="visible"/>
                                      </p:to>
                                    </p:set>
                                  </p:childTnLst>
                                </p:cTn>
                              </p:par>
                            </p:childTnLst>
                          </p:cTn>
                        </p:par>
                      </p:childTnLst>
                    </p:cTn>
                  </p:par>
                  <p:par>
                    <p:cTn id="184" fill="hold" nodeType="clickPar">
                      <p:stCondLst>
                        <p:cond delay="indefinite"/>
                      </p:stCondLst>
                      <p:childTnLst>
                        <p:par>
                          <p:cTn id="185" fill="hold" nodeType="withGroup">
                            <p:stCondLst>
                              <p:cond delay="0"/>
                            </p:stCondLst>
                            <p:childTnLst>
                              <p:par>
                                <p:cTn id="186" presetID="1" presetClass="entr" presetSubtype="0" fill="hold" nodeType="clickEffect">
                                  <p:stCondLst>
                                    <p:cond delay="0"/>
                                  </p:stCondLst>
                                  <p:childTnLst>
                                    <p:set>
                                      <p:cBhvr>
                                        <p:cTn id="187" dur="1" fill="hold">
                                          <p:stCondLst>
                                            <p:cond delay="0"/>
                                          </p:stCondLst>
                                        </p:cTn>
                                        <p:tgtEl>
                                          <p:spTgt spid="1027242"/>
                                        </p:tgtEl>
                                        <p:attrNameLst>
                                          <p:attrName>style.visibility</p:attrName>
                                        </p:attrNameLst>
                                      </p:cBhvr>
                                      <p:to>
                                        <p:strVal val="visible"/>
                                      </p:to>
                                    </p:set>
                                  </p:childTnLst>
                                </p:cTn>
                              </p:par>
                            </p:childTnLst>
                          </p:cTn>
                        </p:par>
                        <p:par>
                          <p:cTn id="188" fill="hold" nodeType="afterGroup">
                            <p:stCondLst>
                              <p:cond delay="0"/>
                            </p:stCondLst>
                            <p:childTnLst>
                              <p:par>
                                <p:cTn id="189" presetID="1" presetClass="entr" presetSubtype="0" fill="hold" nodeType="afterEffect">
                                  <p:stCondLst>
                                    <p:cond delay="100"/>
                                  </p:stCondLst>
                                  <p:childTnLst>
                                    <p:set>
                                      <p:cBhvr>
                                        <p:cTn id="190" dur="1" fill="hold">
                                          <p:stCondLst>
                                            <p:cond delay="499"/>
                                          </p:stCondLst>
                                        </p:cTn>
                                        <p:tgtEl>
                                          <p:spTgt spid="1027275"/>
                                        </p:tgtEl>
                                        <p:attrNameLst>
                                          <p:attrName>style.visibility</p:attrName>
                                        </p:attrNameLst>
                                      </p:cBhvr>
                                      <p:to>
                                        <p:strVal val="visible"/>
                                      </p:to>
                                    </p:set>
                                  </p:childTnLst>
                                </p:cTn>
                              </p:par>
                            </p:childTnLst>
                          </p:cTn>
                        </p:par>
                        <p:par>
                          <p:cTn id="191" fill="hold" nodeType="afterGroup">
                            <p:stCondLst>
                              <p:cond delay="600"/>
                            </p:stCondLst>
                            <p:childTnLst>
                              <p:par>
                                <p:cTn id="192" presetID="1" presetClass="entr" presetSubtype="0" fill="hold" nodeType="afterEffect">
                                  <p:stCondLst>
                                    <p:cond delay="100"/>
                                  </p:stCondLst>
                                  <p:childTnLst>
                                    <p:set>
                                      <p:cBhvr>
                                        <p:cTn id="193" dur="1" fill="hold">
                                          <p:stCondLst>
                                            <p:cond delay="0"/>
                                          </p:stCondLst>
                                        </p:cTn>
                                        <p:tgtEl>
                                          <p:spTgt spid="1027245"/>
                                        </p:tgtEl>
                                        <p:attrNameLst>
                                          <p:attrName>style.visibility</p:attrName>
                                        </p:attrNameLst>
                                      </p:cBhvr>
                                      <p:to>
                                        <p:strVal val="visible"/>
                                      </p:to>
                                    </p:set>
                                  </p:childTnLst>
                                </p:cTn>
                              </p:par>
                            </p:childTnLst>
                          </p:cTn>
                        </p:par>
                        <p:par>
                          <p:cTn id="194" fill="hold" nodeType="afterGroup">
                            <p:stCondLst>
                              <p:cond delay="700"/>
                            </p:stCondLst>
                            <p:childTnLst>
                              <p:par>
                                <p:cTn id="195" presetID="1" presetClass="entr" presetSubtype="0" fill="hold" nodeType="afterEffect">
                                  <p:stCondLst>
                                    <p:cond delay="100"/>
                                  </p:stCondLst>
                                  <p:childTnLst>
                                    <p:set>
                                      <p:cBhvr>
                                        <p:cTn id="196" dur="1" fill="hold">
                                          <p:stCondLst>
                                            <p:cond delay="499"/>
                                          </p:stCondLst>
                                        </p:cTn>
                                        <p:tgtEl>
                                          <p:spTgt spid="1027278"/>
                                        </p:tgtEl>
                                        <p:attrNameLst>
                                          <p:attrName>style.visibility</p:attrName>
                                        </p:attrNameLst>
                                      </p:cBhvr>
                                      <p:to>
                                        <p:strVal val="visible"/>
                                      </p:to>
                                    </p:set>
                                  </p:childTnLst>
                                </p:cTn>
                              </p:par>
                            </p:childTnLst>
                          </p:cTn>
                        </p:par>
                        <p:par>
                          <p:cTn id="197" fill="hold" nodeType="afterGroup">
                            <p:stCondLst>
                              <p:cond delay="1300"/>
                            </p:stCondLst>
                            <p:childTnLst>
                              <p:par>
                                <p:cTn id="198" presetID="1" presetClass="entr" presetSubtype="0" fill="hold" nodeType="afterEffect">
                                  <p:stCondLst>
                                    <p:cond delay="100"/>
                                  </p:stCondLst>
                                  <p:childTnLst>
                                    <p:set>
                                      <p:cBhvr>
                                        <p:cTn id="199" dur="1" fill="hold">
                                          <p:stCondLst>
                                            <p:cond delay="0"/>
                                          </p:stCondLst>
                                        </p:cTn>
                                        <p:tgtEl>
                                          <p:spTgt spid="1027248"/>
                                        </p:tgtEl>
                                        <p:attrNameLst>
                                          <p:attrName>style.visibility</p:attrName>
                                        </p:attrNameLst>
                                      </p:cBhvr>
                                      <p:to>
                                        <p:strVal val="visible"/>
                                      </p:to>
                                    </p:set>
                                  </p:childTnLst>
                                </p:cTn>
                              </p:par>
                            </p:childTnLst>
                          </p:cTn>
                        </p:par>
                        <p:par>
                          <p:cTn id="200" fill="hold" nodeType="afterGroup">
                            <p:stCondLst>
                              <p:cond delay="1400"/>
                            </p:stCondLst>
                            <p:childTnLst>
                              <p:par>
                                <p:cTn id="201" presetID="1" presetClass="entr" presetSubtype="0" fill="hold" nodeType="afterEffect">
                                  <p:stCondLst>
                                    <p:cond delay="100"/>
                                  </p:stCondLst>
                                  <p:childTnLst>
                                    <p:set>
                                      <p:cBhvr>
                                        <p:cTn id="202" dur="1" fill="hold">
                                          <p:stCondLst>
                                            <p:cond delay="499"/>
                                          </p:stCondLst>
                                        </p:cTn>
                                        <p:tgtEl>
                                          <p:spTgt spid="1027281"/>
                                        </p:tgtEl>
                                        <p:attrNameLst>
                                          <p:attrName>style.visibility</p:attrName>
                                        </p:attrNameLst>
                                      </p:cBhvr>
                                      <p:to>
                                        <p:strVal val="visible"/>
                                      </p:to>
                                    </p:set>
                                  </p:childTnLst>
                                </p:cTn>
                              </p:par>
                            </p:childTnLst>
                          </p:cTn>
                        </p:par>
                        <p:par>
                          <p:cTn id="203" fill="hold" nodeType="afterGroup">
                            <p:stCondLst>
                              <p:cond delay="2000"/>
                            </p:stCondLst>
                            <p:childTnLst>
                              <p:par>
                                <p:cTn id="204" presetID="1" presetClass="entr" presetSubtype="0" fill="hold" nodeType="afterEffect">
                                  <p:stCondLst>
                                    <p:cond delay="100"/>
                                  </p:stCondLst>
                                  <p:childTnLst>
                                    <p:set>
                                      <p:cBhvr>
                                        <p:cTn id="205" dur="1" fill="hold">
                                          <p:stCondLst>
                                            <p:cond delay="0"/>
                                          </p:stCondLst>
                                        </p:cTn>
                                        <p:tgtEl>
                                          <p:spTgt spid="1027251"/>
                                        </p:tgtEl>
                                        <p:attrNameLst>
                                          <p:attrName>style.visibility</p:attrName>
                                        </p:attrNameLst>
                                      </p:cBhvr>
                                      <p:to>
                                        <p:strVal val="visible"/>
                                      </p:to>
                                    </p:set>
                                  </p:childTnLst>
                                </p:cTn>
                              </p:par>
                            </p:childTnLst>
                          </p:cTn>
                        </p:par>
                        <p:par>
                          <p:cTn id="206" fill="hold" nodeType="afterGroup">
                            <p:stCondLst>
                              <p:cond delay="2100"/>
                            </p:stCondLst>
                            <p:childTnLst>
                              <p:par>
                                <p:cTn id="207" presetID="1" presetClass="entr" presetSubtype="0" fill="hold" nodeType="afterEffect">
                                  <p:stCondLst>
                                    <p:cond delay="100"/>
                                  </p:stCondLst>
                                  <p:childTnLst>
                                    <p:set>
                                      <p:cBhvr>
                                        <p:cTn id="208" dur="1" fill="hold">
                                          <p:stCondLst>
                                            <p:cond delay="499"/>
                                          </p:stCondLst>
                                        </p:cTn>
                                        <p:tgtEl>
                                          <p:spTgt spid="1027284"/>
                                        </p:tgtEl>
                                        <p:attrNameLst>
                                          <p:attrName>style.visibility</p:attrName>
                                        </p:attrNameLst>
                                      </p:cBhvr>
                                      <p:to>
                                        <p:strVal val="visible"/>
                                      </p:to>
                                    </p:set>
                                  </p:childTnLst>
                                </p:cTn>
                              </p:par>
                            </p:childTnLst>
                          </p:cTn>
                        </p:par>
                        <p:par>
                          <p:cTn id="209" fill="hold" nodeType="afterGroup">
                            <p:stCondLst>
                              <p:cond delay="2700"/>
                            </p:stCondLst>
                            <p:childTnLst>
                              <p:par>
                                <p:cTn id="210" presetID="1" presetClass="entr" presetSubtype="0" fill="hold" nodeType="afterEffect">
                                  <p:stCondLst>
                                    <p:cond delay="100"/>
                                  </p:stCondLst>
                                  <p:childTnLst>
                                    <p:set>
                                      <p:cBhvr>
                                        <p:cTn id="211" dur="1" fill="hold">
                                          <p:stCondLst>
                                            <p:cond delay="0"/>
                                          </p:stCondLst>
                                        </p:cTn>
                                        <p:tgtEl>
                                          <p:spTgt spid="1027254"/>
                                        </p:tgtEl>
                                        <p:attrNameLst>
                                          <p:attrName>style.visibility</p:attrName>
                                        </p:attrNameLst>
                                      </p:cBhvr>
                                      <p:to>
                                        <p:strVal val="visible"/>
                                      </p:to>
                                    </p:set>
                                  </p:childTnLst>
                                </p:cTn>
                              </p:par>
                            </p:childTnLst>
                          </p:cTn>
                        </p:par>
                        <p:par>
                          <p:cTn id="212" fill="hold" nodeType="afterGroup">
                            <p:stCondLst>
                              <p:cond delay="2800"/>
                            </p:stCondLst>
                            <p:childTnLst>
                              <p:par>
                                <p:cTn id="213" presetID="1" presetClass="entr" presetSubtype="0" fill="hold" nodeType="afterEffect">
                                  <p:stCondLst>
                                    <p:cond delay="100"/>
                                  </p:stCondLst>
                                  <p:childTnLst>
                                    <p:set>
                                      <p:cBhvr>
                                        <p:cTn id="214" dur="1" fill="hold">
                                          <p:stCondLst>
                                            <p:cond delay="499"/>
                                          </p:stCondLst>
                                        </p:cTn>
                                        <p:tgtEl>
                                          <p:spTgt spid="1027287"/>
                                        </p:tgtEl>
                                        <p:attrNameLst>
                                          <p:attrName>style.visibility</p:attrName>
                                        </p:attrNameLst>
                                      </p:cBhvr>
                                      <p:to>
                                        <p:strVal val="visible"/>
                                      </p:to>
                                    </p:set>
                                  </p:childTnLst>
                                </p:cTn>
                              </p:par>
                            </p:childTnLst>
                          </p:cTn>
                        </p:par>
                        <p:par>
                          <p:cTn id="215" fill="hold" nodeType="afterGroup">
                            <p:stCondLst>
                              <p:cond delay="3400"/>
                            </p:stCondLst>
                            <p:childTnLst>
                              <p:par>
                                <p:cTn id="216" presetID="1" presetClass="entr" presetSubtype="0" fill="hold" nodeType="afterEffect">
                                  <p:stCondLst>
                                    <p:cond delay="100"/>
                                  </p:stCondLst>
                                  <p:childTnLst>
                                    <p:set>
                                      <p:cBhvr>
                                        <p:cTn id="217" dur="1" fill="hold">
                                          <p:stCondLst>
                                            <p:cond delay="0"/>
                                          </p:stCondLst>
                                        </p:cTn>
                                        <p:tgtEl>
                                          <p:spTgt spid="1027257"/>
                                        </p:tgtEl>
                                        <p:attrNameLst>
                                          <p:attrName>style.visibility</p:attrName>
                                        </p:attrNameLst>
                                      </p:cBhvr>
                                      <p:to>
                                        <p:strVal val="visible"/>
                                      </p:to>
                                    </p:set>
                                  </p:childTnLst>
                                </p:cTn>
                              </p:par>
                            </p:childTnLst>
                          </p:cTn>
                        </p:par>
                        <p:par>
                          <p:cTn id="218" fill="hold" nodeType="afterGroup">
                            <p:stCondLst>
                              <p:cond delay="3500"/>
                            </p:stCondLst>
                            <p:childTnLst>
                              <p:par>
                                <p:cTn id="219" presetID="1" presetClass="entr" presetSubtype="0" fill="hold" nodeType="afterEffect">
                                  <p:stCondLst>
                                    <p:cond delay="100"/>
                                  </p:stCondLst>
                                  <p:childTnLst>
                                    <p:set>
                                      <p:cBhvr>
                                        <p:cTn id="220" dur="1" fill="hold">
                                          <p:stCondLst>
                                            <p:cond delay="499"/>
                                          </p:stCondLst>
                                        </p:cTn>
                                        <p:tgtEl>
                                          <p:spTgt spid="1027290"/>
                                        </p:tgtEl>
                                        <p:attrNameLst>
                                          <p:attrName>style.visibility</p:attrName>
                                        </p:attrNameLst>
                                      </p:cBhvr>
                                      <p:to>
                                        <p:strVal val="visible"/>
                                      </p:to>
                                    </p:set>
                                  </p:childTnLst>
                                </p:cTn>
                              </p:par>
                            </p:childTnLst>
                          </p:cTn>
                        </p:par>
                        <p:par>
                          <p:cTn id="221" fill="hold" nodeType="afterGroup">
                            <p:stCondLst>
                              <p:cond delay="4100"/>
                            </p:stCondLst>
                            <p:childTnLst>
                              <p:par>
                                <p:cTn id="222" presetID="1" presetClass="entr" presetSubtype="0" fill="hold" nodeType="afterEffect">
                                  <p:stCondLst>
                                    <p:cond delay="100"/>
                                  </p:stCondLst>
                                  <p:childTnLst>
                                    <p:set>
                                      <p:cBhvr>
                                        <p:cTn id="223" dur="1" fill="hold">
                                          <p:stCondLst>
                                            <p:cond delay="0"/>
                                          </p:stCondLst>
                                        </p:cTn>
                                        <p:tgtEl>
                                          <p:spTgt spid="1027260"/>
                                        </p:tgtEl>
                                        <p:attrNameLst>
                                          <p:attrName>style.visibility</p:attrName>
                                        </p:attrNameLst>
                                      </p:cBhvr>
                                      <p:to>
                                        <p:strVal val="visible"/>
                                      </p:to>
                                    </p:set>
                                  </p:childTnLst>
                                </p:cTn>
                              </p:par>
                            </p:childTnLst>
                          </p:cTn>
                        </p:par>
                        <p:par>
                          <p:cTn id="224" fill="hold" nodeType="afterGroup">
                            <p:stCondLst>
                              <p:cond delay="4200"/>
                            </p:stCondLst>
                            <p:childTnLst>
                              <p:par>
                                <p:cTn id="225" presetID="1" presetClass="entr" presetSubtype="0" fill="hold" nodeType="afterEffect">
                                  <p:stCondLst>
                                    <p:cond delay="100"/>
                                  </p:stCondLst>
                                  <p:childTnLst>
                                    <p:set>
                                      <p:cBhvr>
                                        <p:cTn id="226" dur="1" fill="hold">
                                          <p:stCondLst>
                                            <p:cond delay="499"/>
                                          </p:stCondLst>
                                        </p:cTn>
                                        <p:tgtEl>
                                          <p:spTgt spid="1027293"/>
                                        </p:tgtEl>
                                        <p:attrNameLst>
                                          <p:attrName>style.visibility</p:attrName>
                                        </p:attrNameLst>
                                      </p:cBhvr>
                                      <p:to>
                                        <p:strVal val="visible"/>
                                      </p:to>
                                    </p:set>
                                  </p:childTnLst>
                                </p:cTn>
                              </p:par>
                            </p:childTnLst>
                          </p:cTn>
                        </p:par>
                        <p:par>
                          <p:cTn id="227" fill="hold" nodeType="afterGroup">
                            <p:stCondLst>
                              <p:cond delay="4800"/>
                            </p:stCondLst>
                            <p:childTnLst>
                              <p:par>
                                <p:cTn id="228" presetID="1" presetClass="entr" presetSubtype="0" fill="hold" nodeType="afterEffect">
                                  <p:stCondLst>
                                    <p:cond delay="100"/>
                                  </p:stCondLst>
                                  <p:childTnLst>
                                    <p:set>
                                      <p:cBhvr>
                                        <p:cTn id="229" dur="1" fill="hold">
                                          <p:stCondLst>
                                            <p:cond delay="0"/>
                                          </p:stCondLst>
                                        </p:cTn>
                                        <p:tgtEl>
                                          <p:spTgt spid="1027263"/>
                                        </p:tgtEl>
                                        <p:attrNameLst>
                                          <p:attrName>style.visibility</p:attrName>
                                        </p:attrNameLst>
                                      </p:cBhvr>
                                      <p:to>
                                        <p:strVal val="visible"/>
                                      </p:to>
                                    </p:set>
                                  </p:childTnLst>
                                </p:cTn>
                              </p:par>
                            </p:childTnLst>
                          </p:cTn>
                        </p:par>
                        <p:par>
                          <p:cTn id="230" fill="hold" nodeType="afterGroup">
                            <p:stCondLst>
                              <p:cond delay="4900"/>
                            </p:stCondLst>
                            <p:childTnLst>
                              <p:par>
                                <p:cTn id="231" presetID="1" presetClass="entr" presetSubtype="0" fill="hold" nodeType="afterEffect">
                                  <p:stCondLst>
                                    <p:cond delay="100"/>
                                  </p:stCondLst>
                                  <p:childTnLst>
                                    <p:set>
                                      <p:cBhvr>
                                        <p:cTn id="232" dur="1" fill="hold">
                                          <p:stCondLst>
                                            <p:cond delay="499"/>
                                          </p:stCondLst>
                                        </p:cTn>
                                        <p:tgtEl>
                                          <p:spTgt spid="1027296"/>
                                        </p:tgtEl>
                                        <p:attrNameLst>
                                          <p:attrName>style.visibility</p:attrName>
                                        </p:attrNameLst>
                                      </p:cBhvr>
                                      <p:to>
                                        <p:strVal val="visible"/>
                                      </p:to>
                                    </p:set>
                                  </p:childTnLst>
                                </p:cTn>
                              </p:par>
                            </p:childTnLst>
                          </p:cTn>
                        </p:par>
                        <p:par>
                          <p:cTn id="233" fill="hold" nodeType="afterGroup">
                            <p:stCondLst>
                              <p:cond delay="5500"/>
                            </p:stCondLst>
                            <p:childTnLst>
                              <p:par>
                                <p:cTn id="234" presetID="1" presetClass="entr" presetSubtype="0" fill="hold" nodeType="afterEffect">
                                  <p:stCondLst>
                                    <p:cond delay="100"/>
                                  </p:stCondLst>
                                  <p:childTnLst>
                                    <p:set>
                                      <p:cBhvr>
                                        <p:cTn id="235" dur="1" fill="hold">
                                          <p:stCondLst>
                                            <p:cond delay="0"/>
                                          </p:stCondLst>
                                        </p:cTn>
                                        <p:tgtEl>
                                          <p:spTgt spid="1027266"/>
                                        </p:tgtEl>
                                        <p:attrNameLst>
                                          <p:attrName>style.visibility</p:attrName>
                                        </p:attrNameLst>
                                      </p:cBhvr>
                                      <p:to>
                                        <p:strVal val="visible"/>
                                      </p:to>
                                    </p:set>
                                  </p:childTnLst>
                                </p:cTn>
                              </p:par>
                            </p:childTnLst>
                          </p:cTn>
                        </p:par>
                        <p:par>
                          <p:cTn id="236" fill="hold" nodeType="afterGroup">
                            <p:stCondLst>
                              <p:cond delay="5600"/>
                            </p:stCondLst>
                            <p:childTnLst>
                              <p:par>
                                <p:cTn id="237" presetID="1" presetClass="entr" presetSubtype="0" fill="hold" nodeType="afterEffect">
                                  <p:stCondLst>
                                    <p:cond delay="100"/>
                                  </p:stCondLst>
                                  <p:childTnLst>
                                    <p:set>
                                      <p:cBhvr>
                                        <p:cTn id="238" dur="1" fill="hold">
                                          <p:stCondLst>
                                            <p:cond delay="499"/>
                                          </p:stCondLst>
                                        </p:cTn>
                                        <p:tgtEl>
                                          <p:spTgt spid="1027299"/>
                                        </p:tgtEl>
                                        <p:attrNameLst>
                                          <p:attrName>style.visibility</p:attrName>
                                        </p:attrNameLst>
                                      </p:cBhvr>
                                      <p:to>
                                        <p:strVal val="visible"/>
                                      </p:to>
                                    </p:set>
                                  </p:childTnLst>
                                </p:cTn>
                              </p:par>
                            </p:childTnLst>
                          </p:cTn>
                        </p:par>
                        <p:par>
                          <p:cTn id="239" fill="hold" nodeType="afterGroup">
                            <p:stCondLst>
                              <p:cond delay="6200"/>
                            </p:stCondLst>
                            <p:childTnLst>
                              <p:par>
                                <p:cTn id="240" presetID="1" presetClass="entr" presetSubtype="0" fill="hold" nodeType="afterEffect">
                                  <p:stCondLst>
                                    <p:cond delay="100"/>
                                  </p:stCondLst>
                                  <p:childTnLst>
                                    <p:set>
                                      <p:cBhvr>
                                        <p:cTn id="241" dur="1" fill="hold">
                                          <p:stCondLst>
                                            <p:cond delay="0"/>
                                          </p:stCondLst>
                                        </p:cTn>
                                        <p:tgtEl>
                                          <p:spTgt spid="1027269"/>
                                        </p:tgtEl>
                                        <p:attrNameLst>
                                          <p:attrName>style.visibility</p:attrName>
                                        </p:attrNameLst>
                                      </p:cBhvr>
                                      <p:to>
                                        <p:strVal val="visible"/>
                                      </p:to>
                                    </p:set>
                                  </p:childTnLst>
                                </p:cTn>
                              </p:par>
                            </p:childTnLst>
                          </p:cTn>
                        </p:par>
                        <p:par>
                          <p:cTn id="242" fill="hold" nodeType="afterGroup">
                            <p:stCondLst>
                              <p:cond delay="6300"/>
                            </p:stCondLst>
                            <p:childTnLst>
                              <p:par>
                                <p:cTn id="243" presetID="1" presetClass="entr" presetSubtype="0" fill="hold" nodeType="afterEffect">
                                  <p:stCondLst>
                                    <p:cond delay="100"/>
                                  </p:stCondLst>
                                  <p:childTnLst>
                                    <p:set>
                                      <p:cBhvr>
                                        <p:cTn id="244" dur="1" fill="hold">
                                          <p:stCondLst>
                                            <p:cond delay="499"/>
                                          </p:stCondLst>
                                        </p:cTn>
                                        <p:tgtEl>
                                          <p:spTgt spid="1027302"/>
                                        </p:tgtEl>
                                        <p:attrNameLst>
                                          <p:attrName>style.visibility</p:attrName>
                                        </p:attrNameLst>
                                      </p:cBhvr>
                                      <p:to>
                                        <p:strVal val="visible"/>
                                      </p:to>
                                    </p:set>
                                  </p:childTnLst>
                                </p:cTn>
                              </p:par>
                            </p:childTnLst>
                          </p:cTn>
                        </p:par>
                        <p:par>
                          <p:cTn id="245" fill="hold" nodeType="afterGroup">
                            <p:stCondLst>
                              <p:cond delay="6900"/>
                            </p:stCondLst>
                            <p:childTnLst>
                              <p:par>
                                <p:cTn id="246" presetID="1" presetClass="entr" presetSubtype="0" fill="hold" nodeType="afterEffect">
                                  <p:stCondLst>
                                    <p:cond delay="100"/>
                                  </p:stCondLst>
                                  <p:childTnLst>
                                    <p:set>
                                      <p:cBhvr>
                                        <p:cTn id="247" dur="1" fill="hold">
                                          <p:stCondLst>
                                            <p:cond delay="0"/>
                                          </p:stCondLst>
                                        </p:cTn>
                                        <p:tgtEl>
                                          <p:spTgt spid="1027272"/>
                                        </p:tgtEl>
                                        <p:attrNameLst>
                                          <p:attrName>style.visibility</p:attrName>
                                        </p:attrNameLst>
                                      </p:cBhvr>
                                      <p:to>
                                        <p:strVal val="visible"/>
                                      </p:to>
                                    </p:set>
                                  </p:childTnLst>
                                </p:cTn>
                              </p:par>
                            </p:childTnLst>
                          </p:cTn>
                        </p:par>
                        <p:par>
                          <p:cTn id="248" fill="hold" nodeType="afterGroup">
                            <p:stCondLst>
                              <p:cond delay="7000"/>
                            </p:stCondLst>
                            <p:childTnLst>
                              <p:par>
                                <p:cTn id="249" presetID="1" presetClass="exit" presetSubtype="0" fill="hold" grpId="1" nodeType="afterEffect">
                                  <p:stCondLst>
                                    <p:cond delay="0"/>
                                  </p:stCondLst>
                                  <p:childTnLst>
                                    <p:set>
                                      <p:cBhvr>
                                        <p:cTn id="250" dur="1" fill="hold">
                                          <p:stCondLst>
                                            <p:cond delay="0"/>
                                          </p:stCondLst>
                                        </p:cTn>
                                        <p:tgtEl>
                                          <p:spTgt spid="1027240"/>
                                        </p:tgtEl>
                                        <p:attrNameLst>
                                          <p:attrName>style.visibility</p:attrName>
                                        </p:attrNameLst>
                                      </p:cBhvr>
                                      <p:to>
                                        <p:strVal val="hidden"/>
                                      </p:to>
                                    </p:set>
                                  </p:childTnLst>
                                </p:cTn>
                              </p:par>
                            </p:childTnLst>
                          </p:cTn>
                        </p:par>
                        <p:par>
                          <p:cTn id="251" fill="hold" nodeType="afterGroup">
                            <p:stCondLst>
                              <p:cond delay="7000"/>
                            </p:stCondLst>
                            <p:childTnLst>
                              <p:par>
                                <p:cTn id="252" presetID="1" presetClass="entr" presetSubtype="0" fill="hold" grpId="0" nodeType="afterEffect">
                                  <p:stCondLst>
                                    <p:cond delay="50"/>
                                  </p:stCondLst>
                                  <p:childTnLst>
                                    <p:set>
                                      <p:cBhvr>
                                        <p:cTn id="253" dur="1" fill="hold">
                                          <p:stCondLst>
                                            <p:cond delay="0"/>
                                          </p:stCondLst>
                                        </p:cTn>
                                        <p:tgtEl>
                                          <p:spTgt spid="1027241"/>
                                        </p:tgtEl>
                                        <p:attrNameLst>
                                          <p:attrName>style.visibility</p:attrName>
                                        </p:attrNameLst>
                                      </p:cBhvr>
                                      <p:to>
                                        <p:strVal val="visible"/>
                                      </p:to>
                                    </p:set>
                                  </p:childTnLst>
                                  <p:subTnLst>
                                    <p:set>
                                      <p:cBhvr override="childStyle">
                                        <p:cTn dur="1" fill="hold" display="0" masterRel="nextClick" afterEffect="1"/>
                                        <p:tgtEl>
                                          <p:spTgt spid="1027241"/>
                                        </p:tgtEl>
                                        <p:attrNameLst>
                                          <p:attrName>style.visibility</p:attrName>
                                        </p:attrNameLst>
                                      </p:cBhvr>
                                      <p:to>
                                        <p:strVal val="hidden"/>
                                      </p:to>
                                    </p:set>
                                  </p:subTnLst>
                                </p:cTn>
                              </p:par>
                            </p:childTnLst>
                          </p:cTn>
                        </p:par>
                      </p:childTnLst>
                    </p:cTn>
                  </p:par>
                  <p:par>
                    <p:cTn id="254" fill="hold" nodeType="clickPar">
                      <p:stCondLst>
                        <p:cond delay="indefinite"/>
                      </p:stCondLst>
                      <p:childTnLst>
                        <p:par>
                          <p:cTn id="255" fill="hold" nodeType="withGroup">
                            <p:stCondLst>
                              <p:cond delay="0"/>
                            </p:stCondLst>
                            <p:childTnLst>
                              <p:par>
                                <p:cTn id="256" presetID="1" presetClass="exit" presetSubtype="0" fill="hold" nodeType="clickEffect">
                                  <p:stCondLst>
                                    <p:cond delay="0"/>
                                  </p:stCondLst>
                                  <p:childTnLst>
                                    <p:set>
                                      <p:cBhvr>
                                        <p:cTn id="257" dur="1" fill="hold">
                                          <p:stCondLst>
                                            <p:cond delay="0"/>
                                          </p:stCondLst>
                                        </p:cTn>
                                        <p:tgtEl>
                                          <p:spTgt spid="1027242"/>
                                        </p:tgtEl>
                                        <p:attrNameLst>
                                          <p:attrName>style.visibility</p:attrName>
                                        </p:attrNameLst>
                                      </p:cBhvr>
                                      <p:to>
                                        <p:strVal val="hidden"/>
                                      </p:to>
                                    </p:set>
                                  </p:childTnLst>
                                </p:cTn>
                              </p:par>
                              <p:par>
                                <p:cTn id="258" presetID="1" presetClass="exit" presetSubtype="0" fill="hold" nodeType="withEffect">
                                  <p:stCondLst>
                                    <p:cond delay="0"/>
                                  </p:stCondLst>
                                  <p:childTnLst>
                                    <p:set>
                                      <p:cBhvr>
                                        <p:cTn id="259" dur="1" fill="hold">
                                          <p:stCondLst>
                                            <p:cond delay="0"/>
                                          </p:stCondLst>
                                        </p:cTn>
                                        <p:tgtEl>
                                          <p:spTgt spid="1027245"/>
                                        </p:tgtEl>
                                        <p:attrNameLst>
                                          <p:attrName>style.visibility</p:attrName>
                                        </p:attrNameLst>
                                      </p:cBhvr>
                                      <p:to>
                                        <p:strVal val="hidden"/>
                                      </p:to>
                                    </p:set>
                                  </p:childTnLst>
                                </p:cTn>
                              </p:par>
                              <p:par>
                                <p:cTn id="260" presetID="1" presetClass="exit" presetSubtype="0" fill="hold" nodeType="withEffect">
                                  <p:stCondLst>
                                    <p:cond delay="0"/>
                                  </p:stCondLst>
                                  <p:childTnLst>
                                    <p:set>
                                      <p:cBhvr>
                                        <p:cTn id="261" dur="1" fill="hold">
                                          <p:stCondLst>
                                            <p:cond delay="0"/>
                                          </p:stCondLst>
                                        </p:cTn>
                                        <p:tgtEl>
                                          <p:spTgt spid="1027248"/>
                                        </p:tgtEl>
                                        <p:attrNameLst>
                                          <p:attrName>style.visibility</p:attrName>
                                        </p:attrNameLst>
                                      </p:cBhvr>
                                      <p:to>
                                        <p:strVal val="hidden"/>
                                      </p:to>
                                    </p:set>
                                  </p:childTnLst>
                                </p:cTn>
                              </p:par>
                              <p:par>
                                <p:cTn id="262" presetID="1" presetClass="exit" presetSubtype="0" fill="hold" nodeType="withEffect">
                                  <p:stCondLst>
                                    <p:cond delay="0"/>
                                  </p:stCondLst>
                                  <p:childTnLst>
                                    <p:set>
                                      <p:cBhvr>
                                        <p:cTn id="263" dur="1" fill="hold">
                                          <p:stCondLst>
                                            <p:cond delay="0"/>
                                          </p:stCondLst>
                                        </p:cTn>
                                        <p:tgtEl>
                                          <p:spTgt spid="1027251"/>
                                        </p:tgtEl>
                                        <p:attrNameLst>
                                          <p:attrName>style.visibility</p:attrName>
                                        </p:attrNameLst>
                                      </p:cBhvr>
                                      <p:to>
                                        <p:strVal val="hidden"/>
                                      </p:to>
                                    </p:set>
                                  </p:childTnLst>
                                </p:cTn>
                              </p:par>
                              <p:par>
                                <p:cTn id="264" presetID="1" presetClass="exit" presetSubtype="0" fill="hold" nodeType="withEffect">
                                  <p:stCondLst>
                                    <p:cond delay="0"/>
                                  </p:stCondLst>
                                  <p:childTnLst>
                                    <p:set>
                                      <p:cBhvr>
                                        <p:cTn id="265" dur="1" fill="hold">
                                          <p:stCondLst>
                                            <p:cond delay="0"/>
                                          </p:stCondLst>
                                        </p:cTn>
                                        <p:tgtEl>
                                          <p:spTgt spid="1027254"/>
                                        </p:tgtEl>
                                        <p:attrNameLst>
                                          <p:attrName>style.visibility</p:attrName>
                                        </p:attrNameLst>
                                      </p:cBhvr>
                                      <p:to>
                                        <p:strVal val="hidden"/>
                                      </p:to>
                                    </p:set>
                                  </p:childTnLst>
                                </p:cTn>
                              </p:par>
                              <p:par>
                                <p:cTn id="266" presetID="1" presetClass="exit" presetSubtype="0" fill="hold" nodeType="withEffect">
                                  <p:stCondLst>
                                    <p:cond delay="0"/>
                                  </p:stCondLst>
                                  <p:childTnLst>
                                    <p:set>
                                      <p:cBhvr>
                                        <p:cTn id="267" dur="1" fill="hold">
                                          <p:stCondLst>
                                            <p:cond delay="0"/>
                                          </p:stCondLst>
                                        </p:cTn>
                                        <p:tgtEl>
                                          <p:spTgt spid="1027257"/>
                                        </p:tgtEl>
                                        <p:attrNameLst>
                                          <p:attrName>style.visibility</p:attrName>
                                        </p:attrNameLst>
                                      </p:cBhvr>
                                      <p:to>
                                        <p:strVal val="hidden"/>
                                      </p:to>
                                    </p:set>
                                  </p:childTnLst>
                                </p:cTn>
                              </p:par>
                              <p:par>
                                <p:cTn id="268" presetID="1" presetClass="exit" presetSubtype="0" fill="hold" nodeType="withEffect">
                                  <p:stCondLst>
                                    <p:cond delay="0"/>
                                  </p:stCondLst>
                                  <p:childTnLst>
                                    <p:set>
                                      <p:cBhvr>
                                        <p:cTn id="269" dur="1" fill="hold">
                                          <p:stCondLst>
                                            <p:cond delay="0"/>
                                          </p:stCondLst>
                                        </p:cTn>
                                        <p:tgtEl>
                                          <p:spTgt spid="1027260"/>
                                        </p:tgtEl>
                                        <p:attrNameLst>
                                          <p:attrName>style.visibility</p:attrName>
                                        </p:attrNameLst>
                                      </p:cBhvr>
                                      <p:to>
                                        <p:strVal val="hidden"/>
                                      </p:to>
                                    </p:set>
                                  </p:childTnLst>
                                </p:cTn>
                              </p:par>
                              <p:par>
                                <p:cTn id="270" presetID="1" presetClass="exit" presetSubtype="0" fill="hold" nodeType="withEffect">
                                  <p:stCondLst>
                                    <p:cond delay="0"/>
                                  </p:stCondLst>
                                  <p:childTnLst>
                                    <p:set>
                                      <p:cBhvr>
                                        <p:cTn id="271" dur="1" fill="hold">
                                          <p:stCondLst>
                                            <p:cond delay="0"/>
                                          </p:stCondLst>
                                        </p:cTn>
                                        <p:tgtEl>
                                          <p:spTgt spid="1027263"/>
                                        </p:tgtEl>
                                        <p:attrNameLst>
                                          <p:attrName>style.visibility</p:attrName>
                                        </p:attrNameLst>
                                      </p:cBhvr>
                                      <p:to>
                                        <p:strVal val="hidden"/>
                                      </p:to>
                                    </p:set>
                                  </p:childTnLst>
                                </p:cTn>
                              </p:par>
                              <p:par>
                                <p:cTn id="272" presetID="1" presetClass="exit" presetSubtype="0" fill="hold" nodeType="withEffect">
                                  <p:stCondLst>
                                    <p:cond delay="0"/>
                                  </p:stCondLst>
                                  <p:childTnLst>
                                    <p:set>
                                      <p:cBhvr>
                                        <p:cTn id="273" dur="1" fill="hold">
                                          <p:stCondLst>
                                            <p:cond delay="0"/>
                                          </p:stCondLst>
                                        </p:cTn>
                                        <p:tgtEl>
                                          <p:spTgt spid="1027266"/>
                                        </p:tgtEl>
                                        <p:attrNameLst>
                                          <p:attrName>style.visibility</p:attrName>
                                        </p:attrNameLst>
                                      </p:cBhvr>
                                      <p:to>
                                        <p:strVal val="hidden"/>
                                      </p:to>
                                    </p:set>
                                  </p:childTnLst>
                                </p:cTn>
                              </p:par>
                              <p:par>
                                <p:cTn id="274" presetID="1" presetClass="exit" presetSubtype="0" fill="hold" nodeType="withEffect">
                                  <p:stCondLst>
                                    <p:cond delay="0"/>
                                  </p:stCondLst>
                                  <p:childTnLst>
                                    <p:set>
                                      <p:cBhvr>
                                        <p:cTn id="275" dur="1" fill="hold">
                                          <p:stCondLst>
                                            <p:cond delay="0"/>
                                          </p:stCondLst>
                                        </p:cTn>
                                        <p:tgtEl>
                                          <p:spTgt spid="1027269"/>
                                        </p:tgtEl>
                                        <p:attrNameLst>
                                          <p:attrName>style.visibility</p:attrName>
                                        </p:attrNameLst>
                                      </p:cBhvr>
                                      <p:to>
                                        <p:strVal val="hidden"/>
                                      </p:to>
                                    </p:set>
                                  </p:childTnLst>
                                </p:cTn>
                              </p:par>
                              <p:par>
                                <p:cTn id="276" presetID="1" presetClass="exit" presetSubtype="0" fill="hold" nodeType="withEffect">
                                  <p:stCondLst>
                                    <p:cond delay="0"/>
                                  </p:stCondLst>
                                  <p:childTnLst>
                                    <p:set>
                                      <p:cBhvr>
                                        <p:cTn id="277" dur="1" fill="hold">
                                          <p:stCondLst>
                                            <p:cond delay="0"/>
                                          </p:stCondLst>
                                        </p:cTn>
                                        <p:tgtEl>
                                          <p:spTgt spid="1027272"/>
                                        </p:tgtEl>
                                        <p:attrNameLst>
                                          <p:attrName>style.visibility</p:attrName>
                                        </p:attrNameLst>
                                      </p:cBhvr>
                                      <p:to>
                                        <p:strVal val="hidden"/>
                                      </p:to>
                                    </p:set>
                                  </p:childTnLst>
                                </p:cTn>
                              </p:par>
                              <p:par>
                                <p:cTn id="278" presetID="1" presetClass="exit" presetSubtype="0" fill="hold" nodeType="withEffect">
                                  <p:stCondLst>
                                    <p:cond delay="0"/>
                                  </p:stCondLst>
                                  <p:childTnLst>
                                    <p:set>
                                      <p:cBhvr>
                                        <p:cTn id="279" dur="1" fill="hold">
                                          <p:stCondLst>
                                            <p:cond delay="0"/>
                                          </p:stCondLst>
                                        </p:cTn>
                                        <p:tgtEl>
                                          <p:spTgt spid="1027275"/>
                                        </p:tgtEl>
                                        <p:attrNameLst>
                                          <p:attrName>style.visibility</p:attrName>
                                        </p:attrNameLst>
                                      </p:cBhvr>
                                      <p:to>
                                        <p:strVal val="hidden"/>
                                      </p:to>
                                    </p:set>
                                  </p:childTnLst>
                                </p:cTn>
                              </p:par>
                              <p:par>
                                <p:cTn id="280" presetID="1" presetClass="exit" presetSubtype="0" fill="hold" nodeType="withEffect">
                                  <p:stCondLst>
                                    <p:cond delay="0"/>
                                  </p:stCondLst>
                                  <p:childTnLst>
                                    <p:set>
                                      <p:cBhvr>
                                        <p:cTn id="281" dur="1" fill="hold">
                                          <p:stCondLst>
                                            <p:cond delay="0"/>
                                          </p:stCondLst>
                                        </p:cTn>
                                        <p:tgtEl>
                                          <p:spTgt spid="1027278"/>
                                        </p:tgtEl>
                                        <p:attrNameLst>
                                          <p:attrName>style.visibility</p:attrName>
                                        </p:attrNameLst>
                                      </p:cBhvr>
                                      <p:to>
                                        <p:strVal val="hidden"/>
                                      </p:to>
                                    </p:set>
                                  </p:childTnLst>
                                </p:cTn>
                              </p:par>
                              <p:par>
                                <p:cTn id="282" presetID="1" presetClass="exit" presetSubtype="0" fill="hold" nodeType="withEffect">
                                  <p:stCondLst>
                                    <p:cond delay="0"/>
                                  </p:stCondLst>
                                  <p:childTnLst>
                                    <p:set>
                                      <p:cBhvr>
                                        <p:cTn id="283" dur="1" fill="hold">
                                          <p:stCondLst>
                                            <p:cond delay="0"/>
                                          </p:stCondLst>
                                        </p:cTn>
                                        <p:tgtEl>
                                          <p:spTgt spid="1027281"/>
                                        </p:tgtEl>
                                        <p:attrNameLst>
                                          <p:attrName>style.visibility</p:attrName>
                                        </p:attrNameLst>
                                      </p:cBhvr>
                                      <p:to>
                                        <p:strVal val="hidden"/>
                                      </p:to>
                                    </p:set>
                                  </p:childTnLst>
                                </p:cTn>
                              </p:par>
                              <p:par>
                                <p:cTn id="284" presetID="1" presetClass="exit" presetSubtype="0" fill="hold" nodeType="withEffect">
                                  <p:stCondLst>
                                    <p:cond delay="0"/>
                                  </p:stCondLst>
                                  <p:childTnLst>
                                    <p:set>
                                      <p:cBhvr>
                                        <p:cTn id="285" dur="1" fill="hold">
                                          <p:stCondLst>
                                            <p:cond delay="0"/>
                                          </p:stCondLst>
                                        </p:cTn>
                                        <p:tgtEl>
                                          <p:spTgt spid="1027284"/>
                                        </p:tgtEl>
                                        <p:attrNameLst>
                                          <p:attrName>style.visibility</p:attrName>
                                        </p:attrNameLst>
                                      </p:cBhvr>
                                      <p:to>
                                        <p:strVal val="hidden"/>
                                      </p:to>
                                    </p:set>
                                  </p:childTnLst>
                                </p:cTn>
                              </p:par>
                              <p:par>
                                <p:cTn id="286" presetID="1" presetClass="exit" presetSubtype="0" fill="hold" nodeType="withEffect">
                                  <p:stCondLst>
                                    <p:cond delay="0"/>
                                  </p:stCondLst>
                                  <p:childTnLst>
                                    <p:set>
                                      <p:cBhvr>
                                        <p:cTn id="287" dur="1" fill="hold">
                                          <p:stCondLst>
                                            <p:cond delay="0"/>
                                          </p:stCondLst>
                                        </p:cTn>
                                        <p:tgtEl>
                                          <p:spTgt spid="1027287"/>
                                        </p:tgtEl>
                                        <p:attrNameLst>
                                          <p:attrName>style.visibility</p:attrName>
                                        </p:attrNameLst>
                                      </p:cBhvr>
                                      <p:to>
                                        <p:strVal val="hidden"/>
                                      </p:to>
                                    </p:set>
                                  </p:childTnLst>
                                </p:cTn>
                              </p:par>
                              <p:par>
                                <p:cTn id="288" presetID="1" presetClass="exit" presetSubtype="0" fill="hold" nodeType="withEffect">
                                  <p:stCondLst>
                                    <p:cond delay="0"/>
                                  </p:stCondLst>
                                  <p:childTnLst>
                                    <p:set>
                                      <p:cBhvr>
                                        <p:cTn id="289" dur="1" fill="hold">
                                          <p:stCondLst>
                                            <p:cond delay="0"/>
                                          </p:stCondLst>
                                        </p:cTn>
                                        <p:tgtEl>
                                          <p:spTgt spid="1027290"/>
                                        </p:tgtEl>
                                        <p:attrNameLst>
                                          <p:attrName>style.visibility</p:attrName>
                                        </p:attrNameLst>
                                      </p:cBhvr>
                                      <p:to>
                                        <p:strVal val="hidden"/>
                                      </p:to>
                                    </p:set>
                                  </p:childTnLst>
                                </p:cTn>
                              </p:par>
                              <p:par>
                                <p:cTn id="290" presetID="1" presetClass="exit" presetSubtype="0" fill="hold" nodeType="withEffect">
                                  <p:stCondLst>
                                    <p:cond delay="0"/>
                                  </p:stCondLst>
                                  <p:childTnLst>
                                    <p:set>
                                      <p:cBhvr>
                                        <p:cTn id="291" dur="1" fill="hold">
                                          <p:stCondLst>
                                            <p:cond delay="0"/>
                                          </p:stCondLst>
                                        </p:cTn>
                                        <p:tgtEl>
                                          <p:spTgt spid="1027293"/>
                                        </p:tgtEl>
                                        <p:attrNameLst>
                                          <p:attrName>style.visibility</p:attrName>
                                        </p:attrNameLst>
                                      </p:cBhvr>
                                      <p:to>
                                        <p:strVal val="hidden"/>
                                      </p:to>
                                    </p:set>
                                  </p:childTnLst>
                                </p:cTn>
                              </p:par>
                              <p:par>
                                <p:cTn id="292" presetID="1" presetClass="exit" presetSubtype="0" fill="hold" nodeType="withEffect">
                                  <p:stCondLst>
                                    <p:cond delay="0"/>
                                  </p:stCondLst>
                                  <p:childTnLst>
                                    <p:set>
                                      <p:cBhvr>
                                        <p:cTn id="293" dur="1" fill="hold">
                                          <p:stCondLst>
                                            <p:cond delay="0"/>
                                          </p:stCondLst>
                                        </p:cTn>
                                        <p:tgtEl>
                                          <p:spTgt spid="1027296"/>
                                        </p:tgtEl>
                                        <p:attrNameLst>
                                          <p:attrName>style.visibility</p:attrName>
                                        </p:attrNameLst>
                                      </p:cBhvr>
                                      <p:to>
                                        <p:strVal val="hidden"/>
                                      </p:to>
                                    </p:set>
                                  </p:childTnLst>
                                </p:cTn>
                              </p:par>
                              <p:par>
                                <p:cTn id="294" presetID="1" presetClass="exit" presetSubtype="0" fill="hold" nodeType="withEffect">
                                  <p:stCondLst>
                                    <p:cond delay="0"/>
                                  </p:stCondLst>
                                  <p:childTnLst>
                                    <p:set>
                                      <p:cBhvr>
                                        <p:cTn id="295" dur="1" fill="hold">
                                          <p:stCondLst>
                                            <p:cond delay="0"/>
                                          </p:stCondLst>
                                        </p:cTn>
                                        <p:tgtEl>
                                          <p:spTgt spid="1027299"/>
                                        </p:tgtEl>
                                        <p:attrNameLst>
                                          <p:attrName>style.visibility</p:attrName>
                                        </p:attrNameLst>
                                      </p:cBhvr>
                                      <p:to>
                                        <p:strVal val="hidden"/>
                                      </p:to>
                                    </p:set>
                                  </p:childTnLst>
                                </p:cTn>
                              </p:par>
                              <p:par>
                                <p:cTn id="296" presetID="1" presetClass="exit" presetSubtype="0" fill="hold" nodeType="withEffect">
                                  <p:stCondLst>
                                    <p:cond delay="0"/>
                                  </p:stCondLst>
                                  <p:childTnLst>
                                    <p:set>
                                      <p:cBhvr>
                                        <p:cTn id="297" dur="1" fill="hold">
                                          <p:stCondLst>
                                            <p:cond delay="0"/>
                                          </p:stCondLst>
                                        </p:cTn>
                                        <p:tgtEl>
                                          <p:spTgt spid="1027302"/>
                                        </p:tgtEl>
                                        <p:attrNameLst>
                                          <p:attrName>style.visibility</p:attrName>
                                        </p:attrNameLst>
                                      </p:cBhvr>
                                      <p:to>
                                        <p:strVal val="hidden"/>
                                      </p:to>
                                    </p:set>
                                  </p:childTnLst>
                                </p:cTn>
                              </p:par>
                            </p:childTnLst>
                          </p:cTn>
                        </p:par>
                        <p:par>
                          <p:cTn id="298" fill="hold" nodeType="afterGroup">
                            <p:stCondLst>
                              <p:cond delay="0"/>
                            </p:stCondLst>
                            <p:childTnLst>
                              <p:par>
                                <p:cTn id="299" presetID="53" presetClass="exit" presetSubtype="0" fill="hold" nodeType="afterEffect">
                                  <p:stCondLst>
                                    <p:cond delay="0"/>
                                  </p:stCondLst>
                                  <p:childTnLst>
                                    <p:anim calcmode="lin" valueType="num">
                                      <p:cBhvr>
                                        <p:cTn id="300" dur="500"/>
                                        <p:tgtEl>
                                          <p:spTgt spid="1027230"/>
                                        </p:tgtEl>
                                        <p:attrNameLst>
                                          <p:attrName>ppt_w</p:attrName>
                                        </p:attrNameLst>
                                      </p:cBhvr>
                                      <p:tavLst>
                                        <p:tav tm="0">
                                          <p:val>
                                            <p:strVal val="ppt_w"/>
                                          </p:val>
                                        </p:tav>
                                        <p:tav tm="100000">
                                          <p:val>
                                            <p:fltVal val="0"/>
                                          </p:val>
                                        </p:tav>
                                      </p:tavLst>
                                    </p:anim>
                                    <p:anim calcmode="lin" valueType="num">
                                      <p:cBhvr>
                                        <p:cTn id="301" dur="500"/>
                                        <p:tgtEl>
                                          <p:spTgt spid="1027230"/>
                                        </p:tgtEl>
                                        <p:attrNameLst>
                                          <p:attrName>ppt_h</p:attrName>
                                        </p:attrNameLst>
                                      </p:cBhvr>
                                      <p:tavLst>
                                        <p:tav tm="0">
                                          <p:val>
                                            <p:strVal val="ppt_h"/>
                                          </p:val>
                                        </p:tav>
                                        <p:tav tm="100000">
                                          <p:val>
                                            <p:fltVal val="0"/>
                                          </p:val>
                                        </p:tav>
                                      </p:tavLst>
                                    </p:anim>
                                    <p:animEffect transition="out" filter="fade">
                                      <p:cBhvr>
                                        <p:cTn id="302" dur="500"/>
                                        <p:tgtEl>
                                          <p:spTgt spid="1027230"/>
                                        </p:tgtEl>
                                      </p:cBhvr>
                                    </p:animEffect>
                                    <p:set>
                                      <p:cBhvr>
                                        <p:cTn id="303" dur="1" fill="hold">
                                          <p:stCondLst>
                                            <p:cond delay="499"/>
                                          </p:stCondLst>
                                        </p:cTn>
                                        <p:tgtEl>
                                          <p:spTgt spid="1027230"/>
                                        </p:tgtEl>
                                        <p:attrNameLst>
                                          <p:attrName>style.visibility</p:attrName>
                                        </p:attrNameLst>
                                      </p:cBhvr>
                                      <p:to>
                                        <p:strVal val="hidden"/>
                                      </p:to>
                                    </p:set>
                                  </p:childTnLst>
                                </p:cTn>
                              </p:par>
                              <p:par>
                                <p:cTn id="304" presetID="1" presetClass="exit" presetSubtype="0" fill="hold" grpId="1" nodeType="withEffect">
                                  <p:stCondLst>
                                    <p:cond delay="0"/>
                                  </p:stCondLst>
                                  <p:childTnLst>
                                    <p:set>
                                      <p:cBhvr>
                                        <p:cTn id="305" dur="1" fill="hold">
                                          <p:stCondLst>
                                            <p:cond delay="499"/>
                                          </p:stCondLst>
                                        </p:cTn>
                                        <p:tgtEl>
                                          <p:spTgt spid="1027305"/>
                                        </p:tgtEl>
                                        <p:attrNameLst>
                                          <p:attrName>style.visibility</p:attrName>
                                        </p:attrNameLst>
                                      </p:cBhvr>
                                      <p:to>
                                        <p:strVal val="hidden"/>
                                      </p:to>
                                    </p:set>
                                  </p:childTnLst>
                                </p:cTn>
                              </p:par>
                              <p:par>
                                <p:cTn id="306" presetID="1" presetClass="exit" presetSubtype="0" fill="hold" nodeType="withEffect">
                                  <p:stCondLst>
                                    <p:cond delay="0"/>
                                  </p:stCondLst>
                                  <p:childTnLst>
                                    <p:set>
                                      <p:cBhvr>
                                        <p:cTn id="307" dur="1" fill="hold">
                                          <p:stCondLst>
                                            <p:cond delay="499"/>
                                          </p:stCondLst>
                                        </p:cTn>
                                        <p:tgtEl>
                                          <p:spTgt spid="1027306"/>
                                        </p:tgtEl>
                                        <p:attrNameLst>
                                          <p:attrName>style.visibility</p:attrName>
                                        </p:attrNameLst>
                                      </p:cBhvr>
                                      <p:to>
                                        <p:strVal val="hidden"/>
                                      </p:to>
                                    </p:set>
                                  </p:childTnLst>
                                </p:cTn>
                              </p:par>
                              <p:par>
                                <p:cTn id="308" presetID="1" presetClass="entr" presetSubtype="0" fill="hold" grpId="2" nodeType="withEffect">
                                  <p:stCondLst>
                                    <p:cond delay="0"/>
                                  </p:stCondLst>
                                  <p:childTnLst>
                                    <p:set>
                                      <p:cBhvr>
                                        <p:cTn id="309" dur="1" fill="hold">
                                          <p:stCondLst>
                                            <p:cond delay="0"/>
                                          </p:stCondLst>
                                        </p:cTn>
                                        <p:tgtEl>
                                          <p:spTgt spid="1027228"/>
                                        </p:tgtEl>
                                        <p:attrNameLst>
                                          <p:attrName>style.visibility</p:attrName>
                                        </p:attrNameLst>
                                      </p:cBhvr>
                                      <p:to>
                                        <p:strVal val="visible"/>
                                      </p:to>
                                    </p:set>
                                  </p:childTnLst>
                                </p:cTn>
                              </p:par>
                              <p:par>
                                <p:cTn id="310" presetID="1" presetClass="entr" presetSubtype="0" fill="hold" nodeType="withEffect">
                                  <p:stCondLst>
                                    <p:cond delay="0"/>
                                  </p:stCondLst>
                                  <p:childTnLst>
                                    <p:set>
                                      <p:cBhvr>
                                        <p:cTn id="311" dur="1" fill="hold">
                                          <p:stCondLst>
                                            <p:cond delay="0"/>
                                          </p:stCondLst>
                                        </p:cTn>
                                        <p:tgtEl>
                                          <p:spTgt spid="1027229"/>
                                        </p:tgtEl>
                                        <p:attrNameLst>
                                          <p:attrName>style.visibility</p:attrName>
                                        </p:attrNameLst>
                                      </p:cBhvr>
                                      <p:to>
                                        <p:strVal val="visible"/>
                                      </p:to>
                                    </p:set>
                                  </p:childTnLst>
                                </p:cTn>
                              </p:par>
                            </p:childTnLst>
                          </p:cTn>
                        </p:par>
                        <p:par>
                          <p:cTn id="312" fill="hold" nodeType="afterGroup">
                            <p:stCondLst>
                              <p:cond delay="500"/>
                            </p:stCondLst>
                            <p:childTnLst>
                              <p:par>
                                <p:cTn id="313" presetID="1" presetClass="entr" presetSubtype="0" fill="hold" grpId="0" nodeType="afterEffect">
                                  <p:stCondLst>
                                    <p:cond delay="0"/>
                                  </p:stCondLst>
                                  <p:childTnLst>
                                    <p:set>
                                      <p:cBhvr>
                                        <p:cTn id="314" dur="1" fill="hold">
                                          <p:stCondLst>
                                            <p:cond delay="499"/>
                                          </p:stCondLst>
                                        </p:cTn>
                                        <p:tgtEl>
                                          <p:spTgt spid="1027098">
                                            <p:txEl>
                                              <p:pRg st="0" end="0"/>
                                            </p:txEl>
                                          </p:spTgt>
                                        </p:tgtEl>
                                        <p:attrNameLst>
                                          <p:attrName>style.visibility</p:attrName>
                                        </p:attrNameLst>
                                      </p:cBhvr>
                                      <p:to>
                                        <p:strVal val="visible"/>
                                      </p:to>
                                    </p:set>
                                  </p:childTnLst>
                                </p:cTn>
                              </p:par>
                            </p:childTnLst>
                          </p:cTn>
                        </p:par>
                        <p:par>
                          <p:cTn id="315" fill="hold" nodeType="afterGroup">
                            <p:stCondLst>
                              <p:cond delay="1000"/>
                            </p:stCondLst>
                            <p:childTnLst>
                              <p:par>
                                <p:cTn id="316" presetID="1" presetClass="entr" presetSubtype="0" fill="hold" grpId="0" nodeType="afterEffect">
                                  <p:stCondLst>
                                    <p:cond delay="0"/>
                                  </p:stCondLst>
                                  <p:childTnLst>
                                    <p:set>
                                      <p:cBhvr>
                                        <p:cTn id="317" dur="1" fill="hold">
                                          <p:stCondLst>
                                            <p:cond delay="0"/>
                                          </p:stCondLst>
                                        </p:cTn>
                                        <p:tgtEl>
                                          <p:spTgt spid="1027084"/>
                                        </p:tgtEl>
                                        <p:attrNameLst>
                                          <p:attrName>style.visibility</p:attrName>
                                        </p:attrNameLst>
                                      </p:cBhvr>
                                      <p:to>
                                        <p:strVal val="visible"/>
                                      </p:to>
                                    </p:set>
                                  </p:childTnLst>
                                  <p:subTnLst>
                                    <p:set>
                                      <p:cBhvr override="childStyle">
                                        <p:cTn dur="1" fill="hold" display="0" masterRel="nextClick" afterEffect="1"/>
                                        <p:tgtEl>
                                          <p:spTgt spid="1027084"/>
                                        </p:tgtEl>
                                        <p:attrNameLst>
                                          <p:attrName>style.visibility</p:attrName>
                                        </p:attrNameLst>
                                      </p:cBhvr>
                                      <p:to>
                                        <p:strVal val="hidden"/>
                                      </p:to>
                                    </p:set>
                                  </p:subTnLst>
                                </p:cTn>
                              </p:par>
                            </p:childTnLst>
                          </p:cTn>
                        </p:par>
                      </p:childTnLst>
                    </p:cTn>
                  </p:par>
                  <p:par>
                    <p:cTn id="318" fill="hold" nodeType="clickPar">
                      <p:stCondLst>
                        <p:cond delay="indefinite"/>
                      </p:stCondLst>
                      <p:childTnLst>
                        <p:par>
                          <p:cTn id="319" fill="hold" nodeType="withGroup">
                            <p:stCondLst>
                              <p:cond delay="0"/>
                            </p:stCondLst>
                            <p:childTnLst>
                              <p:par>
                                <p:cTn id="320" presetID="2" presetClass="entr" presetSubtype="6" fill="hold" nodeType="clickEffect">
                                  <p:stCondLst>
                                    <p:cond delay="0"/>
                                  </p:stCondLst>
                                  <p:childTnLst>
                                    <p:set>
                                      <p:cBhvr>
                                        <p:cTn id="321" dur="1" fill="hold">
                                          <p:stCondLst>
                                            <p:cond delay="0"/>
                                          </p:stCondLst>
                                        </p:cTn>
                                        <p:tgtEl>
                                          <p:spTgt spid="1027307"/>
                                        </p:tgtEl>
                                        <p:attrNameLst>
                                          <p:attrName>style.visibility</p:attrName>
                                        </p:attrNameLst>
                                      </p:cBhvr>
                                      <p:to>
                                        <p:strVal val="visible"/>
                                      </p:to>
                                    </p:set>
                                    <p:anim calcmode="lin" valueType="num">
                                      <p:cBhvr additive="base">
                                        <p:cTn id="322" dur="500" fill="hold"/>
                                        <p:tgtEl>
                                          <p:spTgt spid="1027307"/>
                                        </p:tgtEl>
                                        <p:attrNameLst>
                                          <p:attrName>ppt_x</p:attrName>
                                        </p:attrNameLst>
                                      </p:cBhvr>
                                      <p:tavLst>
                                        <p:tav tm="0">
                                          <p:val>
                                            <p:strVal val="1+#ppt_w/2"/>
                                          </p:val>
                                        </p:tav>
                                        <p:tav tm="100000">
                                          <p:val>
                                            <p:strVal val="#ppt_x"/>
                                          </p:val>
                                        </p:tav>
                                      </p:tavLst>
                                    </p:anim>
                                    <p:anim calcmode="lin" valueType="num">
                                      <p:cBhvr additive="base">
                                        <p:cTn id="323" dur="500" fill="hold"/>
                                        <p:tgtEl>
                                          <p:spTgt spid="1027307"/>
                                        </p:tgtEl>
                                        <p:attrNameLst>
                                          <p:attrName>ppt_y</p:attrName>
                                        </p:attrNameLst>
                                      </p:cBhvr>
                                      <p:tavLst>
                                        <p:tav tm="0">
                                          <p:val>
                                            <p:strVal val="1+#ppt_h/2"/>
                                          </p:val>
                                        </p:tav>
                                        <p:tav tm="100000">
                                          <p:val>
                                            <p:strVal val="#ppt_y"/>
                                          </p:val>
                                        </p:tav>
                                      </p:tavLst>
                                    </p:anim>
                                  </p:childTnLst>
                                </p:cTn>
                              </p:par>
                            </p:childTnLst>
                          </p:cTn>
                        </p:par>
                        <p:par>
                          <p:cTn id="324" fill="hold" nodeType="afterGroup">
                            <p:stCondLst>
                              <p:cond delay="500"/>
                            </p:stCondLst>
                            <p:childTnLst>
                              <p:par>
                                <p:cTn id="325" presetID="1" presetClass="exit" presetSubtype="0" fill="hold" grpId="3" nodeType="afterEffect">
                                  <p:stCondLst>
                                    <p:cond delay="0"/>
                                  </p:stCondLst>
                                  <p:childTnLst>
                                    <p:set>
                                      <p:cBhvr>
                                        <p:cTn id="326" dur="1" fill="hold">
                                          <p:stCondLst>
                                            <p:cond delay="0"/>
                                          </p:stCondLst>
                                        </p:cTn>
                                        <p:tgtEl>
                                          <p:spTgt spid="1027228"/>
                                        </p:tgtEl>
                                        <p:attrNameLst>
                                          <p:attrName>style.visibility</p:attrName>
                                        </p:attrNameLst>
                                      </p:cBhvr>
                                      <p:to>
                                        <p:strVal val="hidden"/>
                                      </p:to>
                                    </p:set>
                                  </p:childTnLst>
                                </p:cTn>
                              </p:par>
                              <p:par>
                                <p:cTn id="327" presetID="1" presetClass="exit" presetSubtype="0" fill="hold" nodeType="withEffect">
                                  <p:stCondLst>
                                    <p:cond delay="0"/>
                                  </p:stCondLst>
                                  <p:childTnLst>
                                    <p:set>
                                      <p:cBhvr>
                                        <p:cTn id="328" dur="1" fill="hold">
                                          <p:stCondLst>
                                            <p:cond delay="0"/>
                                          </p:stCondLst>
                                        </p:cTn>
                                        <p:tgtEl>
                                          <p:spTgt spid="1027229"/>
                                        </p:tgtEl>
                                        <p:attrNameLst>
                                          <p:attrName>style.visibility</p:attrName>
                                        </p:attrNameLst>
                                      </p:cBhvr>
                                      <p:to>
                                        <p:strVal val="hidden"/>
                                      </p:to>
                                    </p:set>
                                  </p:childTnLst>
                                </p:cTn>
                              </p:par>
                              <p:par>
                                <p:cTn id="329" presetID="1" presetClass="entr" presetSubtype="0" fill="hold" grpId="0" nodeType="withEffect">
                                  <p:stCondLst>
                                    <p:cond delay="0"/>
                                  </p:stCondLst>
                                  <p:childTnLst>
                                    <p:set>
                                      <p:cBhvr>
                                        <p:cTn id="330" dur="1" fill="hold">
                                          <p:stCondLst>
                                            <p:cond delay="499"/>
                                          </p:stCondLst>
                                        </p:cTn>
                                        <p:tgtEl>
                                          <p:spTgt spid="1027316"/>
                                        </p:tgtEl>
                                        <p:attrNameLst>
                                          <p:attrName>style.visibility</p:attrName>
                                        </p:attrNameLst>
                                      </p:cBhvr>
                                      <p:to>
                                        <p:strVal val="visible"/>
                                      </p:to>
                                    </p:set>
                                  </p:childTnLst>
                                </p:cTn>
                              </p:par>
                              <p:par>
                                <p:cTn id="331" presetID="1" presetClass="entr" presetSubtype="0" fill="hold" nodeType="withEffect">
                                  <p:stCondLst>
                                    <p:cond delay="0"/>
                                  </p:stCondLst>
                                  <p:childTnLst>
                                    <p:set>
                                      <p:cBhvr>
                                        <p:cTn id="332" dur="1" fill="hold">
                                          <p:stCondLst>
                                            <p:cond delay="499"/>
                                          </p:stCondLst>
                                        </p:cTn>
                                        <p:tgtEl>
                                          <p:spTgt spid="1027317"/>
                                        </p:tgtEl>
                                        <p:attrNameLst>
                                          <p:attrName>style.visibility</p:attrName>
                                        </p:attrNameLst>
                                      </p:cBhvr>
                                      <p:to>
                                        <p:strVal val="visible"/>
                                      </p:to>
                                    </p:set>
                                  </p:childTnLst>
                                </p:cTn>
                              </p:par>
                            </p:childTnLst>
                          </p:cTn>
                        </p:par>
                        <p:par>
                          <p:cTn id="333" fill="hold" nodeType="afterGroup">
                            <p:stCondLst>
                              <p:cond delay="1000"/>
                            </p:stCondLst>
                            <p:childTnLst>
                              <p:par>
                                <p:cTn id="334" presetID="1" presetClass="entr" presetSubtype="0" fill="hold" grpId="0" nodeType="afterEffect">
                                  <p:stCondLst>
                                    <p:cond delay="0"/>
                                  </p:stCondLst>
                                  <p:childTnLst>
                                    <p:set>
                                      <p:cBhvr>
                                        <p:cTn id="335" dur="1" fill="hold">
                                          <p:stCondLst>
                                            <p:cond delay="499"/>
                                          </p:stCondLst>
                                        </p:cTn>
                                        <p:tgtEl>
                                          <p:spTgt spid="1027314"/>
                                        </p:tgtEl>
                                        <p:attrNameLst>
                                          <p:attrName>style.visibility</p:attrName>
                                        </p:attrNameLst>
                                      </p:cBhvr>
                                      <p:to>
                                        <p:strVal val="visible"/>
                                      </p:to>
                                    </p:set>
                                  </p:childTnLst>
                                  <p:subTnLst>
                                    <p:set>
                                      <p:cBhvr override="childStyle">
                                        <p:cTn dur="1" fill="hold" display="0" masterRel="nextClick" afterEffect="1"/>
                                        <p:tgtEl>
                                          <p:spTgt spid="1027314"/>
                                        </p:tgtEl>
                                        <p:attrNameLst>
                                          <p:attrName>style.visibility</p:attrName>
                                        </p:attrNameLst>
                                      </p:cBhvr>
                                      <p:to>
                                        <p:strVal val="hidden"/>
                                      </p:to>
                                    </p:set>
                                  </p:subTnLst>
                                </p:cTn>
                              </p:par>
                            </p:childTnLst>
                          </p:cTn>
                        </p:par>
                      </p:childTnLst>
                    </p:cTn>
                  </p:par>
                  <p:par>
                    <p:cTn id="336" fill="hold" nodeType="clickPar">
                      <p:stCondLst>
                        <p:cond delay="indefinite"/>
                      </p:stCondLst>
                      <p:childTnLst>
                        <p:par>
                          <p:cTn id="337" fill="hold" nodeType="withGroup">
                            <p:stCondLst>
                              <p:cond delay="0"/>
                            </p:stCondLst>
                            <p:childTnLst>
                              <p:par>
                                <p:cTn id="338" presetID="1" presetClass="entr" presetSubtype="0" fill="hold" nodeType="clickEffect">
                                  <p:stCondLst>
                                    <p:cond delay="0"/>
                                  </p:stCondLst>
                                  <p:childTnLst>
                                    <p:set>
                                      <p:cBhvr>
                                        <p:cTn id="339" dur="1" fill="hold">
                                          <p:stCondLst>
                                            <p:cond delay="0"/>
                                          </p:stCondLst>
                                        </p:cTn>
                                        <p:tgtEl>
                                          <p:spTgt spid="1027318"/>
                                        </p:tgtEl>
                                        <p:attrNameLst>
                                          <p:attrName>style.visibility</p:attrName>
                                        </p:attrNameLst>
                                      </p:cBhvr>
                                      <p:to>
                                        <p:strVal val="visible"/>
                                      </p:to>
                                    </p:set>
                                  </p:childTnLst>
                                </p:cTn>
                              </p:par>
                            </p:childTnLst>
                          </p:cTn>
                        </p:par>
                        <p:par>
                          <p:cTn id="340" fill="hold" nodeType="afterGroup">
                            <p:stCondLst>
                              <p:cond delay="0"/>
                            </p:stCondLst>
                            <p:childTnLst>
                              <p:par>
                                <p:cTn id="341" presetID="1" presetClass="entr" presetSubtype="0" fill="hold" grpId="0" nodeType="afterEffect">
                                  <p:stCondLst>
                                    <p:cond delay="0"/>
                                  </p:stCondLst>
                                  <p:childTnLst>
                                    <p:set>
                                      <p:cBhvr>
                                        <p:cTn id="342" dur="1" fill="hold">
                                          <p:stCondLst>
                                            <p:cond delay="0"/>
                                          </p:stCondLst>
                                        </p:cTn>
                                        <p:tgtEl>
                                          <p:spTgt spid="1027315"/>
                                        </p:tgtEl>
                                        <p:attrNameLst>
                                          <p:attrName>style.visibility</p:attrName>
                                        </p:attrNameLst>
                                      </p:cBhvr>
                                      <p:to>
                                        <p:strVal val="visible"/>
                                      </p:to>
                                    </p:set>
                                  </p:childTnLst>
                                </p:cTn>
                              </p:par>
                            </p:childTnLst>
                          </p:cTn>
                        </p:par>
                      </p:childTnLst>
                    </p:cTn>
                  </p:par>
                  <p:par>
                    <p:cTn id="343" fill="hold" nodeType="clickPar">
                      <p:stCondLst>
                        <p:cond delay="indefinite"/>
                      </p:stCondLst>
                      <p:childTnLst>
                        <p:par>
                          <p:cTn id="344" fill="hold" nodeType="withGroup">
                            <p:stCondLst>
                              <p:cond delay="0"/>
                            </p:stCondLst>
                            <p:childTnLst>
                              <p:par>
                                <p:cTn id="345" presetID="2" presetClass="entr" presetSubtype="6" fill="hold" nodeType="clickEffect">
                                  <p:stCondLst>
                                    <p:cond delay="0"/>
                                  </p:stCondLst>
                                  <p:childTnLst>
                                    <p:set>
                                      <p:cBhvr>
                                        <p:cTn id="346" dur="1" fill="hold">
                                          <p:stCondLst>
                                            <p:cond delay="0"/>
                                          </p:stCondLst>
                                        </p:cTn>
                                        <p:tgtEl>
                                          <p:spTgt spid="1027336"/>
                                        </p:tgtEl>
                                        <p:attrNameLst>
                                          <p:attrName>style.visibility</p:attrName>
                                        </p:attrNameLst>
                                      </p:cBhvr>
                                      <p:to>
                                        <p:strVal val="visible"/>
                                      </p:to>
                                    </p:set>
                                    <p:anim calcmode="lin" valueType="num">
                                      <p:cBhvr additive="base">
                                        <p:cTn id="347" dur="500" fill="hold"/>
                                        <p:tgtEl>
                                          <p:spTgt spid="1027336"/>
                                        </p:tgtEl>
                                        <p:attrNameLst>
                                          <p:attrName>ppt_x</p:attrName>
                                        </p:attrNameLst>
                                      </p:cBhvr>
                                      <p:tavLst>
                                        <p:tav tm="0">
                                          <p:val>
                                            <p:strVal val="1+#ppt_w/2"/>
                                          </p:val>
                                        </p:tav>
                                        <p:tav tm="100000">
                                          <p:val>
                                            <p:strVal val="#ppt_x"/>
                                          </p:val>
                                        </p:tav>
                                      </p:tavLst>
                                    </p:anim>
                                    <p:anim calcmode="lin" valueType="num">
                                      <p:cBhvr additive="base">
                                        <p:cTn id="348" dur="500" fill="hold"/>
                                        <p:tgtEl>
                                          <p:spTgt spid="1027336"/>
                                        </p:tgtEl>
                                        <p:attrNameLst>
                                          <p:attrName>ppt_y</p:attrName>
                                        </p:attrNameLst>
                                      </p:cBhvr>
                                      <p:tavLst>
                                        <p:tav tm="0">
                                          <p:val>
                                            <p:strVal val="1+#ppt_h/2"/>
                                          </p:val>
                                        </p:tav>
                                        <p:tav tm="100000">
                                          <p:val>
                                            <p:strVal val="#ppt_y"/>
                                          </p:val>
                                        </p:tav>
                                      </p:tavLst>
                                    </p:anim>
                                  </p:childTnLst>
                                </p:cTn>
                              </p:par>
                              <p:par>
                                <p:cTn id="349" presetID="1" presetClass="exit" presetSubtype="0" fill="hold" grpId="1" nodeType="withEffect">
                                  <p:stCondLst>
                                    <p:cond delay="0"/>
                                  </p:stCondLst>
                                  <p:childTnLst>
                                    <p:set>
                                      <p:cBhvr>
                                        <p:cTn id="350" dur="1" fill="hold">
                                          <p:stCondLst>
                                            <p:cond delay="0"/>
                                          </p:stCondLst>
                                        </p:cTn>
                                        <p:tgtEl>
                                          <p:spTgt spid="1027316"/>
                                        </p:tgtEl>
                                        <p:attrNameLst>
                                          <p:attrName>style.visibility</p:attrName>
                                        </p:attrNameLst>
                                      </p:cBhvr>
                                      <p:to>
                                        <p:strVal val="hidden"/>
                                      </p:to>
                                    </p:set>
                                  </p:childTnLst>
                                </p:cTn>
                              </p:par>
                              <p:par>
                                <p:cTn id="351" presetID="1" presetClass="exit" presetSubtype="0" fill="hold" nodeType="withEffect">
                                  <p:stCondLst>
                                    <p:cond delay="0"/>
                                  </p:stCondLst>
                                  <p:childTnLst>
                                    <p:set>
                                      <p:cBhvr>
                                        <p:cTn id="352" dur="1" fill="hold">
                                          <p:stCondLst>
                                            <p:cond delay="0"/>
                                          </p:stCondLst>
                                        </p:cTn>
                                        <p:tgtEl>
                                          <p:spTgt spid="1027317"/>
                                        </p:tgtEl>
                                        <p:attrNameLst>
                                          <p:attrName>style.visibility</p:attrName>
                                        </p:attrNameLst>
                                      </p:cBhvr>
                                      <p:to>
                                        <p:strVal val="hidden"/>
                                      </p:to>
                                    </p:set>
                                  </p:childTnLst>
                                </p:cTn>
                              </p:par>
                              <p:par>
                                <p:cTn id="353" presetID="1" presetClass="entr" presetSubtype="0" fill="hold" grpId="0" nodeType="withEffect">
                                  <p:stCondLst>
                                    <p:cond delay="0"/>
                                  </p:stCondLst>
                                  <p:childTnLst>
                                    <p:set>
                                      <p:cBhvr>
                                        <p:cTn id="354" dur="1" fill="hold">
                                          <p:stCondLst>
                                            <p:cond delay="499"/>
                                          </p:stCondLst>
                                        </p:cTn>
                                        <p:tgtEl>
                                          <p:spTgt spid="1027351"/>
                                        </p:tgtEl>
                                        <p:attrNameLst>
                                          <p:attrName>style.visibility</p:attrName>
                                        </p:attrNameLst>
                                      </p:cBhvr>
                                      <p:to>
                                        <p:strVal val="visible"/>
                                      </p:to>
                                    </p:set>
                                  </p:childTnLst>
                                </p:cTn>
                              </p:par>
                              <p:par>
                                <p:cTn id="355" presetID="1" presetClass="entr" presetSubtype="0" fill="hold" nodeType="withEffect">
                                  <p:stCondLst>
                                    <p:cond delay="0"/>
                                  </p:stCondLst>
                                  <p:childTnLst>
                                    <p:set>
                                      <p:cBhvr>
                                        <p:cTn id="356" dur="1" fill="hold">
                                          <p:stCondLst>
                                            <p:cond delay="499"/>
                                          </p:stCondLst>
                                        </p:cTn>
                                        <p:tgtEl>
                                          <p:spTgt spid="1027352"/>
                                        </p:tgtEl>
                                        <p:attrNameLst>
                                          <p:attrName>style.visibility</p:attrName>
                                        </p:attrNameLst>
                                      </p:cBhvr>
                                      <p:to>
                                        <p:strVal val="visible"/>
                                      </p:to>
                                    </p:set>
                                  </p:childTnLst>
                                </p:cTn>
                              </p:par>
                            </p:childTnLst>
                          </p:cTn>
                        </p:par>
                        <p:par>
                          <p:cTn id="357" fill="hold" nodeType="afterGroup">
                            <p:stCondLst>
                              <p:cond delay="500"/>
                            </p:stCondLst>
                            <p:childTnLst>
                              <p:par>
                                <p:cTn id="358" presetID="1" presetClass="entr" presetSubtype="0" fill="hold" grpId="0" nodeType="afterEffect">
                                  <p:stCondLst>
                                    <p:cond delay="0"/>
                                  </p:stCondLst>
                                  <p:childTnLst>
                                    <p:set>
                                      <p:cBhvr>
                                        <p:cTn id="359" dur="1" fill="hold">
                                          <p:stCondLst>
                                            <p:cond delay="499"/>
                                          </p:stCondLst>
                                        </p:cTn>
                                        <p:tgtEl>
                                          <p:spTgt spid="1027347"/>
                                        </p:tgtEl>
                                        <p:attrNameLst>
                                          <p:attrName>style.visibility</p:attrName>
                                        </p:attrNameLst>
                                      </p:cBhvr>
                                      <p:to>
                                        <p:strVal val="visible"/>
                                      </p:to>
                                    </p:set>
                                  </p:childTnLst>
                                  <p:subTnLst>
                                    <p:set>
                                      <p:cBhvr override="childStyle">
                                        <p:cTn dur="1" fill="hold" display="0" masterRel="nextClick" afterEffect="1"/>
                                        <p:tgtEl>
                                          <p:spTgt spid="1027347"/>
                                        </p:tgtEl>
                                        <p:attrNameLst>
                                          <p:attrName>style.visibility</p:attrName>
                                        </p:attrNameLst>
                                      </p:cBhvr>
                                      <p:to>
                                        <p:strVal val="hidden"/>
                                      </p:to>
                                    </p:set>
                                  </p:subTnLst>
                                </p:cTn>
                              </p:par>
                            </p:childTnLst>
                          </p:cTn>
                        </p:par>
                      </p:childTnLst>
                    </p:cTn>
                  </p:par>
                  <p:par>
                    <p:cTn id="360" fill="hold" nodeType="clickPar">
                      <p:stCondLst>
                        <p:cond delay="indefinite"/>
                      </p:stCondLst>
                      <p:childTnLst>
                        <p:par>
                          <p:cTn id="361" fill="hold" nodeType="withGroup">
                            <p:stCondLst>
                              <p:cond delay="0"/>
                            </p:stCondLst>
                            <p:childTnLst>
                              <p:par>
                                <p:cTn id="362" presetID="1" presetClass="entr" presetSubtype="0" fill="hold" grpId="0" nodeType="clickEffect">
                                  <p:stCondLst>
                                    <p:cond delay="0"/>
                                  </p:stCondLst>
                                  <p:childTnLst>
                                    <p:set>
                                      <p:cBhvr>
                                        <p:cTn id="363" dur="1" fill="hold">
                                          <p:stCondLst>
                                            <p:cond delay="0"/>
                                          </p:stCondLst>
                                        </p:cTn>
                                        <p:tgtEl>
                                          <p:spTgt spid="1027350"/>
                                        </p:tgtEl>
                                        <p:attrNameLst>
                                          <p:attrName>style.visibility</p:attrName>
                                        </p:attrNameLst>
                                      </p:cBhvr>
                                      <p:to>
                                        <p:strVal val="visible"/>
                                      </p:to>
                                    </p:set>
                                  </p:childTnLst>
                                </p:cTn>
                              </p:par>
                            </p:childTnLst>
                          </p:cTn>
                        </p:par>
                        <p:par>
                          <p:cTn id="364" fill="hold" nodeType="afterGroup">
                            <p:stCondLst>
                              <p:cond delay="0"/>
                            </p:stCondLst>
                            <p:childTnLst>
                              <p:par>
                                <p:cTn id="365" presetID="1" presetClass="entr" presetSubtype="0" fill="hold" grpId="0" nodeType="afterEffect">
                                  <p:stCondLst>
                                    <p:cond delay="0"/>
                                  </p:stCondLst>
                                  <p:childTnLst>
                                    <p:set>
                                      <p:cBhvr>
                                        <p:cTn id="366" dur="1" fill="hold">
                                          <p:stCondLst>
                                            <p:cond delay="499"/>
                                          </p:stCondLst>
                                        </p:cTn>
                                        <p:tgtEl>
                                          <p:spTgt spid="1027348"/>
                                        </p:tgtEl>
                                        <p:attrNameLst>
                                          <p:attrName>style.visibility</p:attrName>
                                        </p:attrNameLst>
                                      </p:cBhvr>
                                      <p:to>
                                        <p:strVal val="visible"/>
                                      </p:to>
                                    </p:set>
                                  </p:childTnLst>
                                  <p:subTnLst>
                                    <p:set>
                                      <p:cBhvr override="childStyle">
                                        <p:cTn dur="1" fill="hold" display="0" masterRel="nextClick" afterEffect="1"/>
                                        <p:tgtEl>
                                          <p:spTgt spid="1027348"/>
                                        </p:tgtEl>
                                        <p:attrNameLst>
                                          <p:attrName>style.visibility</p:attrName>
                                        </p:attrNameLst>
                                      </p:cBhvr>
                                      <p:to>
                                        <p:strVal val="hidden"/>
                                      </p:to>
                                    </p:set>
                                  </p:subTnLst>
                                </p:cTn>
                              </p:par>
                            </p:childTnLst>
                          </p:cTn>
                        </p:par>
                      </p:childTnLst>
                    </p:cTn>
                  </p:par>
                  <p:par>
                    <p:cTn id="367" fill="hold" nodeType="clickPar">
                      <p:stCondLst>
                        <p:cond delay="indefinite"/>
                      </p:stCondLst>
                      <p:childTnLst>
                        <p:par>
                          <p:cTn id="368" fill="hold" nodeType="withGroup">
                            <p:stCondLst>
                              <p:cond delay="0"/>
                            </p:stCondLst>
                            <p:childTnLst>
                              <p:par>
                                <p:cTn id="369" presetID="1" presetClass="entr" presetSubtype="0" fill="hold" nodeType="clickEffect">
                                  <p:stCondLst>
                                    <p:cond delay="0"/>
                                  </p:stCondLst>
                                  <p:childTnLst>
                                    <p:set>
                                      <p:cBhvr>
                                        <p:cTn id="370" dur="1" fill="hold">
                                          <p:stCondLst>
                                            <p:cond delay="0"/>
                                          </p:stCondLst>
                                        </p:cTn>
                                        <p:tgtEl>
                                          <p:spTgt spid="1027169"/>
                                        </p:tgtEl>
                                        <p:attrNameLst>
                                          <p:attrName>style.visibility</p:attrName>
                                        </p:attrNameLst>
                                      </p:cBhvr>
                                      <p:to>
                                        <p:strVal val="visible"/>
                                      </p:to>
                                    </p:set>
                                  </p:childTnLst>
                                </p:cTn>
                              </p:par>
                            </p:childTnLst>
                          </p:cTn>
                        </p:par>
                        <p:par>
                          <p:cTn id="371" fill="hold" nodeType="afterGroup">
                            <p:stCondLst>
                              <p:cond delay="0"/>
                            </p:stCondLst>
                            <p:childTnLst>
                              <p:par>
                                <p:cTn id="372" presetID="1" presetClass="entr" presetSubtype="0" fill="hold" grpId="0" nodeType="afterEffect">
                                  <p:stCondLst>
                                    <p:cond delay="0"/>
                                  </p:stCondLst>
                                  <p:childTnLst>
                                    <p:set>
                                      <p:cBhvr>
                                        <p:cTn id="373" dur="1" fill="hold">
                                          <p:stCondLst>
                                            <p:cond delay="499"/>
                                          </p:stCondLst>
                                        </p:cTn>
                                        <p:tgtEl>
                                          <p:spTgt spid="1027349"/>
                                        </p:tgtEl>
                                        <p:attrNameLst>
                                          <p:attrName>style.visibility</p:attrName>
                                        </p:attrNameLst>
                                      </p:cBhvr>
                                      <p:to>
                                        <p:strVal val="visible"/>
                                      </p:to>
                                    </p:set>
                                  </p:childTnLst>
                                  <p:subTnLst>
                                    <p:set>
                                      <p:cBhvr override="childStyle">
                                        <p:cTn dur="1" fill="hold" display="0" masterRel="nextClick" afterEffect="1"/>
                                        <p:tgtEl>
                                          <p:spTgt spid="1027349"/>
                                        </p:tgtEl>
                                        <p:attrNameLst>
                                          <p:attrName>style.visibility</p:attrName>
                                        </p:attrNameLst>
                                      </p:cBhvr>
                                      <p:to>
                                        <p:strVal val="hidden"/>
                                      </p:to>
                                    </p:set>
                                  </p:subTnLst>
                                </p:cTn>
                              </p:par>
                            </p:childTnLst>
                          </p:cTn>
                        </p:par>
                      </p:childTnLst>
                    </p:cTn>
                  </p:par>
                  <p:par>
                    <p:cTn id="374" fill="hold" nodeType="clickPar">
                      <p:stCondLst>
                        <p:cond delay="indefinite"/>
                      </p:stCondLst>
                      <p:childTnLst>
                        <p:par>
                          <p:cTn id="375" fill="hold" nodeType="withGroup">
                            <p:stCondLst>
                              <p:cond delay="0"/>
                            </p:stCondLst>
                            <p:childTnLst>
                              <p:par>
                                <p:cTn id="376" presetID="1" presetClass="entr" presetSubtype="0" fill="hold" nodeType="clickEffect">
                                  <p:stCondLst>
                                    <p:cond delay="0"/>
                                  </p:stCondLst>
                                  <p:childTnLst>
                                    <p:set>
                                      <p:cBhvr>
                                        <p:cTn id="377" dur="1" fill="hold">
                                          <p:stCondLst>
                                            <p:cond delay="499"/>
                                          </p:stCondLst>
                                        </p:cTn>
                                        <p:tgtEl>
                                          <p:spTgt spid="1027223"/>
                                        </p:tgtEl>
                                        <p:attrNameLst>
                                          <p:attrName>style.visibility</p:attrName>
                                        </p:attrNameLst>
                                      </p:cBhvr>
                                      <p:to>
                                        <p:strVal val="visible"/>
                                      </p:to>
                                    </p:set>
                                  </p:childTnLst>
                                </p:cTn>
                              </p:par>
                              <p:par>
                                <p:cTn id="378" presetID="1" presetClass="exit" presetSubtype="0" fill="hold" grpId="1" nodeType="withEffect">
                                  <p:stCondLst>
                                    <p:cond delay="0"/>
                                  </p:stCondLst>
                                  <p:childTnLst>
                                    <p:set>
                                      <p:cBhvr>
                                        <p:cTn id="379" dur="1" fill="hold">
                                          <p:stCondLst>
                                            <p:cond delay="0"/>
                                          </p:stCondLst>
                                        </p:cTn>
                                        <p:tgtEl>
                                          <p:spTgt spid="1027350"/>
                                        </p:tgtEl>
                                        <p:attrNameLst>
                                          <p:attrName>style.visibility</p:attrName>
                                        </p:attrNameLst>
                                      </p:cBhvr>
                                      <p:to>
                                        <p:strVal val="hidden"/>
                                      </p:to>
                                    </p:set>
                                  </p:childTnLst>
                                </p:cTn>
                              </p:par>
                            </p:childTnLst>
                          </p:cTn>
                        </p:par>
                        <p:par>
                          <p:cTn id="380" fill="hold" nodeType="afterGroup">
                            <p:stCondLst>
                              <p:cond delay="500"/>
                            </p:stCondLst>
                            <p:childTnLst>
                              <p:par>
                                <p:cTn id="381" presetID="53" presetClass="exit" presetSubtype="0" fill="hold" nodeType="afterEffect">
                                  <p:stCondLst>
                                    <p:cond delay="0"/>
                                  </p:stCondLst>
                                  <p:childTnLst>
                                    <p:anim calcmode="lin" valueType="num">
                                      <p:cBhvr>
                                        <p:cTn id="382" dur="500"/>
                                        <p:tgtEl>
                                          <p:spTgt spid="1027336"/>
                                        </p:tgtEl>
                                        <p:attrNameLst>
                                          <p:attrName>ppt_w</p:attrName>
                                        </p:attrNameLst>
                                      </p:cBhvr>
                                      <p:tavLst>
                                        <p:tav tm="0">
                                          <p:val>
                                            <p:strVal val="ppt_w"/>
                                          </p:val>
                                        </p:tav>
                                        <p:tav tm="100000">
                                          <p:val>
                                            <p:fltVal val="0"/>
                                          </p:val>
                                        </p:tav>
                                      </p:tavLst>
                                    </p:anim>
                                    <p:anim calcmode="lin" valueType="num">
                                      <p:cBhvr>
                                        <p:cTn id="383" dur="500"/>
                                        <p:tgtEl>
                                          <p:spTgt spid="1027336"/>
                                        </p:tgtEl>
                                        <p:attrNameLst>
                                          <p:attrName>ppt_h</p:attrName>
                                        </p:attrNameLst>
                                      </p:cBhvr>
                                      <p:tavLst>
                                        <p:tav tm="0">
                                          <p:val>
                                            <p:strVal val="ppt_h"/>
                                          </p:val>
                                        </p:tav>
                                        <p:tav tm="100000">
                                          <p:val>
                                            <p:fltVal val="0"/>
                                          </p:val>
                                        </p:tav>
                                      </p:tavLst>
                                    </p:anim>
                                    <p:animEffect transition="out" filter="fade">
                                      <p:cBhvr>
                                        <p:cTn id="384" dur="500"/>
                                        <p:tgtEl>
                                          <p:spTgt spid="1027336"/>
                                        </p:tgtEl>
                                      </p:cBhvr>
                                    </p:animEffect>
                                    <p:set>
                                      <p:cBhvr>
                                        <p:cTn id="385" dur="1" fill="hold">
                                          <p:stCondLst>
                                            <p:cond delay="499"/>
                                          </p:stCondLst>
                                        </p:cTn>
                                        <p:tgtEl>
                                          <p:spTgt spid="1027336"/>
                                        </p:tgtEl>
                                        <p:attrNameLst>
                                          <p:attrName>style.visibility</p:attrName>
                                        </p:attrNameLst>
                                      </p:cBhvr>
                                      <p:to>
                                        <p:strVal val="hidden"/>
                                      </p:to>
                                    </p:set>
                                  </p:childTnLst>
                                </p:cTn>
                              </p:par>
                              <p:par>
                                <p:cTn id="386" presetID="1" presetClass="exit" presetSubtype="0" fill="hold" grpId="1" nodeType="withEffect">
                                  <p:stCondLst>
                                    <p:cond delay="0"/>
                                  </p:stCondLst>
                                  <p:childTnLst>
                                    <p:set>
                                      <p:cBhvr>
                                        <p:cTn id="387" dur="1" fill="hold">
                                          <p:stCondLst>
                                            <p:cond delay="499"/>
                                          </p:stCondLst>
                                        </p:cTn>
                                        <p:tgtEl>
                                          <p:spTgt spid="1027351"/>
                                        </p:tgtEl>
                                        <p:attrNameLst>
                                          <p:attrName>style.visibility</p:attrName>
                                        </p:attrNameLst>
                                      </p:cBhvr>
                                      <p:to>
                                        <p:strVal val="hidden"/>
                                      </p:to>
                                    </p:set>
                                  </p:childTnLst>
                                </p:cTn>
                              </p:par>
                              <p:par>
                                <p:cTn id="388" presetID="1" presetClass="exit" presetSubtype="0" fill="hold" nodeType="withEffect">
                                  <p:stCondLst>
                                    <p:cond delay="0"/>
                                  </p:stCondLst>
                                  <p:childTnLst>
                                    <p:set>
                                      <p:cBhvr>
                                        <p:cTn id="389" dur="1" fill="hold">
                                          <p:stCondLst>
                                            <p:cond delay="499"/>
                                          </p:stCondLst>
                                        </p:cTn>
                                        <p:tgtEl>
                                          <p:spTgt spid="1027352"/>
                                        </p:tgtEl>
                                        <p:attrNameLst>
                                          <p:attrName>style.visibility</p:attrName>
                                        </p:attrNameLst>
                                      </p:cBhvr>
                                      <p:to>
                                        <p:strVal val="hidden"/>
                                      </p:to>
                                    </p:set>
                                  </p:childTnLst>
                                </p:cTn>
                              </p:par>
                              <p:par>
                                <p:cTn id="390" presetID="1" presetClass="entr" presetSubtype="0" fill="hold" grpId="2" nodeType="withEffect">
                                  <p:stCondLst>
                                    <p:cond delay="0"/>
                                  </p:stCondLst>
                                  <p:childTnLst>
                                    <p:set>
                                      <p:cBhvr>
                                        <p:cTn id="391" dur="1" fill="hold">
                                          <p:stCondLst>
                                            <p:cond delay="0"/>
                                          </p:stCondLst>
                                        </p:cTn>
                                        <p:tgtEl>
                                          <p:spTgt spid="1027316"/>
                                        </p:tgtEl>
                                        <p:attrNameLst>
                                          <p:attrName>style.visibility</p:attrName>
                                        </p:attrNameLst>
                                      </p:cBhvr>
                                      <p:to>
                                        <p:strVal val="visible"/>
                                      </p:to>
                                    </p:set>
                                  </p:childTnLst>
                                </p:cTn>
                              </p:par>
                              <p:par>
                                <p:cTn id="392" presetID="1" presetClass="entr" presetSubtype="0" fill="hold" nodeType="withEffect">
                                  <p:stCondLst>
                                    <p:cond delay="0"/>
                                  </p:stCondLst>
                                  <p:childTnLst>
                                    <p:set>
                                      <p:cBhvr>
                                        <p:cTn id="393" dur="1" fill="hold">
                                          <p:stCondLst>
                                            <p:cond delay="0"/>
                                          </p:stCondLst>
                                        </p:cTn>
                                        <p:tgtEl>
                                          <p:spTgt spid="1027317"/>
                                        </p:tgtEl>
                                        <p:attrNameLst>
                                          <p:attrName>style.visibility</p:attrName>
                                        </p:attrNameLst>
                                      </p:cBhvr>
                                      <p:to>
                                        <p:strVal val="visible"/>
                                      </p:to>
                                    </p:set>
                                  </p:childTnLst>
                                </p:cTn>
                              </p:par>
                            </p:childTnLst>
                          </p:cTn>
                        </p:par>
                        <p:par>
                          <p:cTn id="394" fill="hold" nodeType="afterGroup">
                            <p:stCondLst>
                              <p:cond delay="1000"/>
                            </p:stCondLst>
                            <p:childTnLst>
                              <p:par>
                                <p:cTn id="395" presetID="1" presetClass="entr" presetSubtype="0" fill="hold" nodeType="afterEffect">
                                  <p:stCondLst>
                                    <p:cond delay="0"/>
                                  </p:stCondLst>
                                  <p:childTnLst>
                                    <p:set>
                                      <p:cBhvr>
                                        <p:cTn id="396" dur="1" fill="hold">
                                          <p:stCondLst>
                                            <p:cond delay="0"/>
                                          </p:stCondLst>
                                        </p:cTn>
                                        <p:tgtEl>
                                          <p:spTgt spid="1027321"/>
                                        </p:tgtEl>
                                        <p:attrNameLst>
                                          <p:attrName>style.visibility</p:attrName>
                                        </p:attrNameLst>
                                      </p:cBhvr>
                                      <p:to>
                                        <p:strVal val="visible"/>
                                      </p:to>
                                    </p:set>
                                  </p:childTnLst>
                                </p:cTn>
                              </p:par>
                            </p:childTnLst>
                          </p:cTn>
                        </p:par>
                      </p:childTnLst>
                    </p:cTn>
                  </p:par>
                  <p:par>
                    <p:cTn id="397" fill="hold" nodeType="clickPar">
                      <p:stCondLst>
                        <p:cond delay="indefinite"/>
                      </p:stCondLst>
                      <p:childTnLst>
                        <p:par>
                          <p:cTn id="398" fill="hold" nodeType="withGroup">
                            <p:stCondLst>
                              <p:cond delay="0"/>
                            </p:stCondLst>
                            <p:childTnLst>
                              <p:par>
                                <p:cTn id="399" presetID="1" presetClass="entr" presetSubtype="0" fill="hold" nodeType="clickEffect">
                                  <p:stCondLst>
                                    <p:cond delay="0"/>
                                  </p:stCondLst>
                                  <p:childTnLst>
                                    <p:set>
                                      <p:cBhvr>
                                        <p:cTn id="400" dur="1" fill="hold">
                                          <p:stCondLst>
                                            <p:cond delay="499"/>
                                          </p:stCondLst>
                                        </p:cTn>
                                        <p:tgtEl>
                                          <p:spTgt spid="1027175"/>
                                        </p:tgtEl>
                                        <p:attrNameLst>
                                          <p:attrName>style.visibility</p:attrName>
                                        </p:attrNameLst>
                                      </p:cBhvr>
                                      <p:to>
                                        <p:strVal val="visible"/>
                                      </p:to>
                                    </p:set>
                                  </p:childTnLst>
                                </p:cTn>
                              </p:par>
                              <p:par>
                                <p:cTn id="401" presetID="1" presetClass="entr" presetSubtype="0" fill="hold" nodeType="withEffect">
                                  <p:stCondLst>
                                    <p:cond delay="0"/>
                                  </p:stCondLst>
                                  <p:childTnLst>
                                    <p:set>
                                      <p:cBhvr>
                                        <p:cTn id="402" dur="1" fill="hold">
                                          <p:stCondLst>
                                            <p:cond delay="499"/>
                                          </p:stCondLst>
                                        </p:cTn>
                                        <p:tgtEl>
                                          <p:spTgt spid="1027217"/>
                                        </p:tgtEl>
                                        <p:attrNameLst>
                                          <p:attrName>style.visibility</p:attrName>
                                        </p:attrNameLst>
                                      </p:cBhvr>
                                      <p:to>
                                        <p:strVal val="visible"/>
                                      </p:to>
                                    </p:set>
                                  </p:childTnLst>
                                </p:cTn>
                              </p:par>
                              <p:par>
                                <p:cTn id="403" presetID="1" presetClass="entr" presetSubtype="0" fill="hold" nodeType="withEffect">
                                  <p:stCondLst>
                                    <p:cond delay="0"/>
                                  </p:stCondLst>
                                  <p:childTnLst>
                                    <p:set>
                                      <p:cBhvr>
                                        <p:cTn id="404" dur="1" fill="hold">
                                          <p:stCondLst>
                                            <p:cond delay="0"/>
                                          </p:stCondLst>
                                        </p:cTn>
                                        <p:tgtEl>
                                          <p:spTgt spid="1027324"/>
                                        </p:tgtEl>
                                        <p:attrNameLst>
                                          <p:attrName>style.visibility</p:attrName>
                                        </p:attrNameLst>
                                      </p:cBhvr>
                                      <p:to>
                                        <p:strVal val="visible"/>
                                      </p:to>
                                    </p:set>
                                  </p:childTnLst>
                                </p:cTn>
                              </p:par>
                            </p:childTnLst>
                          </p:cTn>
                        </p:par>
                      </p:childTnLst>
                    </p:cTn>
                  </p:par>
                  <p:par>
                    <p:cTn id="405" fill="hold" nodeType="clickPar">
                      <p:stCondLst>
                        <p:cond delay="indefinite"/>
                      </p:stCondLst>
                      <p:childTnLst>
                        <p:par>
                          <p:cTn id="406" fill="hold" nodeType="withGroup">
                            <p:stCondLst>
                              <p:cond delay="0"/>
                            </p:stCondLst>
                            <p:childTnLst>
                              <p:par>
                                <p:cTn id="407" presetID="1" presetClass="entr" presetSubtype="0" fill="hold" nodeType="clickEffect">
                                  <p:stCondLst>
                                    <p:cond delay="0"/>
                                  </p:stCondLst>
                                  <p:childTnLst>
                                    <p:set>
                                      <p:cBhvr>
                                        <p:cTn id="408" dur="1" fill="hold">
                                          <p:stCondLst>
                                            <p:cond delay="499"/>
                                          </p:stCondLst>
                                        </p:cTn>
                                        <p:tgtEl>
                                          <p:spTgt spid="1027181"/>
                                        </p:tgtEl>
                                        <p:attrNameLst>
                                          <p:attrName>style.visibility</p:attrName>
                                        </p:attrNameLst>
                                      </p:cBhvr>
                                      <p:to>
                                        <p:strVal val="visible"/>
                                      </p:to>
                                    </p:set>
                                  </p:childTnLst>
                                </p:cTn>
                              </p:par>
                              <p:par>
                                <p:cTn id="409" presetID="1" presetClass="entr" presetSubtype="0" fill="hold" nodeType="withEffect">
                                  <p:stCondLst>
                                    <p:cond delay="0"/>
                                  </p:stCondLst>
                                  <p:childTnLst>
                                    <p:set>
                                      <p:cBhvr>
                                        <p:cTn id="410" dur="1" fill="hold">
                                          <p:stCondLst>
                                            <p:cond delay="499"/>
                                          </p:stCondLst>
                                        </p:cTn>
                                        <p:tgtEl>
                                          <p:spTgt spid="1027211"/>
                                        </p:tgtEl>
                                        <p:attrNameLst>
                                          <p:attrName>style.visibility</p:attrName>
                                        </p:attrNameLst>
                                      </p:cBhvr>
                                      <p:to>
                                        <p:strVal val="visible"/>
                                      </p:to>
                                    </p:set>
                                  </p:childTnLst>
                                </p:cTn>
                              </p:par>
                              <p:par>
                                <p:cTn id="411" presetID="1" presetClass="entr" presetSubtype="0" fill="hold" nodeType="withEffect">
                                  <p:stCondLst>
                                    <p:cond delay="0"/>
                                  </p:stCondLst>
                                  <p:childTnLst>
                                    <p:set>
                                      <p:cBhvr>
                                        <p:cTn id="412" dur="1" fill="hold">
                                          <p:stCondLst>
                                            <p:cond delay="0"/>
                                          </p:stCondLst>
                                        </p:cTn>
                                        <p:tgtEl>
                                          <p:spTgt spid="1027327"/>
                                        </p:tgtEl>
                                        <p:attrNameLst>
                                          <p:attrName>style.visibility</p:attrName>
                                        </p:attrNameLst>
                                      </p:cBhvr>
                                      <p:to>
                                        <p:strVal val="visible"/>
                                      </p:to>
                                    </p:set>
                                  </p:childTnLst>
                                </p:cTn>
                              </p:par>
                            </p:childTnLst>
                          </p:cTn>
                        </p:par>
                      </p:childTnLst>
                    </p:cTn>
                  </p:par>
                  <p:par>
                    <p:cTn id="413" fill="hold" nodeType="clickPar">
                      <p:stCondLst>
                        <p:cond delay="indefinite"/>
                      </p:stCondLst>
                      <p:childTnLst>
                        <p:par>
                          <p:cTn id="414" fill="hold" nodeType="withGroup">
                            <p:stCondLst>
                              <p:cond delay="0"/>
                            </p:stCondLst>
                            <p:childTnLst>
                              <p:par>
                                <p:cTn id="415" presetID="1" presetClass="entr" presetSubtype="0" fill="hold" nodeType="clickEffect">
                                  <p:stCondLst>
                                    <p:cond delay="0"/>
                                  </p:stCondLst>
                                  <p:childTnLst>
                                    <p:set>
                                      <p:cBhvr>
                                        <p:cTn id="416" dur="1" fill="hold">
                                          <p:stCondLst>
                                            <p:cond delay="499"/>
                                          </p:stCondLst>
                                        </p:cTn>
                                        <p:tgtEl>
                                          <p:spTgt spid="1027187"/>
                                        </p:tgtEl>
                                        <p:attrNameLst>
                                          <p:attrName>style.visibility</p:attrName>
                                        </p:attrNameLst>
                                      </p:cBhvr>
                                      <p:to>
                                        <p:strVal val="visible"/>
                                      </p:to>
                                    </p:set>
                                  </p:childTnLst>
                                </p:cTn>
                              </p:par>
                              <p:par>
                                <p:cTn id="417" presetID="1" presetClass="entr" presetSubtype="0" fill="hold" nodeType="withEffect">
                                  <p:stCondLst>
                                    <p:cond delay="0"/>
                                  </p:stCondLst>
                                  <p:childTnLst>
                                    <p:set>
                                      <p:cBhvr>
                                        <p:cTn id="418" dur="1" fill="hold">
                                          <p:stCondLst>
                                            <p:cond delay="499"/>
                                          </p:stCondLst>
                                        </p:cTn>
                                        <p:tgtEl>
                                          <p:spTgt spid="1027205"/>
                                        </p:tgtEl>
                                        <p:attrNameLst>
                                          <p:attrName>style.visibility</p:attrName>
                                        </p:attrNameLst>
                                      </p:cBhvr>
                                      <p:to>
                                        <p:strVal val="visible"/>
                                      </p:to>
                                    </p:set>
                                  </p:childTnLst>
                                </p:cTn>
                              </p:par>
                              <p:par>
                                <p:cTn id="419" presetID="1" presetClass="entr" presetSubtype="0" fill="hold" nodeType="withEffect">
                                  <p:stCondLst>
                                    <p:cond delay="0"/>
                                  </p:stCondLst>
                                  <p:childTnLst>
                                    <p:set>
                                      <p:cBhvr>
                                        <p:cTn id="420" dur="1" fill="hold">
                                          <p:stCondLst>
                                            <p:cond delay="0"/>
                                          </p:stCondLst>
                                        </p:cTn>
                                        <p:tgtEl>
                                          <p:spTgt spid="1027330"/>
                                        </p:tgtEl>
                                        <p:attrNameLst>
                                          <p:attrName>style.visibility</p:attrName>
                                        </p:attrNameLst>
                                      </p:cBhvr>
                                      <p:to>
                                        <p:strVal val="visible"/>
                                      </p:to>
                                    </p:set>
                                  </p:childTnLst>
                                </p:cTn>
                              </p:par>
                            </p:childTnLst>
                          </p:cTn>
                        </p:par>
                      </p:childTnLst>
                    </p:cTn>
                  </p:par>
                  <p:par>
                    <p:cTn id="421" fill="hold" nodeType="clickPar">
                      <p:stCondLst>
                        <p:cond delay="indefinite"/>
                      </p:stCondLst>
                      <p:childTnLst>
                        <p:par>
                          <p:cTn id="422" fill="hold" nodeType="withGroup">
                            <p:stCondLst>
                              <p:cond delay="0"/>
                            </p:stCondLst>
                            <p:childTnLst>
                              <p:par>
                                <p:cTn id="423" presetID="1" presetClass="entr" presetSubtype="0" fill="hold" nodeType="clickEffect">
                                  <p:stCondLst>
                                    <p:cond delay="0"/>
                                  </p:stCondLst>
                                  <p:childTnLst>
                                    <p:set>
                                      <p:cBhvr>
                                        <p:cTn id="424" dur="1" fill="hold">
                                          <p:stCondLst>
                                            <p:cond delay="499"/>
                                          </p:stCondLst>
                                        </p:cTn>
                                        <p:tgtEl>
                                          <p:spTgt spid="1027193"/>
                                        </p:tgtEl>
                                        <p:attrNameLst>
                                          <p:attrName>style.visibility</p:attrName>
                                        </p:attrNameLst>
                                      </p:cBhvr>
                                      <p:to>
                                        <p:strVal val="visible"/>
                                      </p:to>
                                    </p:set>
                                  </p:childTnLst>
                                </p:cTn>
                              </p:par>
                              <p:par>
                                <p:cTn id="425" presetID="1" presetClass="entr" presetSubtype="0" fill="hold" nodeType="withEffect">
                                  <p:stCondLst>
                                    <p:cond delay="0"/>
                                  </p:stCondLst>
                                  <p:childTnLst>
                                    <p:set>
                                      <p:cBhvr>
                                        <p:cTn id="426" dur="1" fill="hold">
                                          <p:stCondLst>
                                            <p:cond delay="499"/>
                                          </p:stCondLst>
                                        </p:cTn>
                                        <p:tgtEl>
                                          <p:spTgt spid="1027199"/>
                                        </p:tgtEl>
                                        <p:attrNameLst>
                                          <p:attrName>style.visibility</p:attrName>
                                        </p:attrNameLst>
                                      </p:cBhvr>
                                      <p:to>
                                        <p:strVal val="visible"/>
                                      </p:to>
                                    </p:set>
                                  </p:childTnLst>
                                </p:cTn>
                              </p:par>
                              <p:par>
                                <p:cTn id="427" presetID="1" presetClass="entr" presetSubtype="0" fill="hold" nodeType="withEffect">
                                  <p:stCondLst>
                                    <p:cond delay="0"/>
                                  </p:stCondLst>
                                  <p:childTnLst>
                                    <p:set>
                                      <p:cBhvr>
                                        <p:cTn id="428" dur="1" fill="hold">
                                          <p:stCondLst>
                                            <p:cond delay="0"/>
                                          </p:stCondLst>
                                        </p:cTn>
                                        <p:tgtEl>
                                          <p:spTgt spid="1027333"/>
                                        </p:tgtEl>
                                        <p:attrNameLst>
                                          <p:attrName>style.visibility</p:attrName>
                                        </p:attrNameLst>
                                      </p:cBhvr>
                                      <p:to>
                                        <p:strVal val="visible"/>
                                      </p:to>
                                    </p:set>
                                  </p:childTnLst>
                                </p:cTn>
                              </p:par>
                            </p:childTnLst>
                          </p:cTn>
                        </p:par>
                      </p:childTnLst>
                    </p:cTn>
                  </p:par>
                  <p:par>
                    <p:cTn id="429" fill="hold" nodeType="clickPar">
                      <p:stCondLst>
                        <p:cond delay="indefinite"/>
                      </p:stCondLst>
                      <p:childTnLst>
                        <p:par>
                          <p:cTn id="430" fill="hold" nodeType="withGroup">
                            <p:stCondLst>
                              <p:cond delay="0"/>
                            </p:stCondLst>
                            <p:childTnLst>
                              <p:par>
                                <p:cTn id="431" presetID="1" presetClass="exit" presetSubtype="0" fill="hold" nodeType="clickEffect">
                                  <p:stCondLst>
                                    <p:cond delay="0"/>
                                  </p:stCondLst>
                                  <p:childTnLst>
                                    <p:set>
                                      <p:cBhvr>
                                        <p:cTn id="432" dur="1" fill="hold">
                                          <p:stCondLst>
                                            <p:cond delay="0"/>
                                          </p:stCondLst>
                                        </p:cTn>
                                        <p:tgtEl>
                                          <p:spTgt spid="1027318"/>
                                        </p:tgtEl>
                                        <p:attrNameLst>
                                          <p:attrName>style.visibility</p:attrName>
                                        </p:attrNameLst>
                                      </p:cBhvr>
                                      <p:to>
                                        <p:strVal val="hidden"/>
                                      </p:to>
                                    </p:set>
                                  </p:childTnLst>
                                </p:cTn>
                              </p:par>
                            </p:childTnLst>
                          </p:cTn>
                        </p:par>
                        <p:par>
                          <p:cTn id="433" fill="hold" nodeType="afterGroup">
                            <p:stCondLst>
                              <p:cond delay="0"/>
                            </p:stCondLst>
                            <p:childTnLst>
                              <p:par>
                                <p:cTn id="434" presetID="1" presetClass="exit" presetSubtype="0" fill="hold" grpId="1" nodeType="afterEffect">
                                  <p:stCondLst>
                                    <p:cond delay="0"/>
                                  </p:stCondLst>
                                  <p:childTnLst>
                                    <p:set>
                                      <p:cBhvr>
                                        <p:cTn id="435" dur="1" fill="hold">
                                          <p:stCondLst>
                                            <p:cond delay="0"/>
                                          </p:stCondLst>
                                        </p:cTn>
                                        <p:tgtEl>
                                          <p:spTgt spid="1027315"/>
                                        </p:tgtEl>
                                        <p:attrNameLst>
                                          <p:attrName>style.visibility</p:attrName>
                                        </p:attrNameLst>
                                      </p:cBhvr>
                                      <p:to>
                                        <p:strVal val="hidden"/>
                                      </p:to>
                                    </p:set>
                                  </p:childTnLst>
                                </p:cTn>
                              </p:par>
                              <p:par>
                                <p:cTn id="436" presetID="1" presetClass="exit" presetSubtype="0" fill="hold" nodeType="withEffect">
                                  <p:stCondLst>
                                    <p:cond delay="0"/>
                                  </p:stCondLst>
                                  <p:childTnLst>
                                    <p:set>
                                      <p:cBhvr>
                                        <p:cTn id="437" dur="1" fill="hold">
                                          <p:stCondLst>
                                            <p:cond delay="0"/>
                                          </p:stCondLst>
                                        </p:cTn>
                                        <p:tgtEl>
                                          <p:spTgt spid="1027321"/>
                                        </p:tgtEl>
                                        <p:attrNameLst>
                                          <p:attrName>style.visibility</p:attrName>
                                        </p:attrNameLst>
                                      </p:cBhvr>
                                      <p:to>
                                        <p:strVal val="hidden"/>
                                      </p:to>
                                    </p:set>
                                  </p:childTnLst>
                                </p:cTn>
                              </p:par>
                            </p:childTnLst>
                          </p:cTn>
                        </p:par>
                        <p:par>
                          <p:cTn id="438" fill="hold" nodeType="afterGroup">
                            <p:stCondLst>
                              <p:cond delay="0"/>
                            </p:stCondLst>
                            <p:childTnLst>
                              <p:par>
                                <p:cTn id="439" presetID="1" presetClass="exit" presetSubtype="0" fill="hold" nodeType="afterEffect">
                                  <p:stCondLst>
                                    <p:cond delay="0"/>
                                  </p:stCondLst>
                                  <p:childTnLst>
                                    <p:set>
                                      <p:cBhvr>
                                        <p:cTn id="440" dur="1" fill="hold">
                                          <p:stCondLst>
                                            <p:cond delay="0"/>
                                          </p:stCondLst>
                                        </p:cTn>
                                        <p:tgtEl>
                                          <p:spTgt spid="1027324"/>
                                        </p:tgtEl>
                                        <p:attrNameLst>
                                          <p:attrName>style.visibility</p:attrName>
                                        </p:attrNameLst>
                                      </p:cBhvr>
                                      <p:to>
                                        <p:strVal val="hidden"/>
                                      </p:to>
                                    </p:set>
                                  </p:childTnLst>
                                </p:cTn>
                              </p:par>
                            </p:childTnLst>
                          </p:cTn>
                        </p:par>
                        <p:par>
                          <p:cTn id="441" fill="hold" nodeType="afterGroup">
                            <p:stCondLst>
                              <p:cond delay="0"/>
                            </p:stCondLst>
                            <p:childTnLst>
                              <p:par>
                                <p:cTn id="442" presetID="1" presetClass="exit" presetSubtype="0" fill="hold" nodeType="afterEffect">
                                  <p:stCondLst>
                                    <p:cond delay="0"/>
                                  </p:stCondLst>
                                  <p:childTnLst>
                                    <p:set>
                                      <p:cBhvr>
                                        <p:cTn id="443" dur="1" fill="hold">
                                          <p:stCondLst>
                                            <p:cond delay="0"/>
                                          </p:stCondLst>
                                        </p:cTn>
                                        <p:tgtEl>
                                          <p:spTgt spid="1027327"/>
                                        </p:tgtEl>
                                        <p:attrNameLst>
                                          <p:attrName>style.visibility</p:attrName>
                                        </p:attrNameLst>
                                      </p:cBhvr>
                                      <p:to>
                                        <p:strVal val="hidden"/>
                                      </p:to>
                                    </p:set>
                                  </p:childTnLst>
                                </p:cTn>
                              </p:par>
                            </p:childTnLst>
                          </p:cTn>
                        </p:par>
                        <p:par>
                          <p:cTn id="444" fill="hold" nodeType="afterGroup">
                            <p:stCondLst>
                              <p:cond delay="0"/>
                            </p:stCondLst>
                            <p:childTnLst>
                              <p:par>
                                <p:cTn id="445" presetID="1" presetClass="exit" presetSubtype="0" fill="hold" nodeType="afterEffect">
                                  <p:stCondLst>
                                    <p:cond delay="0"/>
                                  </p:stCondLst>
                                  <p:childTnLst>
                                    <p:set>
                                      <p:cBhvr>
                                        <p:cTn id="446" dur="1" fill="hold">
                                          <p:stCondLst>
                                            <p:cond delay="0"/>
                                          </p:stCondLst>
                                        </p:cTn>
                                        <p:tgtEl>
                                          <p:spTgt spid="1027330"/>
                                        </p:tgtEl>
                                        <p:attrNameLst>
                                          <p:attrName>style.visibility</p:attrName>
                                        </p:attrNameLst>
                                      </p:cBhvr>
                                      <p:to>
                                        <p:strVal val="hidden"/>
                                      </p:to>
                                    </p:set>
                                  </p:childTnLst>
                                </p:cTn>
                              </p:par>
                            </p:childTnLst>
                          </p:cTn>
                        </p:par>
                        <p:par>
                          <p:cTn id="447" fill="hold" nodeType="afterGroup">
                            <p:stCondLst>
                              <p:cond delay="0"/>
                            </p:stCondLst>
                            <p:childTnLst>
                              <p:par>
                                <p:cTn id="448" presetID="1" presetClass="exit" presetSubtype="0" fill="hold" nodeType="afterEffect">
                                  <p:stCondLst>
                                    <p:cond delay="0"/>
                                  </p:stCondLst>
                                  <p:childTnLst>
                                    <p:set>
                                      <p:cBhvr>
                                        <p:cTn id="449" dur="1" fill="hold">
                                          <p:stCondLst>
                                            <p:cond delay="0"/>
                                          </p:stCondLst>
                                        </p:cTn>
                                        <p:tgtEl>
                                          <p:spTgt spid="1027333"/>
                                        </p:tgtEl>
                                        <p:attrNameLst>
                                          <p:attrName>style.visibility</p:attrName>
                                        </p:attrNameLst>
                                      </p:cBhvr>
                                      <p:to>
                                        <p:strVal val="hidden"/>
                                      </p:to>
                                    </p:set>
                                  </p:childTnLst>
                                </p:cTn>
                              </p:par>
                            </p:childTnLst>
                          </p:cTn>
                        </p:par>
                        <p:par>
                          <p:cTn id="450" fill="hold" nodeType="afterGroup">
                            <p:stCondLst>
                              <p:cond delay="0"/>
                            </p:stCondLst>
                            <p:childTnLst>
                              <p:par>
                                <p:cTn id="451" presetID="53" presetClass="exit" presetSubtype="0" fill="hold" nodeType="afterEffect">
                                  <p:stCondLst>
                                    <p:cond delay="0"/>
                                  </p:stCondLst>
                                  <p:childTnLst>
                                    <p:anim calcmode="lin" valueType="num">
                                      <p:cBhvr>
                                        <p:cTn id="452" dur="500"/>
                                        <p:tgtEl>
                                          <p:spTgt spid="1027307"/>
                                        </p:tgtEl>
                                        <p:attrNameLst>
                                          <p:attrName>ppt_w</p:attrName>
                                        </p:attrNameLst>
                                      </p:cBhvr>
                                      <p:tavLst>
                                        <p:tav tm="0">
                                          <p:val>
                                            <p:strVal val="ppt_w"/>
                                          </p:val>
                                        </p:tav>
                                        <p:tav tm="100000">
                                          <p:val>
                                            <p:fltVal val="0"/>
                                          </p:val>
                                        </p:tav>
                                      </p:tavLst>
                                    </p:anim>
                                    <p:anim calcmode="lin" valueType="num">
                                      <p:cBhvr>
                                        <p:cTn id="453" dur="500"/>
                                        <p:tgtEl>
                                          <p:spTgt spid="1027307"/>
                                        </p:tgtEl>
                                        <p:attrNameLst>
                                          <p:attrName>ppt_h</p:attrName>
                                        </p:attrNameLst>
                                      </p:cBhvr>
                                      <p:tavLst>
                                        <p:tav tm="0">
                                          <p:val>
                                            <p:strVal val="ppt_h"/>
                                          </p:val>
                                        </p:tav>
                                        <p:tav tm="100000">
                                          <p:val>
                                            <p:fltVal val="0"/>
                                          </p:val>
                                        </p:tav>
                                      </p:tavLst>
                                    </p:anim>
                                    <p:animEffect transition="out" filter="fade">
                                      <p:cBhvr>
                                        <p:cTn id="454" dur="500"/>
                                        <p:tgtEl>
                                          <p:spTgt spid="1027307"/>
                                        </p:tgtEl>
                                      </p:cBhvr>
                                    </p:animEffect>
                                    <p:set>
                                      <p:cBhvr>
                                        <p:cTn id="455" dur="1" fill="hold">
                                          <p:stCondLst>
                                            <p:cond delay="499"/>
                                          </p:stCondLst>
                                        </p:cTn>
                                        <p:tgtEl>
                                          <p:spTgt spid="1027307"/>
                                        </p:tgtEl>
                                        <p:attrNameLst>
                                          <p:attrName>style.visibility</p:attrName>
                                        </p:attrNameLst>
                                      </p:cBhvr>
                                      <p:to>
                                        <p:strVal val="hidden"/>
                                      </p:to>
                                    </p:set>
                                  </p:childTnLst>
                                </p:cTn>
                              </p:par>
                              <p:par>
                                <p:cTn id="456" presetID="1" presetClass="exit" presetSubtype="0" fill="hold" grpId="3" nodeType="withEffect">
                                  <p:stCondLst>
                                    <p:cond delay="0"/>
                                  </p:stCondLst>
                                  <p:childTnLst>
                                    <p:set>
                                      <p:cBhvr>
                                        <p:cTn id="457" dur="1" fill="hold">
                                          <p:stCondLst>
                                            <p:cond delay="499"/>
                                          </p:stCondLst>
                                        </p:cTn>
                                        <p:tgtEl>
                                          <p:spTgt spid="1027316"/>
                                        </p:tgtEl>
                                        <p:attrNameLst>
                                          <p:attrName>style.visibility</p:attrName>
                                        </p:attrNameLst>
                                      </p:cBhvr>
                                      <p:to>
                                        <p:strVal val="hidden"/>
                                      </p:to>
                                    </p:set>
                                  </p:childTnLst>
                                </p:cTn>
                              </p:par>
                              <p:par>
                                <p:cTn id="458" presetID="1" presetClass="exit" presetSubtype="0" fill="hold" nodeType="withEffect">
                                  <p:stCondLst>
                                    <p:cond delay="0"/>
                                  </p:stCondLst>
                                  <p:childTnLst>
                                    <p:set>
                                      <p:cBhvr>
                                        <p:cTn id="459" dur="1" fill="hold">
                                          <p:stCondLst>
                                            <p:cond delay="499"/>
                                          </p:stCondLst>
                                        </p:cTn>
                                        <p:tgtEl>
                                          <p:spTgt spid="1027317"/>
                                        </p:tgtEl>
                                        <p:attrNameLst>
                                          <p:attrName>style.visibility</p:attrName>
                                        </p:attrNameLst>
                                      </p:cBhvr>
                                      <p:to>
                                        <p:strVal val="hidden"/>
                                      </p:to>
                                    </p:set>
                                  </p:childTnLst>
                                </p:cTn>
                              </p:par>
                            </p:childTnLst>
                          </p:cTn>
                        </p:par>
                        <p:par>
                          <p:cTn id="460" fill="hold" nodeType="afterGroup">
                            <p:stCondLst>
                              <p:cond delay="500"/>
                            </p:stCondLst>
                            <p:childTnLst>
                              <p:par>
                                <p:cTn id="461" presetID="1" presetClass="entr" presetSubtype="0" fill="hold" grpId="4" nodeType="afterEffect">
                                  <p:stCondLst>
                                    <p:cond delay="0"/>
                                  </p:stCondLst>
                                  <p:childTnLst>
                                    <p:set>
                                      <p:cBhvr>
                                        <p:cTn id="462" dur="1" fill="hold">
                                          <p:stCondLst>
                                            <p:cond delay="0"/>
                                          </p:stCondLst>
                                        </p:cTn>
                                        <p:tgtEl>
                                          <p:spTgt spid="1027228"/>
                                        </p:tgtEl>
                                        <p:attrNameLst>
                                          <p:attrName>style.visibility</p:attrName>
                                        </p:attrNameLst>
                                      </p:cBhvr>
                                      <p:to>
                                        <p:strVal val="visible"/>
                                      </p:to>
                                    </p:set>
                                  </p:childTnLst>
                                </p:cTn>
                              </p:par>
                              <p:par>
                                <p:cTn id="463" presetID="1" presetClass="entr" presetSubtype="0" fill="hold" nodeType="withEffect">
                                  <p:stCondLst>
                                    <p:cond delay="0"/>
                                  </p:stCondLst>
                                  <p:childTnLst>
                                    <p:set>
                                      <p:cBhvr>
                                        <p:cTn id="464" dur="1" fill="hold">
                                          <p:stCondLst>
                                            <p:cond delay="0"/>
                                          </p:stCondLst>
                                        </p:cTn>
                                        <p:tgtEl>
                                          <p:spTgt spid="1027229"/>
                                        </p:tgtEl>
                                        <p:attrNameLst>
                                          <p:attrName>style.visibility</p:attrName>
                                        </p:attrNameLst>
                                      </p:cBhvr>
                                      <p:to>
                                        <p:strVal val="visible"/>
                                      </p:to>
                                    </p:set>
                                  </p:childTnLst>
                                </p:cTn>
                              </p:par>
                            </p:childTnLst>
                          </p:cTn>
                        </p:par>
                        <p:par>
                          <p:cTn id="465" fill="hold" nodeType="afterGroup">
                            <p:stCondLst>
                              <p:cond delay="500"/>
                            </p:stCondLst>
                            <p:childTnLst>
                              <p:par>
                                <p:cTn id="466" presetID="1" presetClass="entr" presetSubtype="0" fill="hold" grpId="0" nodeType="afterEffect">
                                  <p:stCondLst>
                                    <p:cond delay="0"/>
                                  </p:stCondLst>
                                  <p:childTnLst>
                                    <p:set>
                                      <p:cBhvr>
                                        <p:cTn id="467" dur="1" fill="hold">
                                          <p:stCondLst>
                                            <p:cond delay="499"/>
                                          </p:stCondLst>
                                        </p:cTn>
                                        <p:tgtEl>
                                          <p:spTgt spid="1027085"/>
                                        </p:tgtEl>
                                        <p:attrNameLst>
                                          <p:attrName>style.visibility</p:attrName>
                                        </p:attrNameLst>
                                      </p:cBhvr>
                                      <p:to>
                                        <p:strVal val="visible"/>
                                      </p:to>
                                    </p:set>
                                  </p:childTnLst>
                                  <p:subTnLst>
                                    <p:set>
                                      <p:cBhvr override="childStyle">
                                        <p:cTn dur="1" fill="hold" display="0" masterRel="nextClick" afterEffect="1"/>
                                        <p:tgtEl>
                                          <p:spTgt spid="1027085"/>
                                        </p:tgtEl>
                                        <p:attrNameLst>
                                          <p:attrName>style.visibility</p:attrName>
                                        </p:attrNameLst>
                                      </p:cBhvr>
                                      <p:to>
                                        <p:strVal val="hidden"/>
                                      </p:to>
                                    </p:set>
                                  </p:subTnLst>
                                </p:cTn>
                              </p:par>
                            </p:childTnLst>
                          </p:cTn>
                        </p:par>
                      </p:childTnLst>
                    </p:cTn>
                  </p:par>
                  <p:par>
                    <p:cTn id="468" fill="hold" nodeType="clickPar">
                      <p:stCondLst>
                        <p:cond delay="indefinite"/>
                      </p:stCondLst>
                      <p:childTnLst>
                        <p:par>
                          <p:cTn id="469" fill="hold" nodeType="withGroup">
                            <p:stCondLst>
                              <p:cond delay="0"/>
                            </p:stCondLst>
                            <p:childTnLst>
                              <p:par>
                                <p:cTn id="470" presetID="1" presetClass="entr" presetSubtype="0" fill="hold" grpId="0" nodeType="clickEffect">
                                  <p:stCondLst>
                                    <p:cond delay="0"/>
                                  </p:stCondLst>
                                  <p:childTnLst>
                                    <p:set>
                                      <p:cBhvr>
                                        <p:cTn id="471" dur="1" fill="hold">
                                          <p:stCondLst>
                                            <p:cond delay="499"/>
                                          </p:stCondLst>
                                        </p:cTn>
                                        <p:tgtEl>
                                          <p:spTgt spid="1027099">
                                            <p:txEl>
                                              <p:pRg st="0" end="0"/>
                                            </p:txEl>
                                          </p:spTgt>
                                        </p:tgtEl>
                                        <p:attrNameLst>
                                          <p:attrName>style.visibility</p:attrName>
                                        </p:attrNameLst>
                                      </p:cBhvr>
                                      <p:to>
                                        <p:strVal val="visible"/>
                                      </p:to>
                                    </p:set>
                                  </p:childTnLst>
                                </p:cTn>
                              </p:par>
                            </p:childTnLst>
                          </p:cTn>
                        </p:par>
                        <p:par>
                          <p:cTn id="472" fill="hold" nodeType="afterGroup">
                            <p:stCondLst>
                              <p:cond delay="500"/>
                            </p:stCondLst>
                            <p:childTnLst>
                              <p:par>
                                <p:cTn id="473" presetID="1" presetClass="entr" presetSubtype="0" fill="hold" nodeType="afterEffect">
                                  <p:stCondLst>
                                    <p:cond delay="0"/>
                                  </p:stCondLst>
                                  <p:childTnLst>
                                    <p:set>
                                      <p:cBhvr>
                                        <p:cTn id="474" dur="1" fill="hold">
                                          <p:stCondLst>
                                            <p:cond delay="499"/>
                                          </p:stCondLst>
                                        </p:cTn>
                                        <p:tgtEl>
                                          <p:spTgt spid="10273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078" grpId="0" animBg="1"/>
      <p:bldP spid="1027079" grpId="0" animBg="1"/>
      <p:bldP spid="1027080" grpId="0" animBg="1"/>
      <p:bldP spid="1027081" grpId="0" animBg="1"/>
      <p:bldP spid="1027082" grpId="0" animBg="1"/>
      <p:bldP spid="1027083" grpId="0" animBg="1"/>
      <p:bldP spid="1027084" grpId="0" animBg="1"/>
      <p:bldP spid="1027085" grpId="0" animBg="1"/>
      <p:bldP spid="1027096" grpId="0" build="p" autoUpdateAnimBg="0"/>
      <p:bldP spid="1027097" grpId="0" build="p" autoUpdateAnimBg="0"/>
      <p:bldP spid="1027098" grpId="0" build="p" autoUpdateAnimBg="0"/>
      <p:bldP spid="1027099" grpId="0" build="p" autoUpdateAnimBg="0"/>
      <p:bldP spid="1027109" grpId="0" animBg="1"/>
      <p:bldP spid="1027110" grpId="0" animBg="1"/>
      <p:bldP spid="1027110" grpId="1" animBg="1"/>
      <p:bldP spid="1027111" grpId="0" animBg="1"/>
      <p:bldP spid="1027226" grpId="0" animBg="1"/>
      <p:bldP spid="1027226" grpId="1" animBg="1"/>
      <p:bldP spid="1027228" grpId="0" animBg="1"/>
      <p:bldP spid="1027228" grpId="1" animBg="1"/>
      <p:bldP spid="1027228" grpId="2" animBg="1"/>
      <p:bldP spid="1027228" grpId="3" animBg="1"/>
      <p:bldP spid="1027228" grpId="4" animBg="1"/>
      <p:bldP spid="1027239" grpId="0" animBg="1"/>
      <p:bldP spid="1027240" grpId="0" animBg="1"/>
      <p:bldP spid="1027240" grpId="1" animBg="1"/>
      <p:bldP spid="1027241" grpId="0" animBg="1"/>
      <p:bldP spid="1027305" grpId="0" animBg="1"/>
      <p:bldP spid="1027305" grpId="1" animBg="1"/>
      <p:bldP spid="1027314" grpId="0" animBg="1"/>
      <p:bldP spid="1027315" grpId="0" animBg="1"/>
      <p:bldP spid="1027315" grpId="1" animBg="1"/>
      <p:bldP spid="1027316" grpId="0" animBg="1"/>
      <p:bldP spid="1027316" grpId="1" animBg="1"/>
      <p:bldP spid="1027316" grpId="2" animBg="1"/>
      <p:bldP spid="1027316" grpId="3" animBg="1"/>
      <p:bldP spid="1027347" grpId="0" animBg="1"/>
      <p:bldP spid="1027348" grpId="0" animBg="1"/>
      <p:bldP spid="1027349" grpId="0" animBg="1"/>
      <p:bldP spid="1027350" grpId="0"/>
      <p:bldP spid="1027350" grpId="1"/>
      <p:bldP spid="1027351" grpId="0" animBg="1"/>
      <p:bldP spid="1027351" grpId="1"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Using Arrays for Tabulation</a:t>
            </a:r>
          </a:p>
        </p:txBody>
      </p:sp>
      <p:sp>
        <p:nvSpPr>
          <p:cNvPr id="667679" name="Rectangle 31"/>
          <p:cNvSpPr>
            <a:spLocks noChangeArrowheads="1"/>
          </p:cNvSpPr>
          <p:nvPr/>
        </p:nvSpPr>
        <p:spPr bwMode="auto">
          <a:xfrm>
            <a:off x="482600" y="1155700"/>
            <a:ext cx="81280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Arrays turn out to be useful when you have a set of data values and need to count how many values fall into each of a set of ranges.  This process is called </a:t>
            </a:r>
            <a:r>
              <a:rPr lang="en-US" altLang="de-DE" sz="2400" b="1">
                <a:latin typeface="Times New Roman" charset="0"/>
              </a:rPr>
              <a:t>tabulation</a:t>
            </a:r>
            <a:r>
              <a:rPr lang="en-US" altLang="de-DE" sz="2400">
                <a:latin typeface="Times New Roman" charset="0"/>
              </a:rPr>
              <a:t>.</a:t>
            </a:r>
          </a:p>
        </p:txBody>
      </p:sp>
      <p:sp>
        <p:nvSpPr>
          <p:cNvPr id="667680" name="Rectangle 32"/>
          <p:cNvSpPr>
            <a:spLocks noChangeArrowheads="1"/>
          </p:cNvSpPr>
          <p:nvPr/>
        </p:nvSpPr>
        <p:spPr bwMode="auto">
          <a:xfrm>
            <a:off x="482600" y="2278063"/>
            <a:ext cx="8128000" cy="160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endParaRPr lang="de-DE" altLang="de-DE" sz="2400">
              <a:latin typeface="Times New Roman" charset="0"/>
            </a:endParaRPr>
          </a:p>
        </p:txBody>
      </p:sp>
      <p:sp>
        <p:nvSpPr>
          <p:cNvPr id="667682" name="Rectangle 34"/>
          <p:cNvSpPr>
            <a:spLocks noChangeArrowheads="1"/>
          </p:cNvSpPr>
          <p:nvPr/>
        </p:nvSpPr>
        <p:spPr bwMode="auto">
          <a:xfrm>
            <a:off x="482600" y="4017963"/>
            <a:ext cx="8128000" cy="166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example of tabulation used in the text is a program that counts how many times each of the 26 letters appears in a sequence of text lines.  Such a program would be very useful in solving codes and ciphers, as described on the next slide. </a:t>
            </a:r>
          </a:p>
        </p:txBody>
      </p:sp>
      <p:sp>
        <p:nvSpPr>
          <p:cNvPr id="667695" name="Rectangle 47"/>
          <p:cNvSpPr>
            <a:spLocks noChangeArrowheads="1"/>
          </p:cNvSpPr>
          <p:nvPr/>
        </p:nvSpPr>
        <p:spPr bwMode="auto">
          <a:xfrm>
            <a:off x="482600" y="2273300"/>
            <a:ext cx="8128000"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Tabulation uses arrays in a slightly different way from those applications that use them to store a list of data.  When you implement a tabulation program, you use each data value to compute an index into an integer array that keeps track of how many values fall into that category.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66768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769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768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80" grpId="0" build="p" autoUpdateAnimBg="0"/>
      <p:bldP spid="667682" grpId="0" build="p" autoUpdateAnimBg="0"/>
      <p:bldP spid="66769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7314" name="Rectangle 2"/>
          <p:cNvSpPr>
            <a:spLocks noGrp="1" noChangeArrowheads="1"/>
          </p:cNvSpPr>
          <p:nvPr>
            <p:ph type="title"/>
          </p:nvPr>
        </p:nvSpPr>
        <p:spPr>
          <a:xfrm>
            <a:off x="0" y="76200"/>
            <a:ext cx="9144000" cy="1143000"/>
          </a:xfrm>
        </p:spPr>
        <p:txBody>
          <a:bodyPr/>
          <a:lstStyle/>
          <a:p>
            <a:pPr>
              <a:defRPr/>
            </a:pPr>
            <a:r>
              <a:rPr lang="en-US" altLang="de-DE" dirty="0">
                <a:solidFill>
                  <a:srgbClr val="FF0000"/>
                </a:solidFill>
                <a:latin typeface="Times New Roman" charset="0"/>
              </a:rPr>
              <a:t>Cryptograms</a:t>
            </a:r>
          </a:p>
        </p:txBody>
      </p:sp>
      <p:sp>
        <p:nvSpPr>
          <p:cNvPr id="1037315" name="Rectangle 3"/>
          <p:cNvSpPr>
            <a:spLocks noChangeArrowheads="1"/>
          </p:cNvSpPr>
          <p:nvPr/>
        </p:nvSpPr>
        <p:spPr bwMode="auto">
          <a:xfrm>
            <a:off x="482600" y="1155700"/>
            <a:ext cx="8128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 </a:t>
            </a:r>
            <a:r>
              <a:rPr lang="en-US" altLang="de-DE" sz="2400" b="1">
                <a:latin typeface="Times New Roman" charset="0"/>
              </a:rPr>
              <a:t>cryptogram</a:t>
            </a:r>
            <a:r>
              <a:rPr lang="en-US" altLang="de-DE" sz="2400">
                <a:latin typeface="Times New Roman" charset="0"/>
              </a:rPr>
              <a:t> is a puzzle in which a message is encoded by replacing each letter in the original text with some other letter.  The substitution pattern remains the same throughout the message.   Your job in solving a cryptogram is to figure out this correspondence.</a:t>
            </a:r>
          </a:p>
        </p:txBody>
      </p:sp>
      <p:sp>
        <p:nvSpPr>
          <p:cNvPr id="1037316" name="Rectangle 4"/>
          <p:cNvSpPr>
            <a:spLocks noChangeArrowheads="1"/>
          </p:cNvSpPr>
          <p:nvPr/>
        </p:nvSpPr>
        <p:spPr bwMode="auto">
          <a:xfrm>
            <a:off x="482600" y="2278063"/>
            <a:ext cx="8128000" cy="1608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endParaRPr lang="de-DE" altLang="de-DE" sz="2400">
              <a:latin typeface="Times New Roman" charset="0"/>
            </a:endParaRPr>
          </a:p>
        </p:txBody>
      </p:sp>
      <p:sp>
        <p:nvSpPr>
          <p:cNvPr id="1037317" name="Rectangle 5"/>
          <p:cNvSpPr>
            <a:spLocks noChangeArrowheads="1"/>
          </p:cNvSpPr>
          <p:nvPr/>
        </p:nvSpPr>
        <p:spPr bwMode="auto">
          <a:xfrm>
            <a:off x="482600" y="4300538"/>
            <a:ext cx="8128000" cy="166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Instead of counting each of the characters by hand, it would make things easier if you had a program to do the job.  You type in the coded message, and out pops a table showing how often each letter appears.</a:t>
            </a:r>
          </a:p>
        </p:txBody>
      </p:sp>
      <p:sp>
        <p:nvSpPr>
          <p:cNvPr id="1037318" name="Rectangle 6"/>
          <p:cNvSpPr>
            <a:spLocks noChangeArrowheads="1"/>
          </p:cNvSpPr>
          <p:nvPr/>
        </p:nvSpPr>
        <p:spPr bwMode="auto">
          <a:xfrm>
            <a:off x="482600" y="2882900"/>
            <a:ext cx="8128000"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usual strategy for solving a cryptogram is to assume that the most common letters in the coded message correspond to the most common letters in English, which are </a:t>
            </a:r>
            <a:r>
              <a:rPr lang="en-US" altLang="de-DE" sz="2000">
                <a:latin typeface="Helvetica" charset="0"/>
              </a:rPr>
              <a:t>E</a:t>
            </a:r>
            <a:r>
              <a:rPr lang="en-US" altLang="de-DE" sz="2400">
                <a:latin typeface="Times New Roman" charset="0"/>
              </a:rPr>
              <a:t>, </a:t>
            </a:r>
            <a:r>
              <a:rPr lang="en-US" altLang="de-DE" sz="2000">
                <a:latin typeface="Helvetica" charset="0"/>
              </a:rPr>
              <a:t>T</a:t>
            </a:r>
            <a:r>
              <a:rPr lang="en-US" altLang="de-DE" sz="2400">
                <a:latin typeface="Times New Roman" charset="0"/>
              </a:rPr>
              <a:t>, </a:t>
            </a:r>
            <a:r>
              <a:rPr lang="en-US" altLang="de-DE" sz="2000">
                <a:latin typeface="Helvetica" charset="0"/>
              </a:rPr>
              <a:t>A</a:t>
            </a:r>
            <a:r>
              <a:rPr lang="en-US" altLang="de-DE" sz="2400">
                <a:latin typeface="Times New Roman" charset="0"/>
              </a:rPr>
              <a:t>, </a:t>
            </a:r>
            <a:r>
              <a:rPr lang="en-US" altLang="de-DE" sz="2000">
                <a:latin typeface="Helvetica" charset="0"/>
              </a:rPr>
              <a:t>O</a:t>
            </a:r>
            <a:r>
              <a:rPr lang="en-US" altLang="de-DE" sz="2400">
                <a:latin typeface="Times New Roman" charset="0"/>
              </a:rPr>
              <a:t>, </a:t>
            </a:r>
            <a:r>
              <a:rPr lang="en-US" altLang="de-DE" sz="2000">
                <a:latin typeface="Helvetica" charset="0"/>
              </a:rPr>
              <a:t>I</a:t>
            </a:r>
            <a:r>
              <a:rPr lang="en-US" altLang="de-DE" sz="2400">
                <a:latin typeface="Times New Roman" charset="0"/>
              </a:rPr>
              <a:t>, </a:t>
            </a:r>
            <a:r>
              <a:rPr lang="en-US" altLang="de-DE" sz="2000">
                <a:latin typeface="Helvetica" charset="0"/>
              </a:rPr>
              <a:t>N</a:t>
            </a:r>
            <a:r>
              <a:rPr lang="en-US" altLang="de-DE" sz="2400">
                <a:latin typeface="Times New Roman" charset="0"/>
              </a:rPr>
              <a:t>, </a:t>
            </a:r>
            <a:r>
              <a:rPr lang="en-US" altLang="de-DE" sz="2000">
                <a:latin typeface="Helvetica" charset="0"/>
              </a:rPr>
              <a:t>S</a:t>
            </a:r>
            <a:r>
              <a:rPr lang="en-US" altLang="de-DE" sz="2400">
                <a:latin typeface="Times New Roman" charset="0"/>
              </a:rPr>
              <a:t>, </a:t>
            </a:r>
            <a:r>
              <a:rPr lang="en-US" altLang="de-DE" sz="2000">
                <a:latin typeface="Helvetica" charset="0"/>
              </a:rPr>
              <a:t>H</a:t>
            </a:r>
            <a:r>
              <a:rPr lang="en-US" altLang="de-DE" sz="2400">
                <a:latin typeface="Times New Roman" charset="0"/>
              </a:rPr>
              <a:t>, </a:t>
            </a:r>
            <a:r>
              <a:rPr lang="en-US" altLang="de-DE" sz="2000">
                <a:latin typeface="Helvetica" charset="0"/>
              </a:rPr>
              <a:t>R</a:t>
            </a:r>
            <a:r>
              <a:rPr lang="en-US" altLang="de-DE" sz="2400">
                <a:latin typeface="Times New Roman" charset="0"/>
              </a:rPr>
              <a:t>, </a:t>
            </a:r>
            <a:r>
              <a:rPr lang="en-US" altLang="de-DE" sz="2000">
                <a:latin typeface="Helvetica" charset="0"/>
              </a:rPr>
              <a:t>D</a:t>
            </a:r>
            <a:r>
              <a:rPr lang="en-US" altLang="de-DE" sz="2400">
                <a:latin typeface="Times New Roman" charset="0"/>
              </a:rPr>
              <a:t>, </a:t>
            </a:r>
            <a:r>
              <a:rPr lang="en-US" altLang="de-DE" sz="2000">
                <a:latin typeface="Helvetica" charset="0"/>
              </a:rPr>
              <a:t>L</a:t>
            </a:r>
            <a:r>
              <a:rPr lang="en-US" altLang="de-DE" sz="2400">
                <a:latin typeface="Times New Roman" charset="0"/>
              </a:rPr>
              <a:t>, and </a:t>
            </a:r>
            <a:r>
              <a:rPr lang="en-US" altLang="de-DE" sz="2000">
                <a:latin typeface="Helvetica" charset="0"/>
              </a:rPr>
              <a:t>U</a:t>
            </a:r>
            <a:r>
              <a:rPr lang="en-US" altLang="de-DE" sz="2400">
                <a:latin typeface="Times New Roman" charset="0"/>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103731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3731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373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7316" grpId="0" build="p" autoUpdateAnimBg="0"/>
      <p:bldP spid="1037317" grpId="0" build="p" autoUpdateAnimBg="0"/>
      <p:bldP spid="1037318"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5138" name="Rectangle 2"/>
          <p:cNvSpPr>
            <a:spLocks noGrp="1" noChangeArrowheads="1"/>
          </p:cNvSpPr>
          <p:nvPr>
            <p:ph type="title"/>
          </p:nvPr>
        </p:nvSpPr>
        <p:spPr>
          <a:xfrm>
            <a:off x="0" y="304800"/>
            <a:ext cx="9144000" cy="1143000"/>
          </a:xfrm>
        </p:spPr>
        <p:txBody>
          <a:bodyPr/>
          <a:lstStyle/>
          <a:p>
            <a:pPr>
              <a:defRPr/>
            </a:pPr>
            <a:r>
              <a:rPr lang="en-US" altLang="de-DE" sz="4000" dirty="0">
                <a:solidFill>
                  <a:schemeClr val="tx1"/>
                </a:solidFill>
                <a:latin typeface="Arial" charset="0"/>
                <a:ea typeface="Arial" charset="0"/>
                <a:cs typeface="Arial" charset="0"/>
              </a:rPr>
              <a:t>Arrays for Tabulation – Cryptograms</a:t>
            </a:r>
          </a:p>
        </p:txBody>
      </p:sp>
      <p:sp>
        <p:nvSpPr>
          <p:cNvPr id="1115139" name="Rectangle 3"/>
          <p:cNvSpPr>
            <a:spLocks noChangeArrowheads="1"/>
          </p:cNvSpPr>
          <p:nvPr/>
        </p:nvSpPr>
        <p:spPr bwMode="auto">
          <a:xfrm>
            <a:off x="42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40" name="Text Box 4"/>
          <p:cNvSpPr txBox="1">
            <a:spLocks noChangeArrowheads="1"/>
          </p:cNvSpPr>
          <p:nvPr/>
        </p:nvSpPr>
        <p:spPr bwMode="auto">
          <a:xfrm>
            <a:off x="38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0</a:t>
            </a:r>
          </a:p>
        </p:txBody>
      </p:sp>
      <p:sp>
        <p:nvSpPr>
          <p:cNvPr id="1115141" name="Rectangle 5"/>
          <p:cNvSpPr>
            <a:spLocks noChangeArrowheads="1"/>
          </p:cNvSpPr>
          <p:nvPr/>
        </p:nvSpPr>
        <p:spPr bwMode="auto">
          <a:xfrm>
            <a:off x="73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42" name="Text Box 6"/>
          <p:cNvSpPr txBox="1">
            <a:spLocks noChangeArrowheads="1"/>
          </p:cNvSpPr>
          <p:nvPr/>
        </p:nvSpPr>
        <p:spPr bwMode="auto">
          <a:xfrm>
            <a:off x="69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a:t>
            </a:r>
          </a:p>
        </p:txBody>
      </p:sp>
      <p:sp>
        <p:nvSpPr>
          <p:cNvPr id="1115143" name="Rectangle 7"/>
          <p:cNvSpPr>
            <a:spLocks noChangeArrowheads="1"/>
          </p:cNvSpPr>
          <p:nvPr/>
        </p:nvSpPr>
        <p:spPr bwMode="auto">
          <a:xfrm>
            <a:off x="105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44" name="Text Box 8"/>
          <p:cNvSpPr txBox="1">
            <a:spLocks noChangeArrowheads="1"/>
          </p:cNvSpPr>
          <p:nvPr/>
        </p:nvSpPr>
        <p:spPr bwMode="auto">
          <a:xfrm>
            <a:off x="101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a:t>
            </a:r>
          </a:p>
        </p:txBody>
      </p:sp>
      <p:sp>
        <p:nvSpPr>
          <p:cNvPr id="1115145" name="Rectangle 9"/>
          <p:cNvSpPr>
            <a:spLocks noChangeArrowheads="1"/>
          </p:cNvSpPr>
          <p:nvPr/>
        </p:nvSpPr>
        <p:spPr bwMode="auto">
          <a:xfrm>
            <a:off x="137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46" name="Text Box 10"/>
          <p:cNvSpPr txBox="1">
            <a:spLocks noChangeArrowheads="1"/>
          </p:cNvSpPr>
          <p:nvPr/>
        </p:nvSpPr>
        <p:spPr bwMode="auto">
          <a:xfrm>
            <a:off x="133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3</a:t>
            </a:r>
          </a:p>
        </p:txBody>
      </p:sp>
      <p:sp>
        <p:nvSpPr>
          <p:cNvPr id="1115147" name="Rectangle 11"/>
          <p:cNvSpPr>
            <a:spLocks noChangeArrowheads="1"/>
          </p:cNvSpPr>
          <p:nvPr/>
        </p:nvSpPr>
        <p:spPr bwMode="auto">
          <a:xfrm>
            <a:off x="169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48" name="Text Box 12"/>
          <p:cNvSpPr txBox="1">
            <a:spLocks noChangeArrowheads="1"/>
          </p:cNvSpPr>
          <p:nvPr/>
        </p:nvSpPr>
        <p:spPr bwMode="auto">
          <a:xfrm>
            <a:off x="165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4</a:t>
            </a:r>
          </a:p>
        </p:txBody>
      </p:sp>
      <p:sp>
        <p:nvSpPr>
          <p:cNvPr id="1115149" name="Rectangle 13"/>
          <p:cNvSpPr>
            <a:spLocks noChangeArrowheads="1"/>
          </p:cNvSpPr>
          <p:nvPr/>
        </p:nvSpPr>
        <p:spPr bwMode="auto">
          <a:xfrm>
            <a:off x="200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50" name="Text Box 14"/>
          <p:cNvSpPr txBox="1">
            <a:spLocks noChangeArrowheads="1"/>
          </p:cNvSpPr>
          <p:nvPr/>
        </p:nvSpPr>
        <p:spPr bwMode="auto">
          <a:xfrm>
            <a:off x="196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5</a:t>
            </a:r>
          </a:p>
        </p:txBody>
      </p:sp>
      <p:sp>
        <p:nvSpPr>
          <p:cNvPr id="1115151" name="Rectangle 15"/>
          <p:cNvSpPr>
            <a:spLocks noChangeArrowheads="1"/>
          </p:cNvSpPr>
          <p:nvPr/>
        </p:nvSpPr>
        <p:spPr bwMode="auto">
          <a:xfrm>
            <a:off x="232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52" name="Text Box 16"/>
          <p:cNvSpPr txBox="1">
            <a:spLocks noChangeArrowheads="1"/>
          </p:cNvSpPr>
          <p:nvPr/>
        </p:nvSpPr>
        <p:spPr bwMode="auto">
          <a:xfrm>
            <a:off x="228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6</a:t>
            </a:r>
          </a:p>
        </p:txBody>
      </p:sp>
      <p:sp>
        <p:nvSpPr>
          <p:cNvPr id="1115153" name="Rectangle 17"/>
          <p:cNvSpPr>
            <a:spLocks noChangeArrowheads="1"/>
          </p:cNvSpPr>
          <p:nvPr/>
        </p:nvSpPr>
        <p:spPr bwMode="auto">
          <a:xfrm>
            <a:off x="264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54" name="Text Box 18"/>
          <p:cNvSpPr txBox="1">
            <a:spLocks noChangeArrowheads="1"/>
          </p:cNvSpPr>
          <p:nvPr/>
        </p:nvSpPr>
        <p:spPr bwMode="auto">
          <a:xfrm>
            <a:off x="260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7</a:t>
            </a:r>
          </a:p>
        </p:txBody>
      </p:sp>
      <p:sp>
        <p:nvSpPr>
          <p:cNvPr id="1115155" name="Rectangle 19"/>
          <p:cNvSpPr>
            <a:spLocks noChangeArrowheads="1"/>
          </p:cNvSpPr>
          <p:nvPr/>
        </p:nvSpPr>
        <p:spPr bwMode="auto">
          <a:xfrm>
            <a:off x="296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56" name="Text Box 20"/>
          <p:cNvSpPr txBox="1">
            <a:spLocks noChangeArrowheads="1"/>
          </p:cNvSpPr>
          <p:nvPr/>
        </p:nvSpPr>
        <p:spPr bwMode="auto">
          <a:xfrm>
            <a:off x="292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8</a:t>
            </a:r>
          </a:p>
        </p:txBody>
      </p:sp>
      <p:sp>
        <p:nvSpPr>
          <p:cNvPr id="1115157" name="Rectangle 21"/>
          <p:cNvSpPr>
            <a:spLocks noChangeArrowheads="1"/>
          </p:cNvSpPr>
          <p:nvPr/>
        </p:nvSpPr>
        <p:spPr bwMode="auto">
          <a:xfrm>
            <a:off x="327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58" name="Text Box 22"/>
          <p:cNvSpPr txBox="1">
            <a:spLocks noChangeArrowheads="1"/>
          </p:cNvSpPr>
          <p:nvPr/>
        </p:nvSpPr>
        <p:spPr bwMode="auto">
          <a:xfrm>
            <a:off x="323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9</a:t>
            </a:r>
          </a:p>
        </p:txBody>
      </p:sp>
      <p:sp>
        <p:nvSpPr>
          <p:cNvPr id="1115159" name="Rectangle 23"/>
          <p:cNvSpPr>
            <a:spLocks noChangeArrowheads="1"/>
          </p:cNvSpPr>
          <p:nvPr/>
        </p:nvSpPr>
        <p:spPr bwMode="auto">
          <a:xfrm>
            <a:off x="359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60" name="Text Box 24"/>
          <p:cNvSpPr txBox="1">
            <a:spLocks noChangeArrowheads="1"/>
          </p:cNvSpPr>
          <p:nvPr/>
        </p:nvSpPr>
        <p:spPr bwMode="auto">
          <a:xfrm>
            <a:off x="355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10</a:t>
            </a:r>
          </a:p>
        </p:txBody>
      </p:sp>
      <p:sp>
        <p:nvSpPr>
          <p:cNvPr id="1115161" name="Rectangle 25"/>
          <p:cNvSpPr>
            <a:spLocks noChangeArrowheads="1"/>
          </p:cNvSpPr>
          <p:nvPr/>
        </p:nvSpPr>
        <p:spPr bwMode="auto">
          <a:xfrm>
            <a:off x="391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62" name="Text Box 26"/>
          <p:cNvSpPr txBox="1">
            <a:spLocks noChangeArrowheads="1"/>
          </p:cNvSpPr>
          <p:nvPr/>
        </p:nvSpPr>
        <p:spPr bwMode="auto">
          <a:xfrm>
            <a:off x="387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11</a:t>
            </a:r>
          </a:p>
        </p:txBody>
      </p:sp>
      <p:sp>
        <p:nvSpPr>
          <p:cNvPr id="1115163" name="Rectangle 27"/>
          <p:cNvSpPr>
            <a:spLocks noChangeArrowheads="1"/>
          </p:cNvSpPr>
          <p:nvPr/>
        </p:nvSpPr>
        <p:spPr bwMode="auto">
          <a:xfrm>
            <a:off x="423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64" name="Text Box 28"/>
          <p:cNvSpPr txBox="1">
            <a:spLocks noChangeArrowheads="1"/>
          </p:cNvSpPr>
          <p:nvPr/>
        </p:nvSpPr>
        <p:spPr bwMode="auto">
          <a:xfrm>
            <a:off x="419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12</a:t>
            </a:r>
          </a:p>
        </p:txBody>
      </p:sp>
      <p:sp>
        <p:nvSpPr>
          <p:cNvPr id="1115165" name="Rectangle 29"/>
          <p:cNvSpPr>
            <a:spLocks noChangeArrowheads="1"/>
          </p:cNvSpPr>
          <p:nvPr/>
        </p:nvSpPr>
        <p:spPr bwMode="auto">
          <a:xfrm>
            <a:off x="454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66" name="Text Box 30"/>
          <p:cNvSpPr txBox="1">
            <a:spLocks noChangeArrowheads="1"/>
          </p:cNvSpPr>
          <p:nvPr/>
        </p:nvSpPr>
        <p:spPr bwMode="auto">
          <a:xfrm>
            <a:off x="450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13</a:t>
            </a:r>
          </a:p>
        </p:txBody>
      </p:sp>
      <p:sp>
        <p:nvSpPr>
          <p:cNvPr id="1115167" name="Rectangle 31"/>
          <p:cNvSpPr>
            <a:spLocks noChangeArrowheads="1"/>
          </p:cNvSpPr>
          <p:nvPr/>
        </p:nvSpPr>
        <p:spPr bwMode="auto">
          <a:xfrm>
            <a:off x="486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68" name="Text Box 32"/>
          <p:cNvSpPr txBox="1">
            <a:spLocks noChangeArrowheads="1"/>
          </p:cNvSpPr>
          <p:nvPr/>
        </p:nvSpPr>
        <p:spPr bwMode="auto">
          <a:xfrm>
            <a:off x="482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14</a:t>
            </a:r>
          </a:p>
        </p:txBody>
      </p:sp>
      <p:sp>
        <p:nvSpPr>
          <p:cNvPr id="1115169" name="Rectangle 33"/>
          <p:cNvSpPr>
            <a:spLocks noChangeArrowheads="1"/>
          </p:cNvSpPr>
          <p:nvPr/>
        </p:nvSpPr>
        <p:spPr bwMode="auto">
          <a:xfrm>
            <a:off x="518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70" name="Text Box 34"/>
          <p:cNvSpPr txBox="1">
            <a:spLocks noChangeArrowheads="1"/>
          </p:cNvSpPr>
          <p:nvPr/>
        </p:nvSpPr>
        <p:spPr bwMode="auto">
          <a:xfrm>
            <a:off x="514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15</a:t>
            </a:r>
          </a:p>
        </p:txBody>
      </p:sp>
      <p:sp>
        <p:nvSpPr>
          <p:cNvPr id="1115171" name="Rectangle 35"/>
          <p:cNvSpPr>
            <a:spLocks noChangeArrowheads="1"/>
          </p:cNvSpPr>
          <p:nvPr/>
        </p:nvSpPr>
        <p:spPr bwMode="auto">
          <a:xfrm>
            <a:off x="550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72" name="Text Box 36"/>
          <p:cNvSpPr txBox="1">
            <a:spLocks noChangeArrowheads="1"/>
          </p:cNvSpPr>
          <p:nvPr/>
        </p:nvSpPr>
        <p:spPr bwMode="auto">
          <a:xfrm>
            <a:off x="546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16</a:t>
            </a:r>
          </a:p>
        </p:txBody>
      </p:sp>
      <p:sp>
        <p:nvSpPr>
          <p:cNvPr id="1115173" name="Rectangle 37"/>
          <p:cNvSpPr>
            <a:spLocks noChangeArrowheads="1"/>
          </p:cNvSpPr>
          <p:nvPr/>
        </p:nvSpPr>
        <p:spPr bwMode="auto">
          <a:xfrm>
            <a:off x="581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74" name="Text Box 38"/>
          <p:cNvSpPr txBox="1">
            <a:spLocks noChangeArrowheads="1"/>
          </p:cNvSpPr>
          <p:nvPr/>
        </p:nvSpPr>
        <p:spPr bwMode="auto">
          <a:xfrm>
            <a:off x="577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17</a:t>
            </a:r>
          </a:p>
        </p:txBody>
      </p:sp>
      <p:sp>
        <p:nvSpPr>
          <p:cNvPr id="1115175" name="Rectangle 39"/>
          <p:cNvSpPr>
            <a:spLocks noChangeArrowheads="1"/>
          </p:cNvSpPr>
          <p:nvPr/>
        </p:nvSpPr>
        <p:spPr bwMode="auto">
          <a:xfrm>
            <a:off x="613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76" name="Text Box 40"/>
          <p:cNvSpPr txBox="1">
            <a:spLocks noChangeArrowheads="1"/>
          </p:cNvSpPr>
          <p:nvPr/>
        </p:nvSpPr>
        <p:spPr bwMode="auto">
          <a:xfrm>
            <a:off x="609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18</a:t>
            </a:r>
          </a:p>
        </p:txBody>
      </p:sp>
      <p:sp>
        <p:nvSpPr>
          <p:cNvPr id="1115177" name="Rectangle 41"/>
          <p:cNvSpPr>
            <a:spLocks noChangeArrowheads="1"/>
          </p:cNvSpPr>
          <p:nvPr/>
        </p:nvSpPr>
        <p:spPr bwMode="auto">
          <a:xfrm>
            <a:off x="645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78" name="Text Box 42"/>
          <p:cNvSpPr txBox="1">
            <a:spLocks noChangeArrowheads="1"/>
          </p:cNvSpPr>
          <p:nvPr/>
        </p:nvSpPr>
        <p:spPr bwMode="auto">
          <a:xfrm>
            <a:off x="641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19</a:t>
            </a:r>
          </a:p>
        </p:txBody>
      </p:sp>
      <p:sp>
        <p:nvSpPr>
          <p:cNvPr id="1115179" name="Rectangle 43"/>
          <p:cNvSpPr>
            <a:spLocks noChangeArrowheads="1"/>
          </p:cNvSpPr>
          <p:nvPr/>
        </p:nvSpPr>
        <p:spPr bwMode="auto">
          <a:xfrm>
            <a:off x="677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80" name="Text Box 44"/>
          <p:cNvSpPr txBox="1">
            <a:spLocks noChangeArrowheads="1"/>
          </p:cNvSpPr>
          <p:nvPr/>
        </p:nvSpPr>
        <p:spPr bwMode="auto">
          <a:xfrm>
            <a:off x="673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20</a:t>
            </a:r>
          </a:p>
        </p:txBody>
      </p:sp>
      <p:sp>
        <p:nvSpPr>
          <p:cNvPr id="1115181" name="Rectangle 45"/>
          <p:cNvSpPr>
            <a:spLocks noChangeArrowheads="1"/>
          </p:cNvSpPr>
          <p:nvPr/>
        </p:nvSpPr>
        <p:spPr bwMode="auto">
          <a:xfrm>
            <a:off x="7088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82" name="Text Box 46"/>
          <p:cNvSpPr txBox="1">
            <a:spLocks noChangeArrowheads="1"/>
          </p:cNvSpPr>
          <p:nvPr/>
        </p:nvSpPr>
        <p:spPr bwMode="auto">
          <a:xfrm>
            <a:off x="7048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21</a:t>
            </a:r>
          </a:p>
        </p:txBody>
      </p:sp>
      <p:sp>
        <p:nvSpPr>
          <p:cNvPr id="1115183" name="Rectangle 47"/>
          <p:cNvSpPr>
            <a:spLocks noChangeArrowheads="1"/>
          </p:cNvSpPr>
          <p:nvPr/>
        </p:nvSpPr>
        <p:spPr bwMode="auto">
          <a:xfrm>
            <a:off x="7405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84" name="Text Box 48"/>
          <p:cNvSpPr txBox="1">
            <a:spLocks noChangeArrowheads="1"/>
          </p:cNvSpPr>
          <p:nvPr/>
        </p:nvSpPr>
        <p:spPr bwMode="auto">
          <a:xfrm>
            <a:off x="7366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22</a:t>
            </a:r>
          </a:p>
        </p:txBody>
      </p:sp>
      <p:sp>
        <p:nvSpPr>
          <p:cNvPr id="1115185" name="Rectangle 49"/>
          <p:cNvSpPr>
            <a:spLocks noChangeArrowheads="1"/>
          </p:cNvSpPr>
          <p:nvPr/>
        </p:nvSpPr>
        <p:spPr bwMode="auto">
          <a:xfrm>
            <a:off x="77231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86" name="Text Box 50"/>
          <p:cNvSpPr txBox="1">
            <a:spLocks noChangeArrowheads="1"/>
          </p:cNvSpPr>
          <p:nvPr/>
        </p:nvSpPr>
        <p:spPr bwMode="auto">
          <a:xfrm>
            <a:off x="76835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23</a:t>
            </a:r>
          </a:p>
        </p:txBody>
      </p:sp>
      <p:sp>
        <p:nvSpPr>
          <p:cNvPr id="1115187" name="Rectangle 51"/>
          <p:cNvSpPr>
            <a:spLocks noChangeArrowheads="1"/>
          </p:cNvSpPr>
          <p:nvPr/>
        </p:nvSpPr>
        <p:spPr bwMode="auto">
          <a:xfrm>
            <a:off x="8040688" y="5213350"/>
            <a:ext cx="330200"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88" name="Text Box 52"/>
          <p:cNvSpPr txBox="1">
            <a:spLocks noChangeArrowheads="1"/>
          </p:cNvSpPr>
          <p:nvPr/>
        </p:nvSpPr>
        <p:spPr bwMode="auto">
          <a:xfrm>
            <a:off x="8001000" y="5492750"/>
            <a:ext cx="39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24</a:t>
            </a:r>
          </a:p>
        </p:txBody>
      </p:sp>
      <p:sp>
        <p:nvSpPr>
          <p:cNvPr id="1115189" name="Rectangle 53"/>
          <p:cNvSpPr>
            <a:spLocks noChangeArrowheads="1"/>
          </p:cNvSpPr>
          <p:nvPr/>
        </p:nvSpPr>
        <p:spPr bwMode="auto">
          <a:xfrm>
            <a:off x="8359775" y="5213350"/>
            <a:ext cx="319088" cy="31591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190" name="Text Box 54"/>
          <p:cNvSpPr txBox="1">
            <a:spLocks noChangeArrowheads="1"/>
          </p:cNvSpPr>
          <p:nvPr/>
        </p:nvSpPr>
        <p:spPr bwMode="auto">
          <a:xfrm>
            <a:off x="8320088" y="5492750"/>
            <a:ext cx="3921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000">
                <a:latin typeface="Times New Roman" charset="0"/>
              </a:rPr>
              <a:t>25</a:t>
            </a:r>
          </a:p>
        </p:txBody>
      </p:sp>
      <p:sp>
        <p:nvSpPr>
          <p:cNvPr id="1115220" name="Text Box 84"/>
          <p:cNvSpPr txBox="1">
            <a:spLocks noChangeArrowheads="1"/>
          </p:cNvSpPr>
          <p:nvPr/>
        </p:nvSpPr>
        <p:spPr bwMode="auto">
          <a:xfrm>
            <a:off x="4318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1" name="Text Box 85"/>
          <p:cNvSpPr txBox="1">
            <a:spLocks noChangeArrowheads="1"/>
          </p:cNvSpPr>
          <p:nvPr/>
        </p:nvSpPr>
        <p:spPr bwMode="auto">
          <a:xfrm>
            <a:off x="752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2" name="Text Box 86"/>
          <p:cNvSpPr txBox="1">
            <a:spLocks noChangeArrowheads="1"/>
          </p:cNvSpPr>
          <p:nvPr/>
        </p:nvSpPr>
        <p:spPr bwMode="auto">
          <a:xfrm>
            <a:off x="1069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3" name="Text Box 87"/>
          <p:cNvSpPr txBox="1">
            <a:spLocks noChangeArrowheads="1"/>
          </p:cNvSpPr>
          <p:nvPr/>
        </p:nvSpPr>
        <p:spPr bwMode="auto">
          <a:xfrm>
            <a:off x="139065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4" name="Text Box 88"/>
          <p:cNvSpPr txBox="1">
            <a:spLocks noChangeArrowheads="1"/>
          </p:cNvSpPr>
          <p:nvPr/>
        </p:nvSpPr>
        <p:spPr bwMode="auto">
          <a:xfrm>
            <a:off x="17018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5" name="Text Box 89"/>
          <p:cNvSpPr txBox="1">
            <a:spLocks noChangeArrowheads="1"/>
          </p:cNvSpPr>
          <p:nvPr/>
        </p:nvSpPr>
        <p:spPr bwMode="auto">
          <a:xfrm>
            <a:off x="201295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6" name="Text Box 90"/>
          <p:cNvSpPr txBox="1">
            <a:spLocks noChangeArrowheads="1"/>
          </p:cNvSpPr>
          <p:nvPr/>
        </p:nvSpPr>
        <p:spPr bwMode="auto">
          <a:xfrm>
            <a:off x="2339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7" name="Text Box 91"/>
          <p:cNvSpPr txBox="1">
            <a:spLocks noChangeArrowheads="1"/>
          </p:cNvSpPr>
          <p:nvPr/>
        </p:nvSpPr>
        <p:spPr bwMode="auto">
          <a:xfrm>
            <a:off x="3609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8" name="Text Box 92"/>
          <p:cNvSpPr txBox="1">
            <a:spLocks noChangeArrowheads="1"/>
          </p:cNvSpPr>
          <p:nvPr/>
        </p:nvSpPr>
        <p:spPr bwMode="auto">
          <a:xfrm>
            <a:off x="393065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29" name="Text Box 93"/>
          <p:cNvSpPr txBox="1">
            <a:spLocks noChangeArrowheads="1"/>
          </p:cNvSpPr>
          <p:nvPr/>
        </p:nvSpPr>
        <p:spPr bwMode="auto">
          <a:xfrm>
            <a:off x="423862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0" name="Text Box 94"/>
          <p:cNvSpPr txBox="1">
            <a:spLocks noChangeArrowheads="1"/>
          </p:cNvSpPr>
          <p:nvPr/>
        </p:nvSpPr>
        <p:spPr bwMode="auto">
          <a:xfrm>
            <a:off x="2657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1" name="Text Box 95"/>
          <p:cNvSpPr txBox="1">
            <a:spLocks noChangeArrowheads="1"/>
          </p:cNvSpPr>
          <p:nvPr/>
        </p:nvSpPr>
        <p:spPr bwMode="auto">
          <a:xfrm>
            <a:off x="2974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2" name="Text Box 96"/>
          <p:cNvSpPr txBox="1">
            <a:spLocks noChangeArrowheads="1"/>
          </p:cNvSpPr>
          <p:nvPr/>
        </p:nvSpPr>
        <p:spPr bwMode="auto">
          <a:xfrm>
            <a:off x="3292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3" name="Text Box 97"/>
          <p:cNvSpPr txBox="1">
            <a:spLocks noChangeArrowheads="1"/>
          </p:cNvSpPr>
          <p:nvPr/>
        </p:nvSpPr>
        <p:spPr bwMode="auto">
          <a:xfrm>
            <a:off x="456565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4" name="Text Box 98"/>
          <p:cNvSpPr txBox="1">
            <a:spLocks noChangeArrowheads="1"/>
          </p:cNvSpPr>
          <p:nvPr/>
        </p:nvSpPr>
        <p:spPr bwMode="auto">
          <a:xfrm>
            <a:off x="4879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5" name="Text Box 99"/>
          <p:cNvSpPr txBox="1">
            <a:spLocks noChangeArrowheads="1"/>
          </p:cNvSpPr>
          <p:nvPr/>
        </p:nvSpPr>
        <p:spPr bwMode="auto">
          <a:xfrm>
            <a:off x="51943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6" name="Text Box 100"/>
          <p:cNvSpPr txBox="1">
            <a:spLocks noChangeArrowheads="1"/>
          </p:cNvSpPr>
          <p:nvPr/>
        </p:nvSpPr>
        <p:spPr bwMode="auto">
          <a:xfrm>
            <a:off x="55118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7" name="Text Box 101"/>
          <p:cNvSpPr txBox="1">
            <a:spLocks noChangeArrowheads="1"/>
          </p:cNvSpPr>
          <p:nvPr/>
        </p:nvSpPr>
        <p:spPr bwMode="auto">
          <a:xfrm>
            <a:off x="58293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8" name="Text Box 102"/>
          <p:cNvSpPr txBox="1">
            <a:spLocks noChangeArrowheads="1"/>
          </p:cNvSpPr>
          <p:nvPr/>
        </p:nvSpPr>
        <p:spPr bwMode="auto">
          <a:xfrm>
            <a:off x="6149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39" name="Text Box 103"/>
          <p:cNvSpPr txBox="1">
            <a:spLocks noChangeArrowheads="1"/>
          </p:cNvSpPr>
          <p:nvPr/>
        </p:nvSpPr>
        <p:spPr bwMode="auto">
          <a:xfrm>
            <a:off x="6467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0" name="Text Box 104"/>
          <p:cNvSpPr txBox="1">
            <a:spLocks noChangeArrowheads="1"/>
          </p:cNvSpPr>
          <p:nvPr/>
        </p:nvSpPr>
        <p:spPr bwMode="auto">
          <a:xfrm>
            <a:off x="678815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1" name="Text Box 105"/>
          <p:cNvSpPr txBox="1">
            <a:spLocks noChangeArrowheads="1"/>
          </p:cNvSpPr>
          <p:nvPr/>
        </p:nvSpPr>
        <p:spPr bwMode="auto">
          <a:xfrm>
            <a:off x="7102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2" name="Text Box 106"/>
          <p:cNvSpPr txBox="1">
            <a:spLocks noChangeArrowheads="1"/>
          </p:cNvSpPr>
          <p:nvPr/>
        </p:nvSpPr>
        <p:spPr bwMode="auto">
          <a:xfrm>
            <a:off x="7416800"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3" name="Text Box 107"/>
          <p:cNvSpPr txBox="1">
            <a:spLocks noChangeArrowheads="1"/>
          </p:cNvSpPr>
          <p:nvPr/>
        </p:nvSpPr>
        <p:spPr bwMode="auto">
          <a:xfrm>
            <a:off x="7737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4" name="Text Box 108"/>
          <p:cNvSpPr txBox="1">
            <a:spLocks noChangeArrowheads="1"/>
          </p:cNvSpPr>
          <p:nvPr/>
        </p:nvSpPr>
        <p:spPr bwMode="auto">
          <a:xfrm>
            <a:off x="80549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5" name="Text Box 109"/>
          <p:cNvSpPr txBox="1">
            <a:spLocks noChangeArrowheads="1"/>
          </p:cNvSpPr>
          <p:nvPr/>
        </p:nvSpPr>
        <p:spPr bwMode="auto">
          <a:xfrm>
            <a:off x="8372475" y="5189538"/>
            <a:ext cx="3048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0</a:t>
            </a:r>
          </a:p>
        </p:txBody>
      </p:sp>
      <p:sp>
        <p:nvSpPr>
          <p:cNvPr id="1115246" name="Text Box 110"/>
          <p:cNvSpPr txBox="1">
            <a:spLocks noChangeArrowheads="1"/>
          </p:cNvSpPr>
          <p:nvPr/>
        </p:nvSpPr>
        <p:spPr bwMode="auto">
          <a:xfrm>
            <a:off x="602932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b="1"/>
              <a:t>T</a:t>
            </a:r>
          </a:p>
        </p:txBody>
      </p:sp>
      <p:sp>
        <p:nvSpPr>
          <p:cNvPr id="1115247" name="Text Box 111"/>
          <p:cNvSpPr txBox="1">
            <a:spLocks noChangeArrowheads="1"/>
          </p:cNvSpPr>
          <p:nvPr/>
        </p:nvSpPr>
        <p:spPr bwMode="auto">
          <a:xfrm>
            <a:off x="6172200"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W</a:t>
            </a:r>
            <a:endParaRPr lang="en-US" altLang="de-DE" b="1"/>
          </a:p>
        </p:txBody>
      </p:sp>
      <p:sp>
        <p:nvSpPr>
          <p:cNvPr id="1115248" name="Text Box 112"/>
          <p:cNvSpPr txBox="1">
            <a:spLocks noChangeArrowheads="1"/>
          </p:cNvSpPr>
          <p:nvPr/>
        </p:nvSpPr>
        <p:spPr bwMode="auto">
          <a:xfrm>
            <a:off x="6324600"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A</a:t>
            </a:r>
            <a:endParaRPr lang="en-US" altLang="de-DE" b="1"/>
          </a:p>
        </p:txBody>
      </p:sp>
      <p:sp>
        <p:nvSpPr>
          <p:cNvPr id="1115249" name="Text Box 113"/>
          <p:cNvSpPr txBox="1">
            <a:spLocks noChangeArrowheads="1"/>
          </p:cNvSpPr>
          <p:nvPr/>
        </p:nvSpPr>
        <p:spPr bwMode="auto">
          <a:xfrm>
            <a:off x="6457950"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S</a:t>
            </a:r>
            <a:endParaRPr lang="en-US" altLang="de-DE" b="1"/>
          </a:p>
        </p:txBody>
      </p:sp>
      <p:sp>
        <p:nvSpPr>
          <p:cNvPr id="1115250" name="Text Box 114"/>
          <p:cNvSpPr txBox="1">
            <a:spLocks noChangeArrowheads="1"/>
          </p:cNvSpPr>
          <p:nvPr/>
        </p:nvSpPr>
        <p:spPr bwMode="auto">
          <a:xfrm>
            <a:off x="679132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B</a:t>
            </a:r>
            <a:endParaRPr lang="en-US" altLang="de-DE" b="1"/>
          </a:p>
        </p:txBody>
      </p:sp>
      <p:sp>
        <p:nvSpPr>
          <p:cNvPr id="1115251" name="Text Box 115"/>
          <p:cNvSpPr txBox="1">
            <a:spLocks noChangeArrowheads="1"/>
          </p:cNvSpPr>
          <p:nvPr/>
        </p:nvSpPr>
        <p:spPr bwMode="auto">
          <a:xfrm>
            <a:off x="692467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R</a:t>
            </a:r>
            <a:endParaRPr lang="en-US" altLang="de-DE" b="1"/>
          </a:p>
        </p:txBody>
      </p:sp>
      <p:sp>
        <p:nvSpPr>
          <p:cNvPr id="1115252" name="Text Box 116"/>
          <p:cNvSpPr txBox="1">
            <a:spLocks noChangeArrowheads="1"/>
          </p:cNvSpPr>
          <p:nvPr/>
        </p:nvSpPr>
        <p:spPr bwMode="auto">
          <a:xfrm>
            <a:off x="7067550"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I</a:t>
            </a:r>
            <a:endParaRPr lang="en-US" altLang="de-DE" b="1"/>
          </a:p>
        </p:txBody>
      </p:sp>
      <p:sp>
        <p:nvSpPr>
          <p:cNvPr id="1115253" name="Text Box 117"/>
          <p:cNvSpPr txBox="1">
            <a:spLocks noChangeArrowheads="1"/>
          </p:cNvSpPr>
          <p:nvPr/>
        </p:nvSpPr>
        <p:spPr bwMode="auto">
          <a:xfrm>
            <a:off x="721042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L</a:t>
            </a:r>
            <a:endParaRPr lang="en-US" altLang="de-DE" b="1"/>
          </a:p>
        </p:txBody>
      </p:sp>
      <p:sp>
        <p:nvSpPr>
          <p:cNvPr id="1115254" name="Text Box 118"/>
          <p:cNvSpPr txBox="1">
            <a:spLocks noChangeArrowheads="1"/>
          </p:cNvSpPr>
          <p:nvPr/>
        </p:nvSpPr>
        <p:spPr bwMode="auto">
          <a:xfrm>
            <a:off x="7353300"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L</a:t>
            </a:r>
            <a:endParaRPr lang="en-US" altLang="de-DE" b="1"/>
          </a:p>
        </p:txBody>
      </p:sp>
      <p:sp>
        <p:nvSpPr>
          <p:cNvPr id="1115255" name="Text Box 119"/>
          <p:cNvSpPr txBox="1">
            <a:spLocks noChangeArrowheads="1"/>
          </p:cNvSpPr>
          <p:nvPr/>
        </p:nvSpPr>
        <p:spPr bwMode="auto">
          <a:xfrm>
            <a:off x="749617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I</a:t>
            </a:r>
            <a:endParaRPr lang="en-US" altLang="de-DE" b="1"/>
          </a:p>
        </p:txBody>
      </p:sp>
      <p:sp>
        <p:nvSpPr>
          <p:cNvPr id="1115256" name="Text Box 120"/>
          <p:cNvSpPr txBox="1">
            <a:spLocks noChangeArrowheads="1"/>
          </p:cNvSpPr>
          <p:nvPr/>
        </p:nvSpPr>
        <p:spPr bwMode="auto">
          <a:xfrm>
            <a:off x="7629525" y="1905000"/>
            <a:ext cx="304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altLang="de-DE" b="1"/>
              <a:t>G</a:t>
            </a:r>
            <a:endParaRPr lang="en-US" altLang="de-DE" b="1"/>
          </a:p>
        </p:txBody>
      </p:sp>
      <p:sp>
        <p:nvSpPr>
          <p:cNvPr id="1115257" name="Line 121"/>
          <p:cNvSpPr>
            <a:spLocks noChangeShapeType="1"/>
          </p:cNvSpPr>
          <p:nvPr/>
        </p:nvSpPr>
        <p:spPr bwMode="auto">
          <a:xfrm>
            <a:off x="4368800" y="2139950"/>
            <a:ext cx="0" cy="411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58" name="Line 122"/>
          <p:cNvSpPr>
            <a:spLocks noChangeShapeType="1"/>
          </p:cNvSpPr>
          <p:nvPr/>
        </p:nvSpPr>
        <p:spPr bwMode="auto">
          <a:xfrm>
            <a:off x="4724400" y="2139950"/>
            <a:ext cx="0" cy="4111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cxnSp>
        <p:nvCxnSpPr>
          <p:cNvPr id="1115262" name="AutoShape 126"/>
          <p:cNvCxnSpPr>
            <a:cxnSpLocks noChangeShapeType="1"/>
            <a:stCxn id="1115257" idx="1"/>
          </p:cNvCxnSpPr>
          <p:nvPr/>
        </p:nvCxnSpPr>
        <p:spPr bwMode="auto">
          <a:xfrm flipH="1">
            <a:off x="381000" y="2551113"/>
            <a:ext cx="3987800" cy="2281237"/>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15263" name="AutoShape 127"/>
          <p:cNvCxnSpPr>
            <a:cxnSpLocks noChangeShapeType="1"/>
            <a:stCxn id="1115258" idx="1"/>
          </p:cNvCxnSpPr>
          <p:nvPr/>
        </p:nvCxnSpPr>
        <p:spPr bwMode="auto">
          <a:xfrm>
            <a:off x="4724400" y="2551113"/>
            <a:ext cx="3962400" cy="2281237"/>
          </a:xfrm>
          <a:prstGeom prst="straightConnector1">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1115271" name="Group 135"/>
          <p:cNvGrpSpPr>
            <a:grpSpLocks/>
          </p:cNvGrpSpPr>
          <p:nvPr/>
        </p:nvGrpSpPr>
        <p:grpSpPr bwMode="auto">
          <a:xfrm>
            <a:off x="444500" y="5200650"/>
            <a:ext cx="304800" cy="366713"/>
            <a:chOff x="280" y="3736"/>
            <a:chExt cx="192" cy="231"/>
          </a:xfrm>
        </p:grpSpPr>
        <p:sp>
          <p:nvSpPr>
            <p:cNvPr id="1115266" name="Rectangle 130"/>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65" name="Text Box 129"/>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72" name="Group 136"/>
          <p:cNvGrpSpPr>
            <a:grpSpLocks/>
          </p:cNvGrpSpPr>
          <p:nvPr/>
        </p:nvGrpSpPr>
        <p:grpSpPr bwMode="auto">
          <a:xfrm>
            <a:off x="762000" y="5189538"/>
            <a:ext cx="304800" cy="366712"/>
            <a:chOff x="280" y="3736"/>
            <a:chExt cx="192" cy="231"/>
          </a:xfrm>
        </p:grpSpPr>
        <p:sp>
          <p:nvSpPr>
            <p:cNvPr id="1115273" name="Rectangle 137"/>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74" name="Text Box 138"/>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76" name="Group 140"/>
          <p:cNvGrpSpPr>
            <a:grpSpLocks/>
          </p:cNvGrpSpPr>
          <p:nvPr/>
        </p:nvGrpSpPr>
        <p:grpSpPr bwMode="auto">
          <a:xfrm>
            <a:off x="2336800" y="5200650"/>
            <a:ext cx="304800" cy="366713"/>
            <a:chOff x="280" y="3736"/>
            <a:chExt cx="192" cy="231"/>
          </a:xfrm>
        </p:grpSpPr>
        <p:sp>
          <p:nvSpPr>
            <p:cNvPr id="1115277" name="Rectangle 141"/>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78" name="Text Box 142"/>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79" name="Group 143"/>
          <p:cNvGrpSpPr>
            <a:grpSpLocks/>
          </p:cNvGrpSpPr>
          <p:nvPr/>
        </p:nvGrpSpPr>
        <p:grpSpPr bwMode="auto">
          <a:xfrm>
            <a:off x="2971800" y="5199063"/>
            <a:ext cx="304800" cy="366712"/>
            <a:chOff x="280" y="3736"/>
            <a:chExt cx="192" cy="231"/>
          </a:xfrm>
        </p:grpSpPr>
        <p:sp>
          <p:nvSpPr>
            <p:cNvPr id="1115280" name="Rectangle 144"/>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81" name="Text Box 145"/>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82" name="Group 146"/>
          <p:cNvGrpSpPr>
            <a:grpSpLocks/>
          </p:cNvGrpSpPr>
          <p:nvPr/>
        </p:nvGrpSpPr>
        <p:grpSpPr bwMode="auto">
          <a:xfrm>
            <a:off x="3924300" y="5200650"/>
            <a:ext cx="304800" cy="366713"/>
            <a:chOff x="280" y="3736"/>
            <a:chExt cx="192" cy="231"/>
          </a:xfrm>
        </p:grpSpPr>
        <p:sp>
          <p:nvSpPr>
            <p:cNvPr id="1115283" name="Rectangle 147"/>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84" name="Text Box 148"/>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85" name="Group 149"/>
          <p:cNvGrpSpPr>
            <a:grpSpLocks/>
          </p:cNvGrpSpPr>
          <p:nvPr/>
        </p:nvGrpSpPr>
        <p:grpSpPr bwMode="auto">
          <a:xfrm>
            <a:off x="5829300" y="5200650"/>
            <a:ext cx="304800" cy="366713"/>
            <a:chOff x="280" y="3736"/>
            <a:chExt cx="192" cy="231"/>
          </a:xfrm>
        </p:grpSpPr>
        <p:sp>
          <p:nvSpPr>
            <p:cNvPr id="1115286" name="Rectangle 150"/>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87" name="Text Box 151"/>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88" name="Group 152"/>
          <p:cNvGrpSpPr>
            <a:grpSpLocks/>
          </p:cNvGrpSpPr>
          <p:nvPr/>
        </p:nvGrpSpPr>
        <p:grpSpPr bwMode="auto">
          <a:xfrm>
            <a:off x="6146800" y="5189538"/>
            <a:ext cx="304800" cy="366712"/>
            <a:chOff x="280" y="3736"/>
            <a:chExt cx="192" cy="231"/>
          </a:xfrm>
        </p:grpSpPr>
        <p:sp>
          <p:nvSpPr>
            <p:cNvPr id="1115289" name="Rectangle 153"/>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90" name="Text Box 154"/>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91" name="Group 155"/>
          <p:cNvGrpSpPr>
            <a:grpSpLocks/>
          </p:cNvGrpSpPr>
          <p:nvPr/>
        </p:nvGrpSpPr>
        <p:grpSpPr bwMode="auto">
          <a:xfrm>
            <a:off x="6464300" y="5191125"/>
            <a:ext cx="304800" cy="366713"/>
            <a:chOff x="280" y="3736"/>
            <a:chExt cx="192" cy="231"/>
          </a:xfrm>
        </p:grpSpPr>
        <p:sp>
          <p:nvSpPr>
            <p:cNvPr id="1115292" name="Rectangle 156"/>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93" name="Text Box 157"/>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94" name="Group 158"/>
          <p:cNvGrpSpPr>
            <a:grpSpLocks/>
          </p:cNvGrpSpPr>
          <p:nvPr/>
        </p:nvGrpSpPr>
        <p:grpSpPr bwMode="auto">
          <a:xfrm>
            <a:off x="7416800" y="5200650"/>
            <a:ext cx="304800" cy="366713"/>
            <a:chOff x="280" y="3736"/>
            <a:chExt cx="192" cy="231"/>
          </a:xfrm>
        </p:grpSpPr>
        <p:sp>
          <p:nvSpPr>
            <p:cNvPr id="1115295" name="Rectangle 159"/>
            <p:cNvSpPr>
              <a:spLocks noChangeArrowheads="1"/>
            </p:cNvSpPr>
            <p:nvPr/>
          </p:nvSpPr>
          <p:spPr bwMode="auto">
            <a:xfrm>
              <a:off x="280" y="3761"/>
              <a:ext cx="177"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96" name="Text Box 160"/>
            <p:cNvSpPr txBox="1">
              <a:spLocks noChangeArrowheads="1"/>
            </p:cNvSpPr>
            <p:nvPr/>
          </p:nvSpPr>
          <p:spPr bwMode="auto">
            <a:xfrm>
              <a:off x="280" y="3736"/>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1</a:t>
              </a:r>
            </a:p>
          </p:txBody>
        </p:sp>
      </p:grpSp>
      <p:grpSp>
        <p:nvGrpSpPr>
          <p:cNvPr id="1115268" name="Group 132"/>
          <p:cNvGrpSpPr>
            <a:grpSpLocks/>
          </p:cNvGrpSpPr>
          <p:nvPr/>
        </p:nvGrpSpPr>
        <p:grpSpPr bwMode="auto">
          <a:xfrm>
            <a:off x="2971800" y="5189538"/>
            <a:ext cx="282575" cy="366712"/>
            <a:chOff x="672" y="3360"/>
            <a:chExt cx="192" cy="231"/>
          </a:xfrm>
        </p:grpSpPr>
        <p:sp>
          <p:nvSpPr>
            <p:cNvPr id="1115269" name="Rectangle 133"/>
            <p:cNvSpPr>
              <a:spLocks noChangeArrowheads="1"/>
            </p:cNvSpPr>
            <p:nvPr/>
          </p:nvSpPr>
          <p:spPr bwMode="auto">
            <a:xfrm>
              <a:off x="672" y="3385"/>
              <a:ext cx="192"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70" name="Text Box 134"/>
            <p:cNvSpPr txBox="1">
              <a:spLocks noChangeArrowheads="1"/>
            </p:cNvSpPr>
            <p:nvPr/>
          </p:nvSpPr>
          <p:spPr bwMode="auto">
            <a:xfrm>
              <a:off x="672" y="3360"/>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2</a:t>
              </a:r>
            </a:p>
          </p:txBody>
        </p:sp>
      </p:grpSp>
      <p:grpSp>
        <p:nvGrpSpPr>
          <p:cNvPr id="1115297" name="Group 161"/>
          <p:cNvGrpSpPr>
            <a:grpSpLocks/>
          </p:cNvGrpSpPr>
          <p:nvPr/>
        </p:nvGrpSpPr>
        <p:grpSpPr bwMode="auto">
          <a:xfrm>
            <a:off x="3924300" y="5200650"/>
            <a:ext cx="296863" cy="366713"/>
            <a:chOff x="672" y="3360"/>
            <a:chExt cx="192" cy="231"/>
          </a:xfrm>
        </p:grpSpPr>
        <p:sp>
          <p:nvSpPr>
            <p:cNvPr id="1115298" name="Rectangle 162"/>
            <p:cNvSpPr>
              <a:spLocks noChangeArrowheads="1"/>
            </p:cNvSpPr>
            <p:nvPr/>
          </p:nvSpPr>
          <p:spPr bwMode="auto">
            <a:xfrm>
              <a:off x="672" y="3385"/>
              <a:ext cx="192" cy="16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5299" name="Text Box 163"/>
            <p:cNvSpPr txBox="1">
              <a:spLocks noChangeArrowheads="1"/>
            </p:cNvSpPr>
            <p:nvPr/>
          </p:nvSpPr>
          <p:spPr bwMode="auto">
            <a:xfrm>
              <a:off x="672" y="3360"/>
              <a:ext cx="1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800">
                  <a:latin typeface="Times New Roman" charset="0"/>
                </a:rPr>
                <a:t>2</a:t>
              </a:r>
            </a:p>
          </p:txBody>
        </p:sp>
      </p:grpSp>
      <p:sp>
        <p:nvSpPr>
          <p:cNvPr id="129"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25</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152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0" presetClass="path" presetSubtype="0" accel="50000" decel="50000" fill="hold" grpId="0" nodeType="clickEffect">
                                  <p:stCondLst>
                                    <p:cond delay="0"/>
                                  </p:stCondLst>
                                  <p:childTnLst>
                                    <p:animMotion origin="layout" path="M -1.66667E-6 -4.81481E-6 L -0.17951 -4.81481E-6 L -0.17951 0.07454 L 0.04601 0.43913 " pathEditMode="relative" rAng="0" ptsTypes="AAAA">
                                      <p:cBhvr>
                                        <p:cTn id="10" dur="2000" fill="hold"/>
                                        <p:tgtEl>
                                          <p:spTgt spid="1115246"/>
                                        </p:tgtEl>
                                        <p:attrNameLst>
                                          <p:attrName>ppt_x</p:attrName>
                                          <p:attrName>ppt_y</p:attrName>
                                        </p:attrNameLst>
                                      </p:cBhvr>
                                      <p:rCtr x="-6684" y="21944"/>
                                    </p:animMotion>
                                  </p:childTnLst>
                                </p:cTn>
                              </p:par>
                            </p:childTnLst>
                          </p:cTn>
                        </p:par>
                        <p:par>
                          <p:cTn id="11" fill="hold" nodeType="afterGroup">
                            <p:stCondLst>
                              <p:cond delay="2000"/>
                            </p:stCondLst>
                            <p:childTnLst>
                              <p:par>
                                <p:cTn id="12" presetID="1" presetClass="entr" presetSubtype="0" fill="hold" nodeType="afterEffect">
                                  <p:stCondLst>
                                    <p:cond delay="0"/>
                                  </p:stCondLst>
                                  <p:childTnLst>
                                    <p:set>
                                      <p:cBhvr>
                                        <p:cTn id="13" dur="1" fill="hold">
                                          <p:stCondLst>
                                            <p:cond delay="0"/>
                                          </p:stCondLst>
                                        </p:cTn>
                                        <p:tgtEl>
                                          <p:spTgt spid="1115291"/>
                                        </p:tgtEl>
                                        <p:attrNameLst>
                                          <p:attrName>style.visibility</p:attrName>
                                        </p:attrNameLst>
                                      </p:cBhvr>
                                      <p:to>
                                        <p:strVal val="visible"/>
                                      </p:to>
                                    </p:set>
                                  </p:childTnLst>
                                </p:cTn>
                              </p:par>
                            </p:childTnLst>
                          </p:cTn>
                        </p:par>
                        <p:par>
                          <p:cTn id="14" fill="hold" nodeType="afterGroup">
                            <p:stCondLst>
                              <p:cond delay="2000"/>
                            </p:stCondLst>
                            <p:childTnLst>
                              <p:par>
                                <p:cTn id="15" presetID="0" presetClass="path" presetSubtype="0" accel="50000" decel="50000" fill="hold" grpId="0" nodeType="afterEffect">
                                  <p:stCondLst>
                                    <p:cond delay="0"/>
                                  </p:stCondLst>
                                  <p:childTnLst>
                                    <p:animMotion origin="layout" path="M 3.33333E-6 -4.81481E-6 L -0.19566 0.00047 L -0.1967 0.07616 L 0.13472 0.43959 " pathEditMode="relative" rAng="0" ptsTypes="AAAA">
                                      <p:cBhvr>
                                        <p:cTn id="16" dur="2000" fill="hold"/>
                                        <p:tgtEl>
                                          <p:spTgt spid="1115247"/>
                                        </p:tgtEl>
                                        <p:attrNameLst>
                                          <p:attrName>ppt_x</p:attrName>
                                          <p:attrName>ppt_y</p:attrName>
                                        </p:attrNameLst>
                                      </p:cBhvr>
                                      <p:rCtr x="-3108" y="21968"/>
                                    </p:animMotion>
                                  </p:childTnLst>
                                </p:cTn>
                              </p:par>
                            </p:childTnLst>
                          </p:cTn>
                        </p:par>
                        <p:par>
                          <p:cTn id="17" fill="hold" nodeType="afterGroup">
                            <p:stCondLst>
                              <p:cond delay="4000"/>
                            </p:stCondLst>
                            <p:childTnLst>
                              <p:par>
                                <p:cTn id="18" presetID="1" presetClass="entr" presetSubtype="0" fill="hold" nodeType="afterEffect">
                                  <p:stCondLst>
                                    <p:cond delay="0"/>
                                  </p:stCondLst>
                                  <p:childTnLst>
                                    <p:set>
                                      <p:cBhvr>
                                        <p:cTn id="19" dur="1" fill="hold">
                                          <p:stCondLst>
                                            <p:cond delay="0"/>
                                          </p:stCondLst>
                                        </p:cTn>
                                        <p:tgtEl>
                                          <p:spTgt spid="1115294"/>
                                        </p:tgtEl>
                                        <p:attrNameLst>
                                          <p:attrName>style.visibility</p:attrName>
                                        </p:attrNameLst>
                                      </p:cBhvr>
                                      <p:to>
                                        <p:strVal val="visible"/>
                                      </p:to>
                                    </p:set>
                                  </p:childTnLst>
                                </p:cTn>
                              </p:par>
                            </p:childTnLst>
                          </p:cTn>
                        </p:par>
                        <p:par>
                          <p:cTn id="20" fill="hold" nodeType="afterGroup">
                            <p:stCondLst>
                              <p:cond delay="4000"/>
                            </p:stCondLst>
                            <p:childTnLst>
                              <p:par>
                                <p:cTn id="21" presetID="0" presetClass="path" presetSubtype="0" accel="50000" decel="50000" fill="hold" grpId="0" nodeType="afterEffect">
                                  <p:stCondLst>
                                    <p:cond delay="0"/>
                                  </p:stCondLst>
                                  <p:childTnLst>
                                    <p:animMotion origin="layout" path="M -0.00139 0.00047 L -0.21441 -4.81481E-6 L -0.21441 0.07431 L -0.64461 0.44098 " pathEditMode="relative" rAng="0" ptsTypes="AAAA">
                                      <p:cBhvr>
                                        <p:cTn id="22" dur="2000" fill="hold"/>
                                        <p:tgtEl>
                                          <p:spTgt spid="1115248"/>
                                        </p:tgtEl>
                                        <p:attrNameLst>
                                          <p:attrName>ppt_x</p:attrName>
                                          <p:attrName>ppt_y</p:attrName>
                                        </p:attrNameLst>
                                      </p:cBhvr>
                                      <p:rCtr x="-32170" y="21991"/>
                                    </p:animMotion>
                                  </p:childTnLst>
                                </p:cTn>
                              </p:par>
                            </p:childTnLst>
                          </p:cTn>
                        </p:par>
                        <p:par>
                          <p:cTn id="23" fill="hold" nodeType="afterGroup">
                            <p:stCondLst>
                              <p:cond delay="6000"/>
                            </p:stCondLst>
                            <p:childTnLst>
                              <p:par>
                                <p:cTn id="24" presetID="1" presetClass="entr" presetSubtype="0" fill="hold" nodeType="afterEffect">
                                  <p:stCondLst>
                                    <p:cond delay="0"/>
                                  </p:stCondLst>
                                  <p:childTnLst>
                                    <p:set>
                                      <p:cBhvr>
                                        <p:cTn id="25" dur="1" fill="hold">
                                          <p:stCondLst>
                                            <p:cond delay="0"/>
                                          </p:stCondLst>
                                        </p:cTn>
                                        <p:tgtEl>
                                          <p:spTgt spid="1115271"/>
                                        </p:tgtEl>
                                        <p:attrNameLst>
                                          <p:attrName>style.visibility</p:attrName>
                                        </p:attrNameLst>
                                      </p:cBhvr>
                                      <p:to>
                                        <p:strVal val="visible"/>
                                      </p:to>
                                    </p:set>
                                  </p:childTnLst>
                                </p:cTn>
                              </p:par>
                            </p:childTnLst>
                          </p:cTn>
                        </p:par>
                        <p:par>
                          <p:cTn id="26" fill="hold" nodeType="afterGroup">
                            <p:stCondLst>
                              <p:cond delay="6000"/>
                            </p:stCondLst>
                            <p:childTnLst>
                              <p:par>
                                <p:cTn id="27" presetID="0" presetClass="path" presetSubtype="0" accel="50000" decel="50000" fill="hold" grpId="0" nodeType="afterEffect">
                                  <p:stCondLst>
                                    <p:cond delay="0"/>
                                  </p:stCondLst>
                                  <p:childTnLst>
                                    <p:animMotion origin="layout" path="M -0.00035 -0.00231 L -0.22882 -0.00138 L -0.22882 0.07315 L -0.03577 0.43704 " pathEditMode="relative" rAng="0" ptsTypes="AAAA">
                                      <p:cBhvr>
                                        <p:cTn id="28" dur="2000" fill="hold"/>
                                        <p:tgtEl>
                                          <p:spTgt spid="1115249"/>
                                        </p:tgtEl>
                                        <p:attrNameLst>
                                          <p:attrName>ppt_x</p:attrName>
                                          <p:attrName>ppt_y</p:attrName>
                                        </p:attrNameLst>
                                      </p:cBhvr>
                                      <p:rCtr x="-11424" y="21968"/>
                                    </p:animMotion>
                                  </p:childTnLst>
                                </p:cTn>
                              </p:par>
                            </p:childTnLst>
                          </p:cTn>
                        </p:par>
                        <p:par>
                          <p:cTn id="29" fill="hold" nodeType="afterGroup">
                            <p:stCondLst>
                              <p:cond delay="8000"/>
                            </p:stCondLst>
                            <p:childTnLst>
                              <p:par>
                                <p:cTn id="30" presetID="1" presetClass="entr" presetSubtype="0" fill="hold" nodeType="afterEffect">
                                  <p:stCondLst>
                                    <p:cond delay="0"/>
                                  </p:stCondLst>
                                  <p:childTnLst>
                                    <p:set>
                                      <p:cBhvr>
                                        <p:cTn id="31" dur="1" fill="hold">
                                          <p:stCondLst>
                                            <p:cond delay="0"/>
                                          </p:stCondLst>
                                        </p:cTn>
                                        <p:tgtEl>
                                          <p:spTgt spid="1115288"/>
                                        </p:tgtEl>
                                        <p:attrNameLst>
                                          <p:attrName>style.visibility</p:attrName>
                                        </p:attrNameLst>
                                      </p:cBhvr>
                                      <p:to>
                                        <p:strVal val="visible"/>
                                      </p:to>
                                    </p:set>
                                  </p:childTnLst>
                                </p:cTn>
                              </p:par>
                            </p:childTnLst>
                          </p:cTn>
                        </p:par>
                        <p:par>
                          <p:cTn id="32" fill="hold" nodeType="afterGroup">
                            <p:stCondLst>
                              <p:cond delay="8000"/>
                            </p:stCondLst>
                            <p:childTnLst>
                              <p:par>
                                <p:cTn id="33" presetID="0" presetClass="path" presetSubtype="0" accel="50000" decel="50000" fill="hold" grpId="0" nodeType="afterEffect">
                                  <p:stCondLst>
                                    <p:cond delay="0"/>
                                  </p:stCondLst>
                                  <p:childTnLst>
                                    <p:animMotion origin="layout" path="M 5E-6 -4.81481E-6 L -0.26459 0.00278 L -0.26459 0.07709 L -0.65938 0.4382 " pathEditMode="relative" rAng="0" ptsTypes="AAAA">
                                      <p:cBhvr>
                                        <p:cTn id="34" dur="2000" fill="hold"/>
                                        <p:tgtEl>
                                          <p:spTgt spid="1115250"/>
                                        </p:tgtEl>
                                        <p:attrNameLst>
                                          <p:attrName>ppt_x</p:attrName>
                                          <p:attrName>ppt_y</p:attrName>
                                        </p:attrNameLst>
                                      </p:cBhvr>
                                      <p:rCtr x="-32969" y="21898"/>
                                    </p:animMotion>
                                  </p:childTnLst>
                                </p:cTn>
                              </p:par>
                            </p:childTnLst>
                          </p:cTn>
                        </p:par>
                        <p:par>
                          <p:cTn id="35" fill="hold" nodeType="afterGroup">
                            <p:stCondLst>
                              <p:cond delay="10000"/>
                            </p:stCondLst>
                            <p:childTnLst>
                              <p:par>
                                <p:cTn id="36" presetID="1" presetClass="entr" presetSubtype="0" fill="hold" nodeType="afterEffect">
                                  <p:stCondLst>
                                    <p:cond delay="0"/>
                                  </p:stCondLst>
                                  <p:childTnLst>
                                    <p:set>
                                      <p:cBhvr>
                                        <p:cTn id="37" dur="1" fill="hold">
                                          <p:stCondLst>
                                            <p:cond delay="0"/>
                                          </p:stCondLst>
                                        </p:cTn>
                                        <p:tgtEl>
                                          <p:spTgt spid="1115272"/>
                                        </p:tgtEl>
                                        <p:attrNameLst>
                                          <p:attrName>style.visibility</p:attrName>
                                        </p:attrNameLst>
                                      </p:cBhvr>
                                      <p:to>
                                        <p:strVal val="visible"/>
                                      </p:to>
                                    </p:set>
                                  </p:childTnLst>
                                </p:cTn>
                              </p:par>
                            </p:childTnLst>
                          </p:cTn>
                        </p:par>
                        <p:par>
                          <p:cTn id="38" fill="hold" nodeType="afterGroup">
                            <p:stCondLst>
                              <p:cond delay="10000"/>
                            </p:stCondLst>
                            <p:childTnLst>
                              <p:par>
                                <p:cTn id="39" presetID="0" presetClass="path" presetSubtype="0" accel="50000" decel="50000" fill="hold" grpId="0" nodeType="afterEffect">
                                  <p:stCondLst>
                                    <p:cond delay="0"/>
                                  </p:stCondLst>
                                  <p:childTnLst>
                                    <p:animMotion origin="layout" path="M 0.00052 -0.00092 L -0.27899 -0.00092 L -0.2809 0.07477 L -0.12014 0.43704 " pathEditMode="relative" rAng="0" ptsTypes="AAAA">
                                      <p:cBhvr>
                                        <p:cTn id="40" dur="2000" fill="hold"/>
                                        <p:tgtEl>
                                          <p:spTgt spid="1115251"/>
                                        </p:tgtEl>
                                        <p:attrNameLst>
                                          <p:attrName>ppt_x</p:attrName>
                                          <p:attrName>ppt_y</p:attrName>
                                        </p:attrNameLst>
                                      </p:cBhvr>
                                      <p:rCtr x="-14080" y="21898"/>
                                    </p:animMotion>
                                  </p:childTnLst>
                                </p:cTn>
                              </p:par>
                            </p:childTnLst>
                          </p:cTn>
                        </p:par>
                        <p:par>
                          <p:cTn id="41" fill="hold" nodeType="afterGroup">
                            <p:stCondLst>
                              <p:cond delay="12000"/>
                            </p:stCondLst>
                            <p:childTnLst>
                              <p:par>
                                <p:cTn id="42" presetID="1" presetClass="entr" presetSubtype="0" fill="hold" nodeType="afterEffect">
                                  <p:stCondLst>
                                    <p:cond delay="0"/>
                                  </p:stCondLst>
                                  <p:childTnLst>
                                    <p:set>
                                      <p:cBhvr>
                                        <p:cTn id="43" dur="1" fill="hold">
                                          <p:stCondLst>
                                            <p:cond delay="0"/>
                                          </p:stCondLst>
                                        </p:cTn>
                                        <p:tgtEl>
                                          <p:spTgt spid="1115285"/>
                                        </p:tgtEl>
                                        <p:attrNameLst>
                                          <p:attrName>style.visibility</p:attrName>
                                        </p:attrNameLst>
                                      </p:cBhvr>
                                      <p:to>
                                        <p:strVal val="visible"/>
                                      </p:to>
                                    </p:set>
                                  </p:childTnLst>
                                </p:cTn>
                              </p:par>
                            </p:childTnLst>
                          </p:cTn>
                        </p:par>
                        <p:par>
                          <p:cTn id="44" fill="hold" nodeType="afterGroup">
                            <p:stCondLst>
                              <p:cond delay="12000"/>
                            </p:stCondLst>
                            <p:childTnLst>
                              <p:par>
                                <p:cTn id="45" presetID="0" presetClass="path" presetSubtype="0" accel="50000" decel="50000" fill="hold" grpId="0" nodeType="afterEffect">
                                  <p:stCondLst>
                                    <p:cond delay="0"/>
                                  </p:stCondLst>
                                  <p:childTnLst>
                                    <p:animMotion origin="layout" path="M -0.00139 -0.00231 L -0.29357 -0.00092 L -0.29444 0.07477 L -0.44652 0.4382 " pathEditMode="relative" rAng="0" ptsTypes="AAAA">
                                      <p:cBhvr>
                                        <p:cTn id="46" dur="2000" fill="hold"/>
                                        <p:tgtEl>
                                          <p:spTgt spid="1115252"/>
                                        </p:tgtEl>
                                        <p:attrNameLst>
                                          <p:attrName>ppt_x</p:attrName>
                                          <p:attrName>ppt_y</p:attrName>
                                        </p:attrNameLst>
                                      </p:cBhvr>
                                      <p:rCtr x="-22257" y="22014"/>
                                    </p:animMotion>
                                  </p:childTnLst>
                                </p:cTn>
                              </p:par>
                            </p:childTnLst>
                          </p:cTn>
                        </p:par>
                        <p:par>
                          <p:cTn id="47" fill="hold" nodeType="afterGroup">
                            <p:stCondLst>
                              <p:cond delay="14000"/>
                            </p:stCondLst>
                            <p:childTnLst>
                              <p:par>
                                <p:cTn id="48" presetID="1" presetClass="entr" presetSubtype="0" fill="hold" nodeType="afterEffect">
                                  <p:stCondLst>
                                    <p:cond delay="0"/>
                                  </p:stCondLst>
                                  <p:childTnLst>
                                    <p:set>
                                      <p:cBhvr>
                                        <p:cTn id="49" dur="1" fill="hold">
                                          <p:stCondLst>
                                            <p:cond delay="0"/>
                                          </p:stCondLst>
                                        </p:cTn>
                                        <p:tgtEl>
                                          <p:spTgt spid="1115279"/>
                                        </p:tgtEl>
                                        <p:attrNameLst>
                                          <p:attrName>style.visibility</p:attrName>
                                        </p:attrNameLst>
                                      </p:cBhvr>
                                      <p:to>
                                        <p:strVal val="visible"/>
                                      </p:to>
                                    </p:set>
                                  </p:childTnLst>
                                </p:cTn>
                              </p:par>
                            </p:childTnLst>
                          </p:cTn>
                        </p:par>
                        <p:par>
                          <p:cTn id="50" fill="hold" nodeType="afterGroup">
                            <p:stCondLst>
                              <p:cond delay="14000"/>
                            </p:stCondLst>
                            <p:childTnLst>
                              <p:par>
                                <p:cTn id="51" presetID="0" presetClass="path" presetSubtype="0" accel="50000" decel="50000" fill="hold" grpId="0" nodeType="afterEffect">
                                  <p:stCondLst>
                                    <p:cond delay="0"/>
                                  </p:stCondLst>
                                  <p:childTnLst>
                                    <p:animMotion origin="layout" path="M -0.00226 -0.00231 L -0.30816 -0.00138 L -0.31007 0.0757 L -0.35816 0.43774 " pathEditMode="relative" rAng="0" ptsTypes="AAAA">
                                      <p:cBhvr>
                                        <p:cTn id="52" dur="2000" fill="hold"/>
                                        <p:tgtEl>
                                          <p:spTgt spid="1115253"/>
                                        </p:tgtEl>
                                        <p:attrNameLst>
                                          <p:attrName>ppt_x</p:attrName>
                                          <p:attrName>ppt_y</p:attrName>
                                        </p:attrNameLst>
                                      </p:cBhvr>
                                      <p:rCtr x="-17795" y="21991"/>
                                    </p:animMotion>
                                  </p:childTnLst>
                                </p:cTn>
                              </p:par>
                            </p:childTnLst>
                          </p:cTn>
                        </p:par>
                        <p:par>
                          <p:cTn id="53" fill="hold" nodeType="afterGroup">
                            <p:stCondLst>
                              <p:cond delay="16000"/>
                            </p:stCondLst>
                            <p:childTnLst>
                              <p:par>
                                <p:cTn id="54" presetID="1" presetClass="entr" presetSubtype="0" fill="hold" nodeType="afterEffect">
                                  <p:stCondLst>
                                    <p:cond delay="0"/>
                                  </p:stCondLst>
                                  <p:childTnLst>
                                    <p:set>
                                      <p:cBhvr>
                                        <p:cTn id="55" dur="1" fill="hold">
                                          <p:stCondLst>
                                            <p:cond delay="0"/>
                                          </p:stCondLst>
                                        </p:cTn>
                                        <p:tgtEl>
                                          <p:spTgt spid="1115282"/>
                                        </p:tgtEl>
                                        <p:attrNameLst>
                                          <p:attrName>style.visibility</p:attrName>
                                        </p:attrNameLst>
                                      </p:cBhvr>
                                      <p:to>
                                        <p:strVal val="visible"/>
                                      </p:to>
                                    </p:set>
                                  </p:childTnLst>
                                </p:cTn>
                              </p:par>
                            </p:childTnLst>
                          </p:cTn>
                        </p:par>
                        <p:par>
                          <p:cTn id="56" fill="hold" nodeType="afterGroup">
                            <p:stCondLst>
                              <p:cond delay="16000"/>
                            </p:stCondLst>
                            <p:childTnLst>
                              <p:par>
                                <p:cTn id="57" presetID="0" presetClass="path" presetSubtype="0" accel="50000" decel="50000" fill="hold" grpId="0" nodeType="afterEffect">
                                  <p:stCondLst>
                                    <p:cond delay="0"/>
                                  </p:stCondLst>
                                  <p:childTnLst>
                                    <p:animMotion origin="layout" path="M 0.0007 0.00556 L -0.32378 0.00255 L -0.32465 0.07454 L -0.37482 0.4382 " pathEditMode="relative" rAng="0" ptsTypes="AAAA">
                                      <p:cBhvr>
                                        <p:cTn id="58" dur="2000" fill="hold"/>
                                        <p:tgtEl>
                                          <p:spTgt spid="1115254"/>
                                        </p:tgtEl>
                                        <p:attrNameLst>
                                          <p:attrName>ppt_x</p:attrName>
                                          <p:attrName>ppt_y</p:attrName>
                                        </p:attrNameLst>
                                      </p:cBhvr>
                                      <p:rCtr x="-18785" y="21481"/>
                                    </p:animMotion>
                                  </p:childTnLst>
                                </p:cTn>
                              </p:par>
                            </p:childTnLst>
                          </p:cTn>
                        </p:par>
                        <p:par>
                          <p:cTn id="59" fill="hold" nodeType="afterGroup">
                            <p:stCondLst>
                              <p:cond delay="18000"/>
                            </p:stCondLst>
                            <p:childTnLst>
                              <p:par>
                                <p:cTn id="60" presetID="1" presetClass="entr" presetSubtype="0" fill="hold" nodeType="afterEffect">
                                  <p:stCondLst>
                                    <p:cond delay="0"/>
                                  </p:stCondLst>
                                  <p:childTnLst>
                                    <p:set>
                                      <p:cBhvr>
                                        <p:cTn id="61" dur="1" fill="hold">
                                          <p:stCondLst>
                                            <p:cond delay="0"/>
                                          </p:stCondLst>
                                        </p:cTn>
                                        <p:tgtEl>
                                          <p:spTgt spid="1115297"/>
                                        </p:tgtEl>
                                        <p:attrNameLst>
                                          <p:attrName>style.visibility</p:attrName>
                                        </p:attrNameLst>
                                      </p:cBhvr>
                                      <p:to>
                                        <p:strVal val="visible"/>
                                      </p:to>
                                    </p:set>
                                  </p:childTnLst>
                                </p:cTn>
                              </p:par>
                            </p:childTnLst>
                          </p:cTn>
                        </p:par>
                        <p:par>
                          <p:cTn id="62" fill="hold" nodeType="afterGroup">
                            <p:stCondLst>
                              <p:cond delay="18000"/>
                            </p:stCondLst>
                            <p:childTnLst>
                              <p:par>
                                <p:cTn id="63" presetID="1" presetClass="exit" presetSubtype="0" fill="hold" grpId="1" nodeType="afterEffect">
                                  <p:stCondLst>
                                    <p:cond delay="400"/>
                                  </p:stCondLst>
                                  <p:childTnLst>
                                    <p:set>
                                      <p:cBhvr>
                                        <p:cTn id="64" dur="1" fill="hold">
                                          <p:stCondLst>
                                            <p:cond delay="0"/>
                                          </p:stCondLst>
                                        </p:cTn>
                                        <p:tgtEl>
                                          <p:spTgt spid="1115254"/>
                                        </p:tgtEl>
                                        <p:attrNameLst>
                                          <p:attrName>style.visibility</p:attrName>
                                        </p:attrNameLst>
                                      </p:cBhvr>
                                      <p:to>
                                        <p:strVal val="hidden"/>
                                      </p:to>
                                    </p:set>
                                  </p:childTnLst>
                                </p:cTn>
                              </p:par>
                            </p:childTnLst>
                          </p:cTn>
                        </p:par>
                        <p:par>
                          <p:cTn id="65" fill="hold" nodeType="afterGroup">
                            <p:stCondLst>
                              <p:cond delay="18400"/>
                            </p:stCondLst>
                            <p:childTnLst>
                              <p:par>
                                <p:cTn id="66" presetID="0" presetClass="path" presetSubtype="0" accel="50000" decel="50000" fill="hold" grpId="0" nodeType="afterEffect">
                                  <p:stCondLst>
                                    <p:cond delay="0"/>
                                  </p:stCondLst>
                                  <p:childTnLst>
                                    <p:animMotion origin="layout" path="M 0.00382 -0.00092 L -0.34063 0.00139 L -0.34271 0.0757 L -0.49358 0.43797 " pathEditMode="relative" rAng="0" ptsTypes="AAAA">
                                      <p:cBhvr>
                                        <p:cTn id="67" dur="2000" fill="hold"/>
                                        <p:tgtEl>
                                          <p:spTgt spid="1115255"/>
                                        </p:tgtEl>
                                        <p:attrNameLst>
                                          <p:attrName>ppt_x</p:attrName>
                                          <p:attrName>ppt_y</p:attrName>
                                        </p:attrNameLst>
                                      </p:cBhvr>
                                      <p:rCtr x="-24878" y="21944"/>
                                    </p:animMotion>
                                  </p:childTnLst>
                                </p:cTn>
                              </p:par>
                            </p:childTnLst>
                          </p:cTn>
                        </p:par>
                        <p:par>
                          <p:cTn id="68" fill="hold" nodeType="afterGroup">
                            <p:stCondLst>
                              <p:cond delay="20400"/>
                            </p:stCondLst>
                            <p:childTnLst>
                              <p:par>
                                <p:cTn id="69" presetID="1" presetClass="entr" presetSubtype="0" fill="hold" nodeType="afterEffect">
                                  <p:stCondLst>
                                    <p:cond delay="0"/>
                                  </p:stCondLst>
                                  <p:childTnLst>
                                    <p:set>
                                      <p:cBhvr>
                                        <p:cTn id="70" dur="1" fill="hold">
                                          <p:stCondLst>
                                            <p:cond delay="0"/>
                                          </p:stCondLst>
                                        </p:cTn>
                                        <p:tgtEl>
                                          <p:spTgt spid="1115268"/>
                                        </p:tgtEl>
                                        <p:attrNameLst>
                                          <p:attrName>style.visibility</p:attrName>
                                        </p:attrNameLst>
                                      </p:cBhvr>
                                      <p:to>
                                        <p:strVal val="visible"/>
                                      </p:to>
                                    </p:set>
                                  </p:childTnLst>
                                </p:cTn>
                              </p:par>
                            </p:childTnLst>
                          </p:cTn>
                        </p:par>
                        <p:par>
                          <p:cTn id="71" fill="hold" nodeType="afterGroup">
                            <p:stCondLst>
                              <p:cond delay="20400"/>
                            </p:stCondLst>
                            <p:childTnLst>
                              <p:par>
                                <p:cTn id="72" presetID="1" presetClass="exit" presetSubtype="0" fill="hold" grpId="1" nodeType="afterEffect">
                                  <p:stCondLst>
                                    <p:cond delay="0"/>
                                  </p:stCondLst>
                                  <p:childTnLst>
                                    <p:set>
                                      <p:cBhvr>
                                        <p:cTn id="73" dur="1" fill="hold">
                                          <p:stCondLst>
                                            <p:cond delay="0"/>
                                          </p:stCondLst>
                                        </p:cTn>
                                        <p:tgtEl>
                                          <p:spTgt spid="1115255"/>
                                        </p:tgtEl>
                                        <p:attrNameLst>
                                          <p:attrName>style.visibility</p:attrName>
                                        </p:attrNameLst>
                                      </p:cBhvr>
                                      <p:to>
                                        <p:strVal val="hidden"/>
                                      </p:to>
                                    </p:set>
                                  </p:childTnLst>
                                </p:cTn>
                              </p:par>
                            </p:childTnLst>
                          </p:cTn>
                        </p:par>
                        <p:par>
                          <p:cTn id="74" fill="hold" nodeType="afterGroup">
                            <p:stCondLst>
                              <p:cond delay="20400"/>
                            </p:stCondLst>
                            <p:childTnLst>
                              <p:par>
                                <p:cTn id="75" presetID="0" presetClass="path" presetSubtype="0" accel="50000" decel="50000" fill="hold" nodeType="afterEffect">
                                  <p:stCondLst>
                                    <p:cond delay="0"/>
                                  </p:stCondLst>
                                  <p:childTnLst>
                                    <p:animMotion origin="layout" path="M 0.0026 -0.00092 L -0.35347 -3.33333E-6 L -0.35451 0.07431 L -0.57951 0.4382 " pathEditMode="relative" rAng="0" ptsTypes="AAAA">
                                      <p:cBhvr>
                                        <p:cTn id="76" dur="2000" fill="hold"/>
                                        <p:tgtEl>
                                          <p:spTgt spid="1115256">
                                            <p:txEl>
                                              <p:pRg st="0" end="0"/>
                                            </p:txEl>
                                          </p:spTgt>
                                        </p:tgtEl>
                                        <p:attrNameLst>
                                          <p:attrName>ppt_x</p:attrName>
                                          <p:attrName>ppt_y</p:attrName>
                                        </p:attrNameLst>
                                      </p:cBhvr>
                                      <p:rCtr x="-29115" y="21944"/>
                                    </p:animMotion>
                                  </p:childTnLst>
                                </p:cTn>
                              </p:par>
                            </p:childTnLst>
                          </p:cTn>
                        </p:par>
                        <p:par>
                          <p:cTn id="77" fill="hold" nodeType="afterGroup">
                            <p:stCondLst>
                              <p:cond delay="22400"/>
                            </p:stCondLst>
                            <p:childTnLst>
                              <p:par>
                                <p:cTn id="78" presetID="1" presetClass="entr" presetSubtype="0" fill="hold" nodeType="afterEffect">
                                  <p:stCondLst>
                                    <p:cond delay="0"/>
                                  </p:stCondLst>
                                  <p:childTnLst>
                                    <p:set>
                                      <p:cBhvr>
                                        <p:cTn id="79" dur="1" fill="hold">
                                          <p:stCondLst>
                                            <p:cond delay="0"/>
                                          </p:stCondLst>
                                        </p:cTn>
                                        <p:tgtEl>
                                          <p:spTgt spid="11152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5246" grpId="0"/>
      <p:bldP spid="1115247" grpId="0"/>
      <p:bldP spid="1115248" grpId="0"/>
      <p:bldP spid="1115249" grpId="0"/>
      <p:bldP spid="1115250" grpId="0"/>
      <p:bldP spid="1115251" grpId="0"/>
      <p:bldP spid="1115252" grpId="0"/>
      <p:bldP spid="1115253" grpId="0"/>
      <p:bldP spid="1115254" grpId="0"/>
      <p:bldP spid="1115254" grpId="1"/>
      <p:bldP spid="1115255" grpId="0"/>
      <p:bldP spid="1115255" grpId="1"/>
      <p:bldP spid="1115256"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19" name="Text Box 3"/>
          <p:cNvSpPr txBox="1">
            <a:spLocks noChangeArrowheads="1"/>
          </p:cNvSpPr>
          <p:nvPr/>
        </p:nvSpPr>
        <p:spPr bwMode="auto">
          <a:xfrm>
            <a:off x="398463" y="775259"/>
            <a:ext cx="8440737" cy="4359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3000"/>
              </a:lnSpc>
              <a:defRPr/>
            </a:pPr>
            <a:r>
              <a:rPr altLang="de-DE" sz="1400" b="1" noProof="1"/>
              <a:t>import acm.program.*;</a:t>
            </a:r>
          </a:p>
          <a:p>
            <a:pPr>
              <a:lnSpc>
                <a:spcPct val="93000"/>
              </a:lnSpc>
              <a:defRPr/>
            </a:pPr>
            <a:endParaRPr altLang="de-DE" sz="1000" b="1" noProof="1"/>
          </a:p>
          <a:p>
            <a:pPr>
              <a:lnSpc>
                <a:spcPct val="93000"/>
              </a:lnSpc>
              <a:defRPr/>
            </a:pPr>
            <a:r>
              <a:rPr altLang="de-DE" sz="1400" b="1" noProof="1">
                <a:solidFill>
                  <a:srgbClr val="0000FF"/>
                </a:solidFill>
              </a:rPr>
              <a:t>/**</a:t>
            </a:r>
          </a:p>
          <a:p>
            <a:pPr>
              <a:lnSpc>
                <a:spcPct val="93000"/>
              </a:lnSpc>
              <a:defRPr/>
            </a:pPr>
            <a:r>
              <a:rPr altLang="de-DE" sz="1400" b="1" noProof="1">
                <a:solidFill>
                  <a:srgbClr val="0000FF"/>
                </a:solidFill>
              </a:rPr>
              <a:t> * This program creates a table of the letter frequencies in a </a:t>
            </a:r>
          </a:p>
          <a:p>
            <a:pPr>
              <a:lnSpc>
                <a:spcPct val="93000"/>
              </a:lnSpc>
              <a:defRPr/>
            </a:pPr>
            <a:r>
              <a:rPr altLang="de-DE" sz="1400" b="1" noProof="1">
                <a:solidFill>
                  <a:srgbClr val="0000FF"/>
                </a:solidFill>
              </a:rPr>
              <a:t> * paragraph of input text terminated by a blank line.</a:t>
            </a:r>
          </a:p>
          <a:p>
            <a:pPr>
              <a:lnSpc>
                <a:spcPct val="93000"/>
              </a:lnSpc>
              <a:defRPr/>
            </a:pPr>
            <a:r>
              <a:rPr altLang="de-DE" sz="1400" b="1" noProof="1">
                <a:solidFill>
                  <a:srgbClr val="0000FF"/>
                </a:solidFill>
              </a:rPr>
              <a:t> */</a:t>
            </a:r>
          </a:p>
          <a:p>
            <a:pPr>
              <a:lnSpc>
                <a:spcPct val="93000"/>
              </a:lnSpc>
              <a:defRPr/>
            </a:pPr>
            <a:r>
              <a:rPr altLang="de-DE" sz="1400" b="1" noProof="1"/>
              <a:t>public class CountLetterFrequencies extends ConsoleProgram {</a:t>
            </a:r>
          </a:p>
          <a:p>
            <a:pPr>
              <a:lnSpc>
                <a:spcPct val="93000"/>
              </a:lnSpc>
              <a:defRPr/>
            </a:pPr>
            <a:endParaRPr altLang="de-DE" sz="700" b="1" noProof="1"/>
          </a:p>
          <a:p>
            <a:pPr>
              <a:lnSpc>
                <a:spcPct val="95000"/>
              </a:lnSpc>
              <a:defRPr/>
            </a:pPr>
            <a:r>
              <a:rPr lang="de-DE" altLang="de-DE" sz="1400" b="1" noProof="1">
                <a:solidFill>
                  <a:srgbClr val="0000FF"/>
                </a:solidFill>
              </a:rPr>
              <a:t>   /* Private instance variables */</a:t>
            </a:r>
          </a:p>
          <a:p>
            <a:pPr>
              <a:lnSpc>
                <a:spcPct val="95000"/>
              </a:lnSpc>
              <a:defRPr/>
            </a:pPr>
            <a:r>
              <a:rPr lang="de-DE" altLang="de-DE" sz="1400" b="1" noProof="1"/>
              <a:t>   private int[] frequencyTable = new int[26];</a:t>
            </a:r>
          </a:p>
          <a:p>
            <a:pPr>
              <a:lnSpc>
                <a:spcPct val="95000"/>
              </a:lnSpc>
              <a:defRPr/>
            </a:pPr>
            <a:endParaRPr lang="de-DE" altLang="de-DE" sz="1400" b="1" noProof="1"/>
          </a:p>
          <a:p>
            <a:pPr>
              <a:lnSpc>
                <a:spcPct val="93000"/>
              </a:lnSpc>
              <a:defRPr/>
            </a:pPr>
            <a:r>
              <a:rPr altLang="de-DE" sz="1400" b="1" noProof="1"/>
              <a:t>   public void run() {</a:t>
            </a:r>
          </a:p>
          <a:p>
            <a:pPr>
              <a:lnSpc>
                <a:spcPct val="93000"/>
              </a:lnSpc>
              <a:defRPr/>
            </a:pPr>
            <a:r>
              <a:rPr altLang="de-DE" sz="1400" b="1" noProof="1"/>
              <a:t>      println(</a:t>
            </a:r>
            <a:r>
              <a:rPr lang="ru-RU" altLang="de-DE" sz="1400" b="1" noProof="1"/>
              <a:t>"</a:t>
            </a:r>
            <a:r>
              <a:rPr altLang="de-DE" sz="1400" b="1" noProof="1"/>
              <a:t>This program counts letter frequencies.</a:t>
            </a:r>
            <a:r>
              <a:rPr lang="ru-RU" altLang="de-DE" sz="1400" b="1" noProof="1"/>
              <a:t>"</a:t>
            </a:r>
            <a:r>
              <a:rPr altLang="de-DE" sz="1400" b="1" noProof="1"/>
              <a:t>);</a:t>
            </a:r>
          </a:p>
          <a:p>
            <a:pPr>
              <a:lnSpc>
                <a:spcPct val="93000"/>
              </a:lnSpc>
              <a:defRPr/>
            </a:pPr>
            <a:r>
              <a:rPr altLang="de-DE" sz="1400" b="1" noProof="1"/>
              <a:t>      println(</a:t>
            </a:r>
            <a:r>
              <a:rPr lang="ru-RU" altLang="de-DE" sz="1400" b="1" noProof="1"/>
              <a:t>"</a:t>
            </a:r>
            <a:r>
              <a:rPr altLang="de-DE" sz="1400" b="1" noProof="1"/>
              <a:t>Enter a blank line to indicate the end of the text.</a:t>
            </a:r>
            <a:r>
              <a:rPr lang="ru-RU" altLang="de-DE" sz="1400" b="1" noProof="1"/>
              <a:t>"</a:t>
            </a:r>
            <a:r>
              <a:rPr altLang="de-DE" sz="1400" b="1" noProof="1"/>
              <a:t>);</a:t>
            </a:r>
          </a:p>
          <a:p>
            <a:pPr>
              <a:lnSpc>
                <a:spcPct val="93000"/>
              </a:lnSpc>
              <a:defRPr/>
            </a:pPr>
            <a:r>
              <a:rPr lang="de-DE" altLang="de-DE" sz="1400" b="1" noProof="1"/>
              <a:t>      </a:t>
            </a:r>
            <a:r>
              <a:rPr altLang="de-DE" sz="1400" b="1" noProof="1"/>
              <a:t>while (true) {</a:t>
            </a:r>
          </a:p>
          <a:p>
            <a:pPr>
              <a:lnSpc>
                <a:spcPct val="93000"/>
              </a:lnSpc>
              <a:defRPr/>
            </a:pPr>
            <a:r>
              <a:rPr altLang="de-DE" sz="1400" b="1" noProof="1"/>
              <a:t>         String line = readLine();</a:t>
            </a:r>
          </a:p>
          <a:p>
            <a:pPr>
              <a:lnSpc>
                <a:spcPct val="93000"/>
              </a:lnSpc>
              <a:defRPr/>
            </a:pPr>
            <a:r>
              <a:rPr altLang="de-DE" sz="1400" b="1" noProof="1"/>
              <a:t>         if (line.length() == 0) break;</a:t>
            </a:r>
          </a:p>
          <a:p>
            <a:pPr>
              <a:lnSpc>
                <a:spcPct val="93000"/>
              </a:lnSpc>
              <a:defRPr/>
            </a:pPr>
            <a:r>
              <a:rPr altLang="de-DE" sz="1400" b="1" noProof="1"/>
              <a:t>         countLetterFrequencies(line);</a:t>
            </a:r>
          </a:p>
          <a:p>
            <a:pPr>
              <a:lnSpc>
                <a:spcPct val="93000"/>
              </a:lnSpc>
              <a:defRPr/>
            </a:pPr>
            <a:r>
              <a:rPr altLang="de-DE" sz="1400" b="1" noProof="1"/>
              <a:t>      }</a:t>
            </a:r>
          </a:p>
          <a:p>
            <a:pPr>
              <a:lnSpc>
                <a:spcPct val="93000"/>
              </a:lnSpc>
              <a:defRPr/>
            </a:pPr>
            <a:r>
              <a:rPr altLang="de-DE" sz="1400" b="1" noProof="1"/>
              <a:t>      printFrequencyTable();</a:t>
            </a:r>
          </a:p>
          <a:p>
            <a:pPr>
              <a:lnSpc>
                <a:spcPct val="93000"/>
              </a:lnSpc>
              <a:defRPr/>
            </a:pPr>
            <a:r>
              <a:rPr altLang="de-DE" sz="1400" b="1" noProof="1"/>
              <a:t>   }</a:t>
            </a:r>
          </a:p>
          <a:p>
            <a:pPr>
              <a:lnSpc>
                <a:spcPct val="93000"/>
              </a:lnSpc>
              <a:defRPr/>
            </a:pPr>
            <a:endParaRPr altLang="de-DE" sz="1400" b="1" noProof="1"/>
          </a:p>
        </p:txBody>
      </p:sp>
      <p:sp>
        <p:nvSpPr>
          <p:cNvPr id="1033224" name="Text Box 8">
            <a:hlinkClick r:id="rId3" action="ppaction://hlinksldjump"/>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code</a:t>
            </a:r>
          </a:p>
        </p:txBody>
      </p:sp>
      <p:sp>
        <p:nvSpPr>
          <p:cNvPr id="1033225" name="Text Box 9"/>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1 of 2</a:t>
            </a:r>
          </a:p>
        </p:txBody>
      </p:sp>
      <p:sp>
        <p:nvSpPr>
          <p:cNvPr id="1033229" name="Rectangle 13"/>
          <p:cNvSpPr>
            <a:spLocks noGrp="1" noChangeArrowheads="1"/>
          </p:cNvSpPr>
          <p:nvPr>
            <p:ph type="title"/>
          </p:nvPr>
        </p:nvSpPr>
        <p:spPr>
          <a:xfrm>
            <a:off x="0" y="66675"/>
            <a:ext cx="9144000" cy="603809"/>
          </a:xfrm>
        </p:spPr>
        <p:txBody>
          <a:bodyPr/>
          <a:lstStyle/>
          <a:p>
            <a:pPr>
              <a:defRPr/>
            </a:pPr>
            <a:r>
              <a:rPr lang="en-US" altLang="de-DE" sz="4000" b="1" dirty="0" err="1">
                <a:solidFill>
                  <a:schemeClr val="tx1"/>
                </a:solidFill>
                <a:latin typeface="Courier New" charset="0"/>
              </a:rPr>
              <a:t>CountLetterFrequencies</a:t>
            </a:r>
            <a:endParaRPr lang="en-US" altLang="de-DE" sz="4000" b="1" dirty="0">
              <a:solidFill>
                <a:schemeClr val="tx1"/>
              </a:solidFill>
              <a:latin typeface="Courier New" charset="0"/>
            </a:endParaRPr>
          </a:p>
        </p:txBody>
      </p:sp>
      <p:sp>
        <p:nvSpPr>
          <p:cNvPr id="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26</a:t>
            </a:fld>
            <a:endParaRPr lang="en-US" altLang="de-DE" sz="1400"/>
          </a:p>
        </p:txBody>
      </p:sp>
    </p:spTree>
    <p:extLst>
      <p:ext uri="{BB962C8B-B14F-4D97-AF65-F5344CB8AC3E}">
        <p14:creationId xmlns:p14="http://schemas.microsoft.com/office/powerpoint/2010/main" val="10702791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3219">
                                            <p:txEl>
                                              <p:pRg st="12" end="1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3219">
                                            <p:txEl>
                                              <p:pRg st="13" end="1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3219">
                                            <p:txEl>
                                              <p:pRg st="14" end="1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3219">
                                            <p:txEl>
                                              <p:pRg st="18" end="1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3219">
                                            <p:txEl>
                                              <p:pRg st="15" end="1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33219">
                                            <p:txEl>
                                              <p:pRg st="16" end="1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3219">
                                            <p:txEl>
                                              <p:pRg st="17" end="1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3219">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275" name="Text Box 11">
            <a:hlinkClick r:id="" action="ppaction://hlinkshowjump?jump=nextslide"/>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code</a:t>
            </a:r>
          </a:p>
        </p:txBody>
      </p:sp>
      <p:sp>
        <p:nvSpPr>
          <p:cNvPr id="1035276" name="Text Box 12"/>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2 of 2</a:t>
            </a:r>
          </a:p>
        </p:txBody>
      </p:sp>
      <p:sp>
        <p:nvSpPr>
          <p:cNvPr id="9"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27</a:t>
            </a:fld>
            <a:endParaRPr lang="en-US" altLang="de-DE" sz="1400"/>
          </a:p>
        </p:txBody>
      </p:sp>
      <p:sp>
        <p:nvSpPr>
          <p:cNvPr id="10" name="Text Box 6"/>
          <p:cNvSpPr txBox="1">
            <a:spLocks noChangeArrowheads="1"/>
          </p:cNvSpPr>
          <p:nvPr/>
        </p:nvSpPr>
        <p:spPr bwMode="auto">
          <a:xfrm>
            <a:off x="538528" y="914400"/>
            <a:ext cx="8453072" cy="500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5000"/>
              </a:lnSpc>
              <a:defRPr/>
            </a:pPr>
            <a:r>
              <a:rPr lang="de-DE" altLang="de-DE" b="1" noProof="1">
                <a:solidFill>
                  <a:srgbClr val="0000FF"/>
                </a:solidFill>
              </a:rPr>
              <a:t>   </a:t>
            </a:r>
            <a:r>
              <a:rPr altLang="de-DE" b="1" noProof="1">
                <a:solidFill>
                  <a:srgbClr val="0000FF"/>
                </a:solidFill>
              </a:rPr>
              <a:t>/* Counts the letter frequencies in a line of text */</a:t>
            </a:r>
          </a:p>
          <a:p>
            <a:pPr>
              <a:lnSpc>
                <a:spcPct val="95000"/>
              </a:lnSpc>
              <a:defRPr/>
            </a:pPr>
            <a:r>
              <a:rPr altLang="de-DE" b="1" noProof="1"/>
              <a:t>   private void countLetterFrequencies(String line) {</a:t>
            </a:r>
          </a:p>
          <a:p>
            <a:pPr>
              <a:lnSpc>
                <a:spcPct val="95000"/>
              </a:lnSpc>
              <a:defRPr/>
            </a:pPr>
            <a:r>
              <a:rPr altLang="de-DE" b="1" noProof="1"/>
              <a:t>      for (int i = 0; i &lt; line.length(); i++) {</a:t>
            </a:r>
          </a:p>
          <a:p>
            <a:pPr>
              <a:lnSpc>
                <a:spcPct val="95000"/>
              </a:lnSpc>
              <a:defRPr/>
            </a:pPr>
            <a:r>
              <a:rPr altLang="de-DE" b="1" noProof="1"/>
              <a:t>         char ch = line.charAt(i);</a:t>
            </a:r>
          </a:p>
          <a:p>
            <a:pPr>
              <a:lnSpc>
                <a:spcPct val="95000"/>
              </a:lnSpc>
              <a:defRPr/>
            </a:pPr>
            <a:r>
              <a:rPr altLang="de-DE" b="1" noProof="1"/>
              <a:t>         if (Character.isLetter(ch)) {</a:t>
            </a:r>
          </a:p>
          <a:p>
            <a:pPr>
              <a:lnSpc>
                <a:spcPct val="95000"/>
              </a:lnSpc>
              <a:defRPr/>
            </a:pPr>
            <a:r>
              <a:rPr altLang="de-DE" b="1" noProof="1"/>
              <a:t>            int index = Character.toUpperCase(ch) - 'A';</a:t>
            </a:r>
          </a:p>
          <a:p>
            <a:pPr>
              <a:lnSpc>
                <a:spcPct val="95000"/>
              </a:lnSpc>
              <a:defRPr/>
            </a:pPr>
            <a:r>
              <a:rPr altLang="de-DE" b="1" noProof="1"/>
              <a:t>            frequencyTable[index]++;</a:t>
            </a:r>
          </a:p>
          <a:p>
            <a:pPr>
              <a:lnSpc>
                <a:spcPct val="95000"/>
              </a:lnSpc>
              <a:defRPr/>
            </a:pPr>
            <a:r>
              <a:rPr altLang="de-DE" b="1" noProof="1"/>
              <a:t>         }</a:t>
            </a:r>
          </a:p>
          <a:p>
            <a:pPr>
              <a:lnSpc>
                <a:spcPct val="95000"/>
              </a:lnSpc>
              <a:defRPr/>
            </a:pPr>
            <a:r>
              <a:rPr altLang="de-DE" b="1" noProof="1"/>
              <a:t>      }</a:t>
            </a:r>
          </a:p>
          <a:p>
            <a:pPr>
              <a:lnSpc>
                <a:spcPct val="95000"/>
              </a:lnSpc>
              <a:defRPr/>
            </a:pPr>
            <a:r>
              <a:rPr altLang="de-DE" b="1" noProof="1"/>
              <a:t>   }</a:t>
            </a:r>
          </a:p>
          <a:p>
            <a:pPr>
              <a:lnSpc>
                <a:spcPct val="95000"/>
              </a:lnSpc>
              <a:defRPr/>
            </a:pPr>
            <a:endParaRPr altLang="de-DE" b="1" noProof="1"/>
          </a:p>
          <a:p>
            <a:pPr>
              <a:lnSpc>
                <a:spcPct val="95000"/>
              </a:lnSpc>
              <a:defRPr/>
            </a:pPr>
            <a:r>
              <a:rPr lang="de-DE" altLang="de-DE" b="1" noProof="1">
                <a:solidFill>
                  <a:srgbClr val="0000FF"/>
                </a:solidFill>
              </a:rPr>
              <a:t>   </a:t>
            </a:r>
            <a:r>
              <a:rPr altLang="de-DE" b="1" noProof="1">
                <a:solidFill>
                  <a:srgbClr val="0000FF"/>
                </a:solidFill>
              </a:rPr>
              <a:t>/* Displays the frequency table */</a:t>
            </a:r>
          </a:p>
          <a:p>
            <a:pPr>
              <a:lnSpc>
                <a:spcPct val="95000"/>
              </a:lnSpc>
              <a:defRPr/>
            </a:pPr>
            <a:r>
              <a:rPr altLang="de-DE" b="1" noProof="1"/>
              <a:t>   private void printFrequencyTable() {</a:t>
            </a:r>
          </a:p>
          <a:p>
            <a:pPr>
              <a:lnSpc>
                <a:spcPct val="95000"/>
              </a:lnSpc>
              <a:defRPr/>
            </a:pPr>
            <a:r>
              <a:rPr altLang="de-DE" b="1" noProof="1"/>
              <a:t>      for (char ch = 'A'; ch &lt;= 'Z'; ch++) {</a:t>
            </a:r>
          </a:p>
          <a:p>
            <a:pPr>
              <a:lnSpc>
                <a:spcPct val="95000"/>
              </a:lnSpc>
              <a:defRPr/>
            </a:pPr>
            <a:r>
              <a:rPr altLang="de-DE" b="1" noProof="1"/>
              <a:t>         int index = ch - 'A';</a:t>
            </a:r>
          </a:p>
          <a:p>
            <a:pPr>
              <a:lnSpc>
                <a:spcPct val="95000"/>
              </a:lnSpc>
              <a:defRPr/>
            </a:pPr>
            <a:r>
              <a:rPr altLang="de-DE" b="1" noProof="1"/>
              <a:t>         println(ch + </a:t>
            </a:r>
            <a:r>
              <a:rPr lang="ru-RU" altLang="de-DE" b="1" noProof="1"/>
              <a:t>"</a:t>
            </a:r>
            <a:r>
              <a:rPr altLang="de-DE" b="1" noProof="1"/>
              <a:t>: </a:t>
            </a:r>
            <a:r>
              <a:rPr lang="ru-RU" altLang="de-DE" b="1" noProof="1"/>
              <a:t>"</a:t>
            </a:r>
            <a:r>
              <a:rPr altLang="de-DE" b="1" noProof="1"/>
              <a:t> + frequencyTable[index]);</a:t>
            </a:r>
          </a:p>
          <a:p>
            <a:pPr>
              <a:lnSpc>
                <a:spcPct val="95000"/>
              </a:lnSpc>
              <a:defRPr/>
            </a:pPr>
            <a:r>
              <a:rPr altLang="de-DE" b="1" noProof="1"/>
              <a:t>      }</a:t>
            </a:r>
          </a:p>
          <a:p>
            <a:pPr>
              <a:lnSpc>
                <a:spcPct val="95000"/>
              </a:lnSpc>
              <a:defRPr/>
            </a:pPr>
            <a:r>
              <a:rPr altLang="de-DE" b="1" noProof="1"/>
              <a:t>   }</a:t>
            </a:r>
          </a:p>
          <a:p>
            <a:pPr>
              <a:lnSpc>
                <a:spcPct val="95000"/>
              </a:lnSpc>
              <a:defRPr/>
            </a:pPr>
            <a:endParaRPr altLang="de-DE" b="1" noProof="1"/>
          </a:p>
          <a:p>
            <a:pPr>
              <a:lnSpc>
                <a:spcPct val="95000"/>
              </a:lnSpc>
              <a:defRPr/>
            </a:pPr>
            <a:r>
              <a:rPr altLang="de-DE" b="1" noProof="1"/>
              <a:t>}</a:t>
            </a:r>
          </a:p>
          <a:p>
            <a:pPr>
              <a:lnSpc>
                <a:spcPct val="95000"/>
              </a:lnSpc>
              <a:defRPr/>
            </a:pPr>
            <a:endParaRPr altLang="de-DE" b="1" noProof="1"/>
          </a:p>
        </p:txBody>
      </p:sp>
    </p:spTree>
    <p:extLst>
      <p:ext uri="{BB962C8B-B14F-4D97-AF65-F5344CB8AC3E}">
        <p14:creationId xmlns:p14="http://schemas.microsoft.com/office/powerpoint/2010/main" val="16531460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12" end="1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17" end="1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
                                            <p:txEl>
                                              <p:pRg st="16" end="16"/>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14" end="1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0">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0" y="419100"/>
            <a:ext cx="9144000" cy="1143000"/>
          </a:xfrm>
        </p:spPr>
        <p:txBody>
          <a:bodyPr/>
          <a:lstStyle/>
          <a:p>
            <a:pPr>
              <a:defRPr/>
            </a:pPr>
            <a:r>
              <a:rPr lang="en-US" altLang="de-DE" dirty="0">
                <a:solidFill>
                  <a:schemeClr val="tx1"/>
                </a:solidFill>
                <a:latin typeface="Arial" charset="0"/>
                <a:ea typeface="Arial" charset="0"/>
                <a:cs typeface="Arial" charset="0"/>
              </a:rPr>
              <a:t>Initializing Arrays</a:t>
            </a:r>
          </a:p>
        </p:txBody>
      </p:sp>
      <p:sp>
        <p:nvSpPr>
          <p:cNvPr id="692432" name="Rectangle 208"/>
          <p:cNvSpPr>
            <a:spLocks noChangeArrowheads="1"/>
          </p:cNvSpPr>
          <p:nvPr/>
        </p:nvSpPr>
        <p:spPr bwMode="auto">
          <a:xfrm>
            <a:off x="381000" y="1553308"/>
            <a:ext cx="8496300" cy="499989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defRPr/>
            </a:pPr>
            <a:r>
              <a:rPr lang="en-US" altLang="de-DE" sz="3200" dirty="0">
                <a:latin typeface="Arial Unicode MS" panose="020B0604020202020204" pitchFamily="34" charset="-128"/>
                <a:ea typeface="Arial Unicode MS" panose="020B0604020202020204" pitchFamily="34" charset="-128"/>
                <a:cs typeface="Arial Unicode MS" panose="020B0604020202020204" pitchFamily="34" charset="-128"/>
              </a:rPr>
              <a:t>In Java, unlike in C/C++, arrays are automatically initialized: 0 for </a:t>
            </a:r>
            <a:r>
              <a:rPr lang="en-US" altLang="de-DE" sz="3200" dirty="0" err="1">
                <a:latin typeface="Arial Unicode MS" panose="020B0604020202020204" pitchFamily="34" charset="-128"/>
                <a:ea typeface="Arial Unicode MS" panose="020B0604020202020204" pitchFamily="34" charset="-128"/>
                <a:cs typeface="Arial Unicode MS" panose="020B0604020202020204" pitchFamily="34" charset="-128"/>
              </a:rPr>
              <a:t>int’s</a:t>
            </a:r>
            <a:r>
              <a:rPr lang="en-US" altLang="de-DE" sz="3200" dirty="0">
                <a:latin typeface="Arial Unicode MS" panose="020B0604020202020204" pitchFamily="34" charset="-128"/>
                <a:ea typeface="Arial Unicode MS" panose="020B0604020202020204" pitchFamily="34" charset="-128"/>
                <a:cs typeface="Arial Unicode MS" panose="020B0604020202020204" pitchFamily="34" charset="-128"/>
              </a:rPr>
              <a:t>, false for Booleans, null for references.  </a:t>
            </a:r>
          </a:p>
          <a:p>
            <a:pPr>
              <a:defRPr/>
            </a:pPr>
            <a:endParaRPr lang="en-US" altLang="de-DE" sz="3200" dirty="0">
              <a:latin typeface="Arial Unicode MS" panose="020B0604020202020204" pitchFamily="34" charset="-128"/>
              <a:ea typeface="Arial Unicode MS" panose="020B0604020202020204" pitchFamily="34" charset="-128"/>
              <a:cs typeface="Arial Unicode MS" panose="020B0604020202020204" pitchFamily="34" charset="-128"/>
            </a:endParaRPr>
          </a:p>
          <a:p>
            <a:pPr>
              <a:defRPr/>
            </a:pPr>
            <a:r>
              <a:rPr lang="en-US" altLang="de-DE" sz="3200" dirty="0">
                <a:latin typeface="Arial Unicode MS" panose="020B0604020202020204" pitchFamily="34" charset="-128"/>
                <a:ea typeface="Arial Unicode MS" panose="020B0604020202020204" pitchFamily="34" charset="-128"/>
                <a:cs typeface="Arial Unicode MS" panose="020B0604020202020204" pitchFamily="34" charset="-128"/>
              </a:rPr>
              <a:t>For other initializations:</a:t>
            </a:r>
          </a:p>
          <a:p>
            <a:pPr>
              <a:defRPr/>
            </a:pPr>
            <a:r>
              <a:rPr lang="en-US" altLang="de-DE" sz="3200" i="1" dirty="0">
                <a:latin typeface="Times New Roman" charset="0"/>
              </a:rPr>
              <a:t>type</a:t>
            </a:r>
            <a:r>
              <a:rPr lang="en-US" altLang="de-DE" sz="3200" b="1" dirty="0"/>
              <a:t>[] </a:t>
            </a:r>
            <a:r>
              <a:rPr lang="en-US" altLang="de-DE" sz="3200" i="1" dirty="0">
                <a:latin typeface="Times New Roman" charset="0"/>
              </a:rPr>
              <a:t>name</a:t>
            </a:r>
            <a:r>
              <a:rPr lang="en-US" altLang="de-DE" sz="3200" b="1" dirty="0"/>
              <a:t> = </a:t>
            </a:r>
            <a:r>
              <a:rPr lang="en-US" altLang="de-DE" sz="3200" b="1" dirty="0">
                <a:solidFill>
                  <a:srgbClr val="FF0000"/>
                </a:solidFill>
              </a:rPr>
              <a:t>{</a:t>
            </a:r>
            <a:r>
              <a:rPr lang="en-US" altLang="de-DE" sz="3200" i="1" dirty="0">
                <a:latin typeface="Times New Roman" charset="0"/>
              </a:rPr>
              <a:t> elements </a:t>
            </a:r>
            <a:r>
              <a:rPr lang="en-US" altLang="de-DE" sz="3200" b="1" dirty="0">
                <a:solidFill>
                  <a:srgbClr val="FF0000"/>
                </a:solidFill>
              </a:rPr>
              <a:t>}</a:t>
            </a:r>
            <a:r>
              <a:rPr lang="en-US" altLang="de-DE" sz="3200" b="1" dirty="0"/>
              <a:t>;</a:t>
            </a:r>
          </a:p>
          <a:p>
            <a:pPr>
              <a:defRPr/>
            </a:pPr>
            <a:endParaRPr lang="en-US" altLang="de-DE" sz="3200" b="1" dirty="0"/>
          </a:p>
          <a:p>
            <a:pPr>
              <a:defRPr/>
            </a:pPr>
            <a:r>
              <a:rPr lang="de-DE" altLang="de-DE" sz="3200" b="1" noProof="1"/>
              <a:t>int[] powersOfTen = </a:t>
            </a:r>
          </a:p>
          <a:p>
            <a:pPr>
              <a:defRPr/>
            </a:pPr>
            <a:r>
              <a:rPr lang="de-DE" altLang="de-DE" sz="3200" b="1" noProof="1"/>
              <a:t>  {</a:t>
            </a:r>
            <a:r>
              <a:rPr lang="de-DE" altLang="de-DE" sz="3200" b="1" noProof="1">
                <a:latin typeface="Times New Roman" charset="0"/>
              </a:rPr>
              <a:t> </a:t>
            </a:r>
            <a:r>
              <a:rPr lang="de-DE" altLang="de-DE" sz="3200" b="1" noProof="1"/>
              <a:t>1,</a:t>
            </a:r>
            <a:r>
              <a:rPr lang="de-DE" altLang="de-DE" sz="3200" b="1" noProof="1">
                <a:latin typeface="Times New Roman" charset="0"/>
              </a:rPr>
              <a:t> </a:t>
            </a:r>
            <a:r>
              <a:rPr lang="de-DE" altLang="de-DE" sz="3200" b="1" noProof="1"/>
              <a:t>10,</a:t>
            </a:r>
            <a:r>
              <a:rPr lang="de-DE" altLang="de-DE" sz="3200" b="1" noProof="1">
                <a:latin typeface="Times New Roman" charset="0"/>
              </a:rPr>
              <a:t> </a:t>
            </a:r>
            <a:r>
              <a:rPr lang="de-DE" altLang="de-DE" sz="3200" b="1" noProof="1"/>
              <a:t>100,</a:t>
            </a:r>
            <a:r>
              <a:rPr lang="de-DE" altLang="de-DE" sz="3200" b="1" noProof="1">
                <a:latin typeface="Times New Roman" charset="0"/>
              </a:rPr>
              <a:t> </a:t>
            </a:r>
            <a:r>
              <a:rPr lang="de-DE" altLang="de-DE" sz="3200" b="1" noProof="1"/>
              <a:t>1000,</a:t>
            </a:r>
            <a:r>
              <a:rPr lang="de-DE" altLang="de-DE" sz="3200" b="1" noProof="1">
                <a:latin typeface="Times New Roman" charset="0"/>
              </a:rPr>
              <a:t> </a:t>
            </a:r>
            <a:r>
              <a:rPr lang="de-DE" altLang="de-DE" sz="3200" b="1" noProof="1"/>
              <a:t>10000</a:t>
            </a:r>
            <a:r>
              <a:rPr lang="de-DE" altLang="de-DE" sz="3200" b="1" noProof="1">
                <a:latin typeface="Times New Roman" charset="0"/>
              </a:rPr>
              <a:t> </a:t>
            </a:r>
            <a:r>
              <a:rPr lang="de-DE" altLang="de-DE" sz="3200" b="1" noProof="1"/>
              <a:t>};</a:t>
            </a:r>
          </a:p>
          <a:p>
            <a:pPr>
              <a:defRPr/>
            </a:pPr>
            <a:endParaRPr lang="en-US" altLang="de-DE" sz="3200" b="1" dirty="0"/>
          </a:p>
        </p:txBody>
      </p:sp>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28</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243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243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9243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243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1410" name="Rectangle 2"/>
          <p:cNvSpPr>
            <a:spLocks noGrp="1" noChangeArrowheads="1"/>
          </p:cNvSpPr>
          <p:nvPr>
            <p:ph type="title"/>
          </p:nvPr>
        </p:nvSpPr>
        <p:spPr>
          <a:xfrm>
            <a:off x="0" y="76200"/>
            <a:ext cx="9144000" cy="1143000"/>
          </a:xfrm>
        </p:spPr>
        <p:txBody>
          <a:bodyPr/>
          <a:lstStyle/>
          <a:p>
            <a:pPr>
              <a:defRPr/>
            </a:pPr>
            <a:r>
              <a:rPr lang="en-US" altLang="de-DE" dirty="0">
                <a:solidFill>
                  <a:srgbClr val="FF0000"/>
                </a:solidFill>
                <a:latin typeface="Times New Roman" charset="0"/>
              </a:rPr>
              <a:t>Constant Lookup Tables</a:t>
            </a:r>
            <a:endParaRPr lang="en-US" altLang="de-DE" dirty="0">
              <a:solidFill>
                <a:schemeClr val="tx1"/>
              </a:solidFill>
            </a:endParaRPr>
          </a:p>
        </p:txBody>
      </p:sp>
      <p:sp>
        <p:nvSpPr>
          <p:cNvPr id="1041411"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One of the most common applications of array initialization is to create constant arrays used to look up a value by its index number.  Such arrays are called </a:t>
            </a:r>
            <a:r>
              <a:rPr lang="en-US" altLang="de-DE" sz="2400" b="1">
                <a:latin typeface="Times New Roman" charset="0"/>
              </a:rPr>
              <a:t>lookup tables</a:t>
            </a:r>
            <a:r>
              <a:rPr lang="en-US" altLang="de-DE" sz="2400">
                <a:latin typeface="Times New Roman" charset="0"/>
              </a:rPr>
              <a:t>.</a:t>
            </a:r>
          </a:p>
        </p:txBody>
      </p:sp>
      <p:grpSp>
        <p:nvGrpSpPr>
          <p:cNvPr id="1041418" name="Group 10"/>
          <p:cNvGrpSpPr>
            <a:grpSpLocks/>
          </p:cNvGrpSpPr>
          <p:nvPr/>
        </p:nvGrpSpPr>
        <p:grpSpPr bwMode="auto">
          <a:xfrm>
            <a:off x="482600" y="2273300"/>
            <a:ext cx="8128000" cy="4203700"/>
            <a:chOff x="304" y="1432"/>
            <a:chExt cx="5120" cy="2648"/>
          </a:xfrm>
        </p:grpSpPr>
        <p:sp>
          <p:nvSpPr>
            <p:cNvPr id="1041415" name="Rectangle 7"/>
            <p:cNvSpPr>
              <a:spLocks noChangeArrowheads="1"/>
            </p:cNvSpPr>
            <p:nvPr/>
          </p:nvSpPr>
          <p:spPr bwMode="auto">
            <a:xfrm>
              <a:off x="720" y="2400"/>
              <a:ext cx="4656" cy="110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altLang="de-DE" sz="1800" b="1" noProof="1"/>
                <a:t>private static String[] MONTH_NAMES = {</a:t>
              </a:r>
            </a:p>
            <a:p>
              <a:pPr>
                <a:defRPr/>
              </a:pPr>
              <a:r>
                <a:rPr altLang="de-DE" sz="1800" b="1" noProof="1"/>
                <a:t>   null </a:t>
              </a:r>
              <a:r>
                <a:rPr altLang="de-DE" sz="1800" b="1" noProof="1">
                  <a:solidFill>
                    <a:srgbClr val="0000FF"/>
                  </a:solidFill>
                </a:rPr>
                <a:t>/* Included because there is no month #0 */</a:t>
              </a:r>
              <a:r>
                <a:rPr altLang="de-DE" sz="1800" b="1" noProof="1"/>
                <a:t>,</a:t>
              </a:r>
            </a:p>
            <a:p>
              <a:pPr>
                <a:defRPr/>
              </a:pPr>
              <a:r>
                <a:rPr altLang="de-DE" sz="1800" b="1" noProof="1"/>
                <a:t>   </a:t>
              </a:r>
              <a:r>
                <a:rPr lang="ru-RU" altLang="de-DE" sz="1800" b="1" noProof="1"/>
                <a:t>"</a:t>
              </a:r>
              <a:r>
                <a:rPr altLang="de-DE" sz="1800" b="1" noProof="1"/>
                <a:t>January</a:t>
              </a:r>
              <a:r>
                <a:rPr lang="ru-RU" altLang="de-DE" sz="1800" b="1" noProof="1"/>
                <a:t>"</a:t>
              </a:r>
              <a:r>
                <a:rPr altLang="de-DE" sz="1800" b="1" noProof="1"/>
                <a:t>, </a:t>
              </a:r>
              <a:r>
                <a:rPr lang="ru-RU" altLang="de-DE" sz="1800" b="1" noProof="1"/>
                <a:t>"</a:t>
              </a:r>
              <a:r>
                <a:rPr altLang="de-DE" sz="1800" b="1" noProof="1"/>
                <a:t>February</a:t>
              </a:r>
              <a:r>
                <a:rPr lang="ru-RU" altLang="de-DE" sz="1800" b="1" noProof="1"/>
                <a:t>"</a:t>
              </a:r>
              <a:r>
                <a:rPr altLang="de-DE" sz="1800" b="1" noProof="1"/>
                <a:t>, </a:t>
              </a:r>
              <a:r>
                <a:rPr lang="ru-RU" altLang="de-DE" sz="1800" b="1" noProof="1"/>
                <a:t>"</a:t>
              </a:r>
              <a:r>
                <a:rPr altLang="de-DE" sz="1800" b="1" noProof="1"/>
                <a:t>March</a:t>
              </a:r>
              <a:r>
                <a:rPr lang="ru-RU" altLang="de-DE" sz="1800" b="1" noProof="1"/>
                <a:t>"</a:t>
              </a:r>
              <a:r>
                <a:rPr altLang="de-DE" sz="1800" b="1" noProof="1"/>
                <a:t>, </a:t>
              </a:r>
              <a:r>
                <a:rPr lang="ru-RU" altLang="de-DE" sz="1800" b="1" noProof="1"/>
                <a:t>"</a:t>
              </a:r>
              <a:r>
                <a:rPr altLang="de-DE" sz="1800" b="1" noProof="1"/>
                <a:t>April</a:t>
              </a:r>
              <a:r>
                <a:rPr lang="ru-RU" altLang="de-DE" sz="1800" b="1" noProof="1"/>
                <a:t>"</a:t>
              </a:r>
              <a:r>
                <a:rPr altLang="de-DE" sz="1800" b="1" noProof="1"/>
                <a:t>,</a:t>
              </a:r>
            </a:p>
            <a:p>
              <a:pPr>
                <a:defRPr/>
              </a:pPr>
              <a:r>
                <a:rPr altLang="de-DE" sz="1800" b="1" noProof="1"/>
                <a:t>   </a:t>
              </a:r>
              <a:r>
                <a:rPr lang="ru-RU" altLang="de-DE" sz="1800" b="1" noProof="1"/>
                <a:t>"</a:t>
              </a:r>
              <a:r>
                <a:rPr altLang="de-DE" sz="1800" b="1" noProof="1"/>
                <a:t>May</a:t>
              </a:r>
              <a:r>
                <a:rPr lang="ru-RU" altLang="de-DE" sz="1800" b="1" noProof="1"/>
                <a:t>"</a:t>
              </a:r>
              <a:r>
                <a:rPr altLang="de-DE" sz="1800" b="1" noProof="1"/>
                <a:t>, </a:t>
              </a:r>
              <a:r>
                <a:rPr lang="ru-RU" altLang="de-DE" sz="1800" b="1" noProof="1"/>
                <a:t>"</a:t>
              </a:r>
              <a:r>
                <a:rPr altLang="de-DE" sz="1800" b="1" noProof="1"/>
                <a:t>June</a:t>
              </a:r>
              <a:r>
                <a:rPr lang="ru-RU" altLang="de-DE" sz="1800" b="1" noProof="1"/>
                <a:t>"</a:t>
              </a:r>
              <a:r>
                <a:rPr altLang="de-DE" sz="1800" b="1" noProof="1"/>
                <a:t>, </a:t>
              </a:r>
              <a:r>
                <a:rPr lang="ru-RU" altLang="de-DE" sz="1800" b="1" noProof="1"/>
                <a:t>"</a:t>
              </a:r>
              <a:r>
                <a:rPr altLang="de-DE" sz="1800" b="1" noProof="1"/>
                <a:t>July</a:t>
              </a:r>
              <a:r>
                <a:rPr lang="ru-RU" altLang="de-DE" sz="1800" b="1" noProof="1"/>
                <a:t>"</a:t>
              </a:r>
              <a:r>
                <a:rPr altLang="de-DE" sz="1800" b="1" noProof="1"/>
                <a:t>, </a:t>
              </a:r>
              <a:r>
                <a:rPr lang="ru-RU" altLang="de-DE" sz="1800" b="1" noProof="1"/>
                <a:t>"</a:t>
              </a:r>
              <a:r>
                <a:rPr altLang="de-DE" sz="1800" b="1" noProof="1"/>
                <a:t>August</a:t>
              </a:r>
              <a:r>
                <a:rPr lang="ru-RU" altLang="de-DE" sz="1800" b="1" noProof="1"/>
                <a:t>"</a:t>
              </a:r>
              <a:r>
                <a:rPr altLang="de-DE" sz="1800" b="1" noProof="1"/>
                <a:t>,</a:t>
              </a:r>
            </a:p>
            <a:p>
              <a:pPr>
                <a:defRPr/>
              </a:pPr>
              <a:r>
                <a:rPr altLang="de-DE" sz="1800" b="1" noProof="1"/>
                <a:t>   </a:t>
              </a:r>
              <a:r>
                <a:rPr lang="ru-RU" altLang="de-DE" sz="1800" b="1" noProof="1"/>
                <a:t>"</a:t>
              </a:r>
              <a:r>
                <a:rPr altLang="de-DE" sz="1800" b="1" noProof="1"/>
                <a:t>September</a:t>
              </a:r>
              <a:r>
                <a:rPr lang="ru-RU" altLang="de-DE" sz="1800" b="1" noProof="1"/>
                <a:t>"</a:t>
              </a:r>
              <a:r>
                <a:rPr altLang="de-DE" sz="1800" b="1" noProof="1"/>
                <a:t>, </a:t>
              </a:r>
              <a:r>
                <a:rPr lang="ru-RU" altLang="de-DE" sz="1800" b="1" noProof="1"/>
                <a:t>"</a:t>
              </a:r>
              <a:r>
                <a:rPr altLang="de-DE" sz="1800" b="1" noProof="1"/>
                <a:t>October</a:t>
              </a:r>
              <a:r>
                <a:rPr lang="ru-RU" altLang="de-DE" sz="1800" b="1" noProof="1"/>
                <a:t>"</a:t>
              </a:r>
              <a:r>
                <a:rPr altLang="de-DE" sz="1800" b="1" noProof="1"/>
                <a:t>, </a:t>
              </a:r>
              <a:r>
                <a:rPr lang="ru-RU" altLang="de-DE" sz="1800" b="1" noProof="1"/>
                <a:t>"</a:t>
              </a:r>
              <a:r>
                <a:rPr altLang="de-DE" sz="1800" b="1" noProof="1"/>
                <a:t>November</a:t>
              </a:r>
              <a:r>
                <a:rPr lang="ru-RU" altLang="de-DE" sz="1800" b="1" noProof="1"/>
                <a:t>"</a:t>
              </a:r>
              <a:r>
                <a:rPr altLang="de-DE" sz="1800" b="1" noProof="1"/>
                <a:t>, </a:t>
              </a:r>
              <a:r>
                <a:rPr lang="ru-RU" altLang="de-DE" sz="1800" b="1" noProof="1"/>
                <a:t>"</a:t>
              </a:r>
              <a:r>
                <a:rPr altLang="de-DE" sz="1800" b="1" noProof="1"/>
                <a:t>December</a:t>
              </a:r>
              <a:r>
                <a:rPr lang="ru-RU" altLang="de-DE" sz="1800" b="1" noProof="1"/>
                <a:t>"</a:t>
              </a:r>
              <a:endParaRPr altLang="de-DE" sz="1800" b="1" noProof="1"/>
            </a:p>
            <a:p>
              <a:pPr>
                <a:defRPr/>
              </a:pPr>
              <a:r>
                <a:rPr altLang="de-DE" sz="1800" b="1" noProof="1">
                  <a:latin typeface="Times New Roman" charset="0"/>
                </a:rPr>
                <a:t> </a:t>
              </a:r>
              <a:r>
                <a:rPr altLang="de-DE" sz="1800" b="1" noProof="1"/>
                <a:t>};</a:t>
              </a:r>
            </a:p>
          </p:txBody>
        </p:sp>
        <p:sp>
          <p:nvSpPr>
            <p:cNvPr id="1041416" name="Rectangle 8"/>
            <p:cNvSpPr>
              <a:spLocks noChangeArrowheads="1"/>
            </p:cNvSpPr>
            <p:nvPr/>
          </p:nvSpPr>
          <p:spPr bwMode="auto">
            <a:xfrm>
              <a:off x="304" y="3584"/>
              <a:ext cx="5120" cy="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defRPr/>
              </a:pPr>
              <a:r>
                <a:rPr lang="en-US" altLang="de-DE" sz="2400">
                  <a:latin typeface="Times New Roman" charset="0"/>
                </a:rPr>
                <a:t>	You can then use the expression </a:t>
              </a:r>
              <a:r>
                <a:rPr lang="en-US" altLang="de-DE" sz="2200" b="1">
                  <a:latin typeface="Courier New" charset="0"/>
                </a:rPr>
                <a:t>MONTH_NAMES[month]</a:t>
              </a:r>
              <a:r>
                <a:rPr lang="en-US" altLang="de-DE" sz="2400">
                  <a:latin typeface="Times New Roman" charset="0"/>
                </a:rPr>
                <a:t> to convert a numeric month to its name. </a:t>
              </a:r>
            </a:p>
          </p:txBody>
        </p:sp>
        <p:sp>
          <p:nvSpPr>
            <p:cNvPr id="1041417" name="Rectangle 9"/>
            <p:cNvSpPr>
              <a:spLocks noChangeArrowheads="1"/>
            </p:cNvSpPr>
            <p:nvPr/>
          </p:nvSpPr>
          <p:spPr bwMode="auto">
            <a:xfrm>
              <a:off x="304" y="1432"/>
              <a:ext cx="5120" cy="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As an example, suppose that you are using the integers 1 through 12 to represent the names of the months from January to December.  You can easily convert these integers to the corresponding month name by declaring the following table:</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414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a:xfrm>
            <a:off x="685800" y="228600"/>
            <a:ext cx="7772400" cy="1143000"/>
          </a:xfrm>
        </p:spPr>
        <p:txBody>
          <a:bodyPr/>
          <a:lstStyle/>
          <a:p>
            <a:r>
              <a:rPr lang="en-US" altLang="de-DE" dirty="0">
                <a:latin typeface="Arial" charset="0"/>
                <a:cs typeface="Arial" charset="0"/>
              </a:rPr>
              <a:t>Five-Minute Review</a:t>
            </a:r>
          </a:p>
        </p:txBody>
      </p:sp>
      <p:sp>
        <p:nvSpPr>
          <p:cNvPr id="3" name="Inhaltsplatzhalter 2"/>
          <p:cNvSpPr>
            <a:spLocks noGrp="1"/>
          </p:cNvSpPr>
          <p:nvPr>
            <p:ph idx="1"/>
          </p:nvPr>
        </p:nvSpPr>
        <p:spPr>
          <a:xfrm>
            <a:off x="685800" y="1447800"/>
            <a:ext cx="7772400" cy="4800600"/>
          </a:xfrm>
        </p:spPr>
        <p:txBody>
          <a:bodyPr/>
          <a:lstStyle/>
          <a:p>
            <a:pPr marL="514350" indent="-514350">
              <a:buFont typeface="Times" charset="0"/>
              <a:buAutoNum type="arabicPeriod"/>
            </a:pPr>
            <a:r>
              <a:rPr lang="en-US" altLang="de-DE" dirty="0">
                <a:latin typeface="Arial" charset="0"/>
                <a:cs typeface="Arial" charset="0"/>
              </a:rPr>
              <a:t>What are </a:t>
            </a:r>
            <a:r>
              <a:rPr lang="en-US" altLang="de-DE" i="1" dirty="0">
                <a:latin typeface="Arial" charset="0"/>
                <a:cs typeface="Arial" charset="0"/>
              </a:rPr>
              <a:t>local/instance/class variables</a:t>
            </a:r>
            <a:r>
              <a:rPr lang="en-US" altLang="de-DE" dirty="0">
                <a:latin typeface="Arial" charset="0"/>
                <a:cs typeface="Arial" charset="0"/>
              </a:rPr>
              <a:t>? What about </a:t>
            </a:r>
            <a:r>
              <a:rPr lang="en-US" altLang="de-DE" i="1" dirty="0">
                <a:latin typeface="Arial" charset="0"/>
                <a:cs typeface="Arial" charset="0"/>
              </a:rPr>
              <a:t>constants</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an </a:t>
            </a:r>
            <a:r>
              <a:rPr lang="en-US" altLang="de-DE" i="1" dirty="0">
                <a:latin typeface="Arial" charset="0"/>
                <a:cs typeface="Arial" charset="0"/>
              </a:rPr>
              <a:t>array</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How do we locally declare an array of 5 integers?</a:t>
            </a:r>
          </a:p>
          <a:p>
            <a:pPr marL="514350" indent="-514350">
              <a:buFont typeface="Times" charset="0"/>
              <a:buAutoNum type="arabicPeriod"/>
            </a:pPr>
            <a:r>
              <a:rPr lang="en-US" altLang="de-DE" dirty="0">
                <a:latin typeface="Arial" charset="0"/>
                <a:cs typeface="Arial" charset="0"/>
              </a:rPr>
              <a:t>What coding advice for float's do you know? What is the rationale for it?</a:t>
            </a:r>
          </a:p>
          <a:p>
            <a:pPr marL="514350" indent="-514350">
              <a:buFont typeface="Times" charset="0"/>
              <a:buAutoNum type="arabicPeriod"/>
            </a:pPr>
            <a:r>
              <a:rPr lang="en-US" altLang="de-DE" dirty="0">
                <a:latin typeface="Arial" charset="0"/>
                <a:cs typeface="Arial" charset="0"/>
              </a:rPr>
              <a:t>What is an </a:t>
            </a:r>
            <a:r>
              <a:rPr lang="en-US" altLang="de-DE" i="1" dirty="0">
                <a:latin typeface="Arial" charset="0"/>
                <a:cs typeface="Arial" charset="0"/>
              </a:rPr>
              <a:t>immutable</a:t>
            </a:r>
            <a:r>
              <a:rPr lang="en-US" altLang="de-DE" dirty="0">
                <a:latin typeface="Arial" charset="0"/>
                <a:cs typeface="Arial" charset="0"/>
              </a:rPr>
              <a:t> class?</a:t>
            </a:r>
          </a:p>
        </p:txBody>
      </p:sp>
      <p:sp>
        <p:nvSpPr>
          <p:cNvPr id="15363"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72537918-3281-8342-A44B-156B02DBEC0F}" type="slidenum">
              <a:rPr lang="en-US" altLang="de-DE" sz="1400"/>
              <a:pPr>
                <a:spcBef>
                  <a:spcPct val="0"/>
                </a:spcBef>
                <a:buFontTx/>
                <a:buNone/>
              </a:pPr>
              <a:t>3</a:t>
            </a:fld>
            <a:endParaRPr lang="en-US" altLang="de-DE" sz="1400"/>
          </a:p>
        </p:txBody>
      </p:sp>
    </p:spTree>
    <p:extLst>
      <p:ext uri="{BB962C8B-B14F-4D97-AF65-F5344CB8AC3E}">
        <p14:creationId xmlns:p14="http://schemas.microsoft.com/office/powerpoint/2010/main" val="100178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0" y="419100"/>
            <a:ext cx="9144000" cy="1143000"/>
          </a:xfrm>
        </p:spPr>
        <p:txBody>
          <a:bodyPr/>
          <a:lstStyle/>
          <a:p>
            <a:pPr>
              <a:defRPr/>
            </a:pPr>
            <a:r>
              <a:rPr lang="en-US" altLang="de-DE" dirty="0">
                <a:solidFill>
                  <a:schemeClr val="tx1"/>
                </a:solidFill>
                <a:latin typeface="Arial" charset="0"/>
                <a:ea typeface="Arial" charset="0"/>
                <a:cs typeface="Arial" charset="0"/>
              </a:rPr>
              <a:t>A Method for Month Names</a:t>
            </a:r>
          </a:p>
        </p:txBody>
      </p:sp>
      <p:sp>
        <p:nvSpPr>
          <p:cNvPr id="10" name="Rectangle 7"/>
          <p:cNvSpPr>
            <a:spLocks noChangeArrowheads="1"/>
          </p:cNvSpPr>
          <p:nvPr/>
        </p:nvSpPr>
        <p:spPr bwMode="auto">
          <a:xfrm>
            <a:off x="304800" y="1676400"/>
            <a:ext cx="8610600" cy="4343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altLang="de-DE" sz="2400" b="1" noProof="1"/>
              <a:t>private String </a:t>
            </a:r>
            <a:r>
              <a:rPr lang="de-DE" altLang="de-DE" sz="2400" b="1" noProof="1"/>
              <a:t>nameForMonth(int month)</a:t>
            </a:r>
            <a:r>
              <a:rPr altLang="de-DE" sz="2400" b="1" noProof="1"/>
              <a:t> {</a:t>
            </a:r>
            <a:endParaRPr lang="de-DE" altLang="de-DE" sz="2400" b="1" noProof="1"/>
          </a:p>
          <a:p>
            <a:pPr>
              <a:defRPr/>
            </a:pPr>
            <a:r>
              <a:rPr lang="de-DE" altLang="de-DE" sz="2400" b="1" noProof="1"/>
              <a:t>    switch (month) {</a:t>
            </a:r>
          </a:p>
          <a:p>
            <a:pPr>
              <a:defRPr/>
            </a:pPr>
            <a:r>
              <a:rPr lang="de-DE" altLang="de-DE" sz="2400" b="1" noProof="1"/>
              <a:t>    case 1: return "January";</a:t>
            </a:r>
          </a:p>
          <a:p>
            <a:pPr>
              <a:defRPr/>
            </a:pPr>
            <a:r>
              <a:rPr lang="de-DE" altLang="de-DE" sz="2400" b="1" noProof="1"/>
              <a:t>    case 2: return "February";</a:t>
            </a:r>
          </a:p>
          <a:p>
            <a:pPr>
              <a:defRPr/>
            </a:pPr>
            <a:r>
              <a:rPr lang="de-DE" altLang="de-DE" sz="2400" b="1" noProof="1"/>
              <a:t>    case 3: return "March";</a:t>
            </a:r>
          </a:p>
          <a:p>
            <a:pPr>
              <a:defRPr/>
            </a:pPr>
            <a:r>
              <a:rPr lang="de-DE" altLang="de-DE" sz="2400" b="1" noProof="1"/>
              <a:t>    case 4: return "April";</a:t>
            </a:r>
          </a:p>
          <a:p>
            <a:pPr>
              <a:defRPr/>
            </a:pPr>
            <a:r>
              <a:rPr lang="de-DE" altLang="de-DE" sz="2400" b="1" noProof="1"/>
              <a:t>    case 5: return "May";</a:t>
            </a:r>
          </a:p>
          <a:p>
            <a:pPr>
              <a:defRPr/>
            </a:pPr>
            <a:r>
              <a:rPr lang="de-DE" altLang="de-DE" sz="2400" b="1" noProof="1"/>
              <a:t>    //...</a:t>
            </a:r>
          </a:p>
          <a:p>
            <a:pPr>
              <a:defRPr/>
            </a:pPr>
            <a:r>
              <a:rPr lang="de-DE" altLang="de-DE" sz="2400" b="1" noProof="1"/>
              <a:t>    default: return null;</a:t>
            </a:r>
            <a:endParaRPr altLang="de-DE" sz="2400" b="1" noProof="1"/>
          </a:p>
          <a:p>
            <a:pPr>
              <a:defRPr/>
            </a:pPr>
            <a:r>
              <a:rPr altLang="de-DE" sz="2400" b="1" noProof="1"/>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30</a:t>
            </a:fld>
            <a:endParaRPr lang="en-US" altLang="de-DE" sz="1400"/>
          </a:p>
        </p:txBody>
      </p:sp>
    </p:spTree>
    <p:extLst>
      <p:ext uri="{BB962C8B-B14F-4D97-AF65-F5344CB8AC3E}">
        <p14:creationId xmlns:p14="http://schemas.microsoft.com/office/powerpoint/2010/main" val="342055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0" y="419100"/>
            <a:ext cx="9144000" cy="1143000"/>
          </a:xfrm>
        </p:spPr>
        <p:txBody>
          <a:bodyPr/>
          <a:lstStyle/>
          <a:p>
            <a:pPr>
              <a:defRPr/>
            </a:pPr>
            <a:r>
              <a:rPr lang="en-US" altLang="de-DE" dirty="0">
                <a:solidFill>
                  <a:schemeClr val="tx1"/>
                </a:solidFill>
                <a:latin typeface="Arial" charset="0"/>
                <a:ea typeface="Arial" charset="0"/>
                <a:cs typeface="Arial" charset="0"/>
              </a:rPr>
              <a:t>A Method for Month Names</a:t>
            </a:r>
          </a:p>
        </p:txBody>
      </p:sp>
      <p:sp>
        <p:nvSpPr>
          <p:cNvPr id="10" name="Rectangle 7"/>
          <p:cNvSpPr>
            <a:spLocks noChangeArrowheads="1"/>
          </p:cNvSpPr>
          <p:nvPr/>
        </p:nvSpPr>
        <p:spPr bwMode="auto">
          <a:xfrm>
            <a:off x="304800" y="1676400"/>
            <a:ext cx="8610600" cy="4343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altLang="de-DE" sz="2400" b="1" noProof="1"/>
              <a:t>private String </a:t>
            </a:r>
            <a:r>
              <a:rPr lang="de-DE" altLang="de-DE" sz="2400" b="1" noProof="1"/>
              <a:t>nameForMonth(int month)</a:t>
            </a:r>
            <a:r>
              <a:rPr altLang="de-DE" sz="2400" b="1" noProof="1"/>
              <a:t> {</a:t>
            </a:r>
            <a:endParaRPr lang="de-DE" altLang="de-DE" sz="2400" b="1" noProof="1"/>
          </a:p>
          <a:p>
            <a:pPr>
              <a:defRPr/>
            </a:pPr>
            <a:r>
              <a:rPr lang="de-DE" altLang="de-DE" sz="2400" b="1" noProof="1"/>
              <a:t>    switch (month) {</a:t>
            </a:r>
          </a:p>
          <a:p>
            <a:pPr>
              <a:defRPr/>
            </a:pPr>
            <a:r>
              <a:rPr lang="de-DE" altLang="de-DE" sz="2400" b="1" noProof="1"/>
              <a:t>    case 1: return "January";</a:t>
            </a:r>
          </a:p>
          <a:p>
            <a:pPr>
              <a:defRPr/>
            </a:pPr>
            <a:r>
              <a:rPr lang="de-DE" altLang="de-DE" sz="2400" b="1" noProof="1"/>
              <a:t>    case 2: return "February";</a:t>
            </a:r>
          </a:p>
          <a:p>
            <a:pPr>
              <a:defRPr/>
            </a:pPr>
            <a:r>
              <a:rPr lang="de-DE" altLang="de-DE" sz="2400" b="1" noProof="1"/>
              <a:t>    case 3: return "March";</a:t>
            </a:r>
          </a:p>
          <a:p>
            <a:pPr>
              <a:defRPr/>
            </a:pPr>
            <a:r>
              <a:rPr lang="de-DE" altLang="de-DE" sz="2400" b="1" noProof="1"/>
              <a:t>    case 4: return "April";</a:t>
            </a:r>
          </a:p>
          <a:p>
            <a:pPr>
              <a:defRPr/>
            </a:pPr>
            <a:r>
              <a:rPr lang="de-DE" altLang="de-DE" sz="2400" b="1" noProof="1"/>
              <a:t>    case 5: return "May";</a:t>
            </a:r>
          </a:p>
          <a:p>
            <a:pPr>
              <a:defRPr/>
            </a:pPr>
            <a:r>
              <a:rPr lang="de-DE" altLang="de-DE" sz="2400" b="1" noProof="1"/>
              <a:t>    //...</a:t>
            </a:r>
          </a:p>
          <a:p>
            <a:pPr>
              <a:defRPr/>
            </a:pPr>
            <a:r>
              <a:rPr lang="de-DE" altLang="de-DE" sz="2400" b="1" noProof="1"/>
              <a:t>    default:</a:t>
            </a:r>
          </a:p>
          <a:p>
            <a:pPr>
              <a:defRPr/>
            </a:pPr>
            <a:r>
              <a:rPr lang="de-DE" altLang="de-DE" sz="2400" b="1" noProof="1"/>
              <a:t>        </a:t>
            </a:r>
            <a:r>
              <a:rPr lang="de-DE" altLang="de-DE" sz="2400" b="1" noProof="1">
                <a:solidFill>
                  <a:srgbClr val="FF0000"/>
                </a:solidFill>
              </a:rPr>
              <a:t>throw new IllegalArgumentException(</a:t>
            </a:r>
          </a:p>
          <a:p>
            <a:pPr>
              <a:defRPr/>
            </a:pPr>
            <a:r>
              <a:rPr lang="de-DE" altLang="de-DE" sz="2400" b="1" noProof="1">
                <a:solidFill>
                  <a:srgbClr val="FF0000"/>
                </a:solidFill>
              </a:rPr>
              <a:t>            "month must be between 1 and 12.");</a:t>
            </a:r>
            <a:endParaRPr altLang="de-DE" sz="2400" b="1" noProof="1">
              <a:solidFill>
                <a:srgbClr val="FF0000"/>
              </a:solidFill>
            </a:endParaRPr>
          </a:p>
          <a:p>
            <a:pPr>
              <a:defRPr/>
            </a:pPr>
            <a:r>
              <a:rPr altLang="de-DE" sz="2400" b="1" noProof="1"/>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31</a:t>
            </a:fld>
            <a:endParaRPr lang="en-US" altLang="de-DE" sz="1400"/>
          </a:p>
        </p:txBody>
      </p:sp>
    </p:spTree>
    <p:extLst>
      <p:ext uri="{BB962C8B-B14F-4D97-AF65-F5344CB8AC3E}">
        <p14:creationId xmlns:p14="http://schemas.microsoft.com/office/powerpoint/2010/main" val="1539747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0" y="152400"/>
            <a:ext cx="9144000" cy="838200"/>
          </a:xfrm>
        </p:spPr>
        <p:txBody>
          <a:bodyPr/>
          <a:lstStyle/>
          <a:p>
            <a:pPr>
              <a:defRPr/>
            </a:pPr>
            <a:r>
              <a:rPr lang="en-US" altLang="de-DE" dirty="0">
                <a:solidFill>
                  <a:schemeClr val="tx1"/>
                </a:solidFill>
                <a:latin typeface="Arial" charset="0"/>
                <a:ea typeface="Arial" charset="0"/>
                <a:cs typeface="Arial" charset="0"/>
              </a:rPr>
              <a:t>Constant Lookup Tables</a:t>
            </a:r>
          </a:p>
        </p:txBody>
      </p:sp>
      <p:sp>
        <p:nvSpPr>
          <p:cNvPr id="10" name="Rectangle 7"/>
          <p:cNvSpPr>
            <a:spLocks noChangeArrowheads="1"/>
          </p:cNvSpPr>
          <p:nvPr/>
        </p:nvSpPr>
        <p:spPr bwMode="auto">
          <a:xfrm>
            <a:off x="533400" y="990600"/>
            <a:ext cx="8077200" cy="5262979"/>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defRPr/>
            </a:pPr>
            <a:r>
              <a:rPr altLang="de-DE" sz="2800" b="1" noProof="1"/>
              <a:t>private static </a:t>
            </a:r>
            <a:r>
              <a:rPr lang="de-DE" altLang="de-DE" sz="2800" b="1" noProof="1"/>
              <a:t>final </a:t>
            </a:r>
            <a:r>
              <a:rPr altLang="de-DE" sz="2800" b="1" noProof="1"/>
              <a:t>String[] MONTH_NAMES = {</a:t>
            </a:r>
          </a:p>
          <a:p>
            <a:pPr>
              <a:defRPr/>
            </a:pPr>
            <a:r>
              <a:rPr altLang="de-DE" sz="2800" b="1" noProof="1"/>
              <a:t>   null </a:t>
            </a:r>
            <a:r>
              <a:rPr altLang="de-DE" sz="2800" b="1" noProof="1">
                <a:solidFill>
                  <a:srgbClr val="0000FF"/>
                </a:solidFill>
              </a:rPr>
              <a:t>/* Included because there</a:t>
            </a:r>
            <a:endParaRPr lang="de-DE" altLang="de-DE" sz="2800" b="1" noProof="1">
              <a:solidFill>
                <a:srgbClr val="0000FF"/>
              </a:solidFill>
            </a:endParaRPr>
          </a:p>
          <a:p>
            <a:pPr>
              <a:defRPr/>
            </a:pPr>
            <a:r>
              <a:rPr lang="de-DE" altLang="de-DE" sz="2800" b="1" noProof="1">
                <a:solidFill>
                  <a:srgbClr val="0000FF"/>
                </a:solidFill>
              </a:rPr>
              <a:t>          </a:t>
            </a:r>
            <a:r>
              <a:rPr altLang="de-DE" sz="2800" b="1" noProof="1">
                <a:solidFill>
                  <a:srgbClr val="0000FF"/>
                </a:solidFill>
              </a:rPr>
              <a:t> is no month #0 */</a:t>
            </a:r>
            <a:r>
              <a:rPr altLang="de-DE" sz="2800" b="1" noProof="1"/>
              <a:t>,</a:t>
            </a:r>
          </a:p>
          <a:p>
            <a:pPr>
              <a:defRPr/>
            </a:pPr>
            <a:r>
              <a:rPr altLang="de-DE" sz="2800" b="1" noProof="1"/>
              <a:t>   </a:t>
            </a:r>
            <a:r>
              <a:rPr lang="ru-RU" altLang="de-DE" sz="2800" b="1" noProof="1"/>
              <a:t>"</a:t>
            </a:r>
            <a:r>
              <a:rPr altLang="de-DE" sz="2800" b="1" noProof="1"/>
              <a:t>January</a:t>
            </a:r>
            <a:r>
              <a:rPr lang="ru-RU" altLang="de-DE" sz="2800" b="1" noProof="1"/>
              <a:t>"</a:t>
            </a:r>
            <a:r>
              <a:rPr altLang="de-DE" sz="2800" b="1" noProof="1"/>
              <a:t>, </a:t>
            </a:r>
            <a:r>
              <a:rPr lang="ru-RU" altLang="de-DE" sz="2800" b="1" noProof="1"/>
              <a:t>"</a:t>
            </a:r>
            <a:r>
              <a:rPr altLang="de-DE" sz="2800" b="1" noProof="1"/>
              <a:t>February</a:t>
            </a:r>
            <a:r>
              <a:rPr lang="ru-RU" altLang="de-DE" sz="2800" b="1" noProof="1"/>
              <a:t>"</a:t>
            </a:r>
            <a:r>
              <a:rPr altLang="de-DE" sz="2800" b="1" noProof="1"/>
              <a:t>, </a:t>
            </a:r>
            <a:r>
              <a:rPr lang="ru-RU" altLang="de-DE" sz="2800" b="1" noProof="1"/>
              <a:t>"</a:t>
            </a:r>
            <a:r>
              <a:rPr altLang="de-DE" sz="2800" b="1" noProof="1"/>
              <a:t>March</a:t>
            </a:r>
            <a:r>
              <a:rPr lang="ru-RU" altLang="de-DE" sz="2800" b="1" noProof="1"/>
              <a:t>"</a:t>
            </a:r>
            <a:r>
              <a:rPr altLang="de-DE" sz="2800" b="1" noProof="1"/>
              <a:t>,</a:t>
            </a:r>
            <a:endParaRPr lang="de-DE" altLang="de-DE" sz="2800" b="1" noProof="1"/>
          </a:p>
          <a:p>
            <a:pPr>
              <a:defRPr/>
            </a:pPr>
            <a:r>
              <a:rPr lang="de-DE" altLang="de-DE" sz="2800" b="1" noProof="1"/>
              <a:t>  </a:t>
            </a:r>
            <a:r>
              <a:rPr altLang="de-DE" sz="2800" b="1" noProof="1"/>
              <a:t> </a:t>
            </a:r>
            <a:r>
              <a:rPr lang="ru-RU" altLang="de-DE" sz="2800" b="1" noProof="1"/>
              <a:t>"</a:t>
            </a:r>
            <a:r>
              <a:rPr altLang="de-DE" sz="2800" b="1" noProof="1"/>
              <a:t>April</a:t>
            </a:r>
            <a:r>
              <a:rPr lang="ru-RU" altLang="de-DE" sz="2800" b="1" noProof="1"/>
              <a:t>"</a:t>
            </a:r>
            <a:r>
              <a:rPr altLang="de-DE" sz="2800" b="1" noProof="1"/>
              <a:t>, </a:t>
            </a:r>
            <a:r>
              <a:rPr lang="ru-RU" altLang="de-DE" sz="2800" b="1" noProof="1"/>
              <a:t>"</a:t>
            </a:r>
            <a:r>
              <a:rPr altLang="de-DE" sz="2800" b="1" noProof="1"/>
              <a:t>May</a:t>
            </a:r>
            <a:r>
              <a:rPr lang="ru-RU" altLang="de-DE" sz="2800" b="1" noProof="1"/>
              <a:t>"</a:t>
            </a:r>
            <a:r>
              <a:rPr altLang="de-DE" sz="2800" b="1" noProof="1"/>
              <a:t>, </a:t>
            </a:r>
            <a:r>
              <a:rPr lang="ru-RU" altLang="de-DE" sz="2800" b="1" noProof="1"/>
              <a:t>"</a:t>
            </a:r>
            <a:r>
              <a:rPr altLang="de-DE" sz="2800" b="1" noProof="1"/>
              <a:t>June</a:t>
            </a:r>
            <a:r>
              <a:rPr lang="ru-RU" altLang="de-DE" sz="2800" b="1" noProof="1"/>
              <a:t>"</a:t>
            </a:r>
            <a:r>
              <a:rPr altLang="de-DE" sz="2800" b="1" noProof="1"/>
              <a:t>,</a:t>
            </a:r>
            <a:endParaRPr lang="de-DE" altLang="de-DE" sz="2800" b="1" noProof="1"/>
          </a:p>
          <a:p>
            <a:pPr>
              <a:defRPr/>
            </a:pPr>
            <a:r>
              <a:rPr lang="de-DE" altLang="de-DE" sz="2800" b="1" noProof="1"/>
              <a:t>  </a:t>
            </a:r>
            <a:r>
              <a:rPr altLang="de-DE" sz="2800" b="1" noProof="1"/>
              <a:t> </a:t>
            </a:r>
            <a:r>
              <a:rPr lang="ru-RU" altLang="de-DE" sz="2800" b="1" noProof="1"/>
              <a:t>"</a:t>
            </a:r>
            <a:r>
              <a:rPr altLang="de-DE" sz="2800" b="1" noProof="1"/>
              <a:t>July</a:t>
            </a:r>
            <a:r>
              <a:rPr lang="ru-RU" altLang="de-DE" sz="2800" b="1" noProof="1"/>
              <a:t>"</a:t>
            </a:r>
            <a:r>
              <a:rPr altLang="de-DE" sz="2800" b="1" noProof="1"/>
              <a:t>, </a:t>
            </a:r>
            <a:r>
              <a:rPr lang="ru-RU" altLang="de-DE" sz="2800" b="1" noProof="1"/>
              <a:t>"</a:t>
            </a:r>
            <a:r>
              <a:rPr altLang="de-DE" sz="2800" b="1" noProof="1"/>
              <a:t>August</a:t>
            </a:r>
            <a:r>
              <a:rPr lang="ru-RU" altLang="de-DE" sz="2800" b="1" noProof="1"/>
              <a:t>"</a:t>
            </a:r>
            <a:r>
              <a:rPr altLang="de-DE" sz="2800" b="1" noProof="1"/>
              <a:t>, </a:t>
            </a:r>
            <a:r>
              <a:rPr lang="ru-RU" altLang="de-DE" sz="2800" b="1" noProof="1"/>
              <a:t>"</a:t>
            </a:r>
            <a:r>
              <a:rPr altLang="de-DE" sz="2800" b="1" noProof="1"/>
              <a:t>September</a:t>
            </a:r>
            <a:r>
              <a:rPr lang="ru-RU" altLang="de-DE" sz="2800" b="1" noProof="1"/>
              <a:t>"</a:t>
            </a:r>
            <a:r>
              <a:rPr altLang="de-DE" sz="2800" b="1" noProof="1"/>
              <a:t>,</a:t>
            </a:r>
            <a:endParaRPr lang="de-DE" altLang="de-DE" sz="2800" b="1" noProof="1"/>
          </a:p>
          <a:p>
            <a:pPr>
              <a:defRPr/>
            </a:pPr>
            <a:r>
              <a:rPr lang="de-DE" altLang="de-DE" sz="2800" b="1" noProof="1"/>
              <a:t>  </a:t>
            </a:r>
            <a:r>
              <a:rPr altLang="de-DE" sz="2800" b="1" noProof="1"/>
              <a:t> </a:t>
            </a:r>
            <a:r>
              <a:rPr lang="ru-RU" altLang="de-DE" sz="2800" b="1" noProof="1"/>
              <a:t>"</a:t>
            </a:r>
            <a:r>
              <a:rPr altLang="de-DE" sz="2800" b="1" noProof="1"/>
              <a:t>October</a:t>
            </a:r>
            <a:r>
              <a:rPr lang="ru-RU" altLang="de-DE" sz="2800" b="1" noProof="1"/>
              <a:t>"</a:t>
            </a:r>
            <a:r>
              <a:rPr altLang="de-DE" sz="2800" b="1" noProof="1"/>
              <a:t>, </a:t>
            </a:r>
            <a:r>
              <a:rPr lang="ru-RU" altLang="de-DE" sz="2800" b="1" noProof="1"/>
              <a:t>"</a:t>
            </a:r>
            <a:r>
              <a:rPr altLang="de-DE" sz="2800" b="1" noProof="1"/>
              <a:t>November</a:t>
            </a:r>
            <a:r>
              <a:rPr lang="ru-RU" altLang="de-DE" sz="2800" b="1" noProof="1"/>
              <a:t>"</a:t>
            </a:r>
            <a:r>
              <a:rPr altLang="de-DE" sz="2800" b="1" noProof="1"/>
              <a:t>, </a:t>
            </a:r>
            <a:r>
              <a:rPr lang="ru-RU" altLang="de-DE" sz="2800" b="1" noProof="1"/>
              <a:t>"</a:t>
            </a:r>
            <a:r>
              <a:rPr altLang="de-DE" sz="2800" b="1" noProof="1"/>
              <a:t>December</a:t>
            </a:r>
            <a:r>
              <a:rPr lang="ru-RU" altLang="de-DE" sz="2800" b="1" noProof="1"/>
              <a:t>"</a:t>
            </a:r>
            <a:endParaRPr altLang="de-DE" sz="2800" b="1" noProof="1"/>
          </a:p>
          <a:p>
            <a:pPr>
              <a:defRPr/>
            </a:pPr>
            <a:r>
              <a:rPr altLang="de-DE" sz="2800" b="1" noProof="1">
                <a:latin typeface="Times New Roman" charset="0"/>
              </a:rPr>
              <a:t> </a:t>
            </a:r>
            <a:r>
              <a:rPr altLang="de-DE" sz="2800" b="1" noProof="1"/>
              <a:t>};</a:t>
            </a:r>
            <a:endParaRPr lang="de-DE" altLang="de-DE" sz="2800" b="1" noProof="1"/>
          </a:p>
          <a:p>
            <a:pPr>
              <a:defRPr/>
            </a:pPr>
            <a:endParaRPr lang="de-DE" altLang="de-DE" sz="2800" b="1" noProof="1"/>
          </a:p>
          <a:p>
            <a:pPr>
              <a:defRPr/>
            </a:pPr>
            <a:r>
              <a:rPr lang="de-DE" altLang="de-DE" sz="2800" b="1" noProof="1">
                <a:latin typeface="Arial" charset="0"/>
                <a:ea typeface="Arial" charset="0"/>
                <a:cs typeface="Arial" charset="0"/>
              </a:rPr>
              <a:t>Note: </a:t>
            </a:r>
            <a:r>
              <a:rPr lang="de-DE" altLang="de-DE" sz="2800" b="1" noProof="1"/>
              <a:t>final</a:t>
            </a:r>
            <a:r>
              <a:rPr lang="de-DE" altLang="de-DE" sz="2800" noProof="1">
                <a:latin typeface="Arial" charset="0"/>
                <a:ea typeface="Arial" charset="0"/>
                <a:cs typeface="Arial" charset="0"/>
              </a:rPr>
              <a:t> only ensures that </a:t>
            </a:r>
            <a:r>
              <a:rPr lang="de-DE" altLang="de-DE" sz="2800" b="1" noProof="1"/>
              <a:t>MONTH_NAMES</a:t>
            </a:r>
            <a:r>
              <a:rPr lang="de-DE" altLang="de-DE" sz="2800" noProof="1">
                <a:latin typeface="Arial" charset="0"/>
                <a:ea typeface="Arial" charset="0"/>
                <a:cs typeface="Arial" charset="0"/>
              </a:rPr>
              <a:t> cannot be changed. Its elements can still change.</a:t>
            </a:r>
          </a:p>
        </p:txBody>
      </p:sp>
      <p:sp>
        <p:nvSpPr>
          <p:cNvPr id="4" name="Slide Number Placeholder 1"/>
          <p:cNvSpPr>
            <a:spLocks noGrp="1"/>
          </p:cNvSpPr>
          <p:nvPr>
            <p:ph type="sldNum" sz="quarter" idx="12"/>
          </p:nvPr>
        </p:nvSpPr>
        <p:spPr>
          <a:xfrm>
            <a:off x="7068671" y="6446902"/>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32</a:t>
            </a:fld>
            <a:endParaRPr lang="en-US" altLang="de-DE" sz="1400"/>
          </a:p>
        </p:txBody>
      </p:sp>
    </p:spTree>
    <p:extLst>
      <p:ext uri="{BB962C8B-B14F-4D97-AF65-F5344CB8AC3E}">
        <p14:creationId xmlns:p14="http://schemas.microsoft.com/office/powerpoint/2010/main" val="111536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Multidimensional Arrays</a:t>
            </a:r>
          </a:p>
        </p:txBody>
      </p:sp>
      <p:sp>
        <p:nvSpPr>
          <p:cNvPr id="833614" name="Rectangle 78"/>
          <p:cNvSpPr>
            <a:spLocks noChangeArrowheads="1"/>
          </p:cNvSpPr>
          <p:nvPr/>
        </p:nvSpPr>
        <p:spPr bwMode="auto">
          <a:xfrm>
            <a:off x="482600" y="1155700"/>
            <a:ext cx="8128000"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Because the elements of an array can be of any Java type, those elements can themselves be arrays.  Arrays of arrays are called </a:t>
            </a:r>
            <a:r>
              <a:rPr lang="en-US" altLang="de-DE" sz="2400" b="1" dirty="0">
                <a:latin typeface="Times New Roman" charset="0"/>
              </a:rPr>
              <a:t>multidimensional arrays</a:t>
            </a:r>
            <a:r>
              <a:rPr lang="en-US" altLang="de-DE" sz="2400" dirty="0">
                <a:latin typeface="Times New Roman" charset="0"/>
              </a:rPr>
              <a:t>.</a:t>
            </a:r>
          </a:p>
        </p:txBody>
      </p:sp>
      <p:grpSp>
        <p:nvGrpSpPr>
          <p:cNvPr id="833637" name="Group 101"/>
          <p:cNvGrpSpPr>
            <a:grpSpLocks/>
          </p:cNvGrpSpPr>
          <p:nvPr/>
        </p:nvGrpSpPr>
        <p:grpSpPr bwMode="auto">
          <a:xfrm>
            <a:off x="482600" y="2273300"/>
            <a:ext cx="8128000" cy="2019300"/>
            <a:chOff x="304" y="1432"/>
            <a:chExt cx="5120" cy="1272"/>
          </a:xfrm>
        </p:grpSpPr>
        <p:sp>
          <p:nvSpPr>
            <p:cNvPr id="833615" name="Rectangle 79"/>
            <p:cNvSpPr>
              <a:spLocks noChangeArrowheads="1"/>
            </p:cNvSpPr>
            <p:nvPr/>
          </p:nvSpPr>
          <p:spPr bwMode="auto">
            <a:xfrm>
              <a:off x="304" y="1432"/>
              <a:ext cx="5120" cy="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In Java, you can create a multidimensional array by using multiple brackets in both the type and the initialization parts of the declaration.  For example, you can create array space for a 3</a:t>
              </a:r>
              <a:r>
                <a:rPr lang="en-US" altLang="de-DE" sz="800" dirty="0">
                  <a:latin typeface="Times New Roman" charset="0"/>
                </a:rPr>
                <a:t> </a:t>
              </a:r>
              <a:r>
                <a:rPr lang="en-US" altLang="de-DE" sz="2000" baseline="15000" dirty="0">
                  <a:latin typeface="Helvetica" charset="0"/>
                </a:rPr>
                <a:t>x</a:t>
              </a:r>
              <a:r>
                <a:rPr lang="en-US" altLang="de-DE" sz="800" dirty="0">
                  <a:latin typeface="Times New Roman" charset="0"/>
                </a:rPr>
                <a:t> </a:t>
              </a:r>
              <a:r>
                <a:rPr lang="en-US" altLang="de-DE" sz="2400" dirty="0">
                  <a:latin typeface="Times New Roman" charset="0"/>
                </a:rPr>
                <a:t>3 tic-tac-toe board using the following declaration:</a:t>
              </a:r>
            </a:p>
          </p:txBody>
        </p:sp>
        <p:sp>
          <p:nvSpPr>
            <p:cNvPr id="833619" name="Rectangle 83"/>
            <p:cNvSpPr>
              <a:spLocks noChangeArrowheads="1"/>
            </p:cNvSpPr>
            <p:nvPr/>
          </p:nvSpPr>
          <p:spPr bwMode="auto">
            <a:xfrm>
              <a:off x="912" y="2424"/>
              <a:ext cx="4128" cy="28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altLang="de-DE" sz="1800" b="1" noProof="1"/>
                <a:t>char[][] board = new char[3][3];</a:t>
              </a:r>
            </a:p>
          </p:txBody>
        </p:sp>
      </p:grpSp>
      <p:grpSp>
        <p:nvGrpSpPr>
          <p:cNvPr id="833638" name="Group 102"/>
          <p:cNvGrpSpPr>
            <a:grpSpLocks/>
          </p:cNvGrpSpPr>
          <p:nvPr/>
        </p:nvGrpSpPr>
        <p:grpSpPr bwMode="auto">
          <a:xfrm>
            <a:off x="482600" y="4457700"/>
            <a:ext cx="8128000" cy="2084388"/>
            <a:chOff x="304" y="2808"/>
            <a:chExt cx="5120" cy="1313"/>
          </a:xfrm>
        </p:grpSpPr>
        <p:sp>
          <p:nvSpPr>
            <p:cNvPr id="833616" name="Rectangle 80"/>
            <p:cNvSpPr>
              <a:spLocks noChangeArrowheads="1"/>
            </p:cNvSpPr>
            <p:nvPr/>
          </p:nvSpPr>
          <p:spPr bwMode="auto">
            <a:xfrm>
              <a:off x="304" y="2808"/>
              <a:ext cx="5120" cy="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This declaration creates a two-dimensional array of characters that is organized like this:</a:t>
              </a:r>
            </a:p>
          </p:txBody>
        </p:sp>
        <p:grpSp>
          <p:nvGrpSpPr>
            <p:cNvPr id="50182" name="Group 98"/>
            <p:cNvGrpSpPr>
              <a:grpSpLocks/>
            </p:cNvGrpSpPr>
            <p:nvPr/>
          </p:nvGrpSpPr>
          <p:grpSpPr bwMode="auto">
            <a:xfrm>
              <a:off x="1678" y="3351"/>
              <a:ext cx="2530" cy="264"/>
              <a:chOff x="1766" y="3351"/>
              <a:chExt cx="2530" cy="264"/>
            </a:xfrm>
          </p:grpSpPr>
          <p:sp>
            <p:nvSpPr>
              <p:cNvPr id="833622" name="Rectangle 86"/>
              <p:cNvSpPr>
                <a:spLocks noChangeArrowheads="1"/>
              </p:cNvSpPr>
              <p:nvPr/>
            </p:nvSpPr>
            <p:spPr bwMode="auto">
              <a:xfrm>
                <a:off x="1766" y="3351"/>
                <a:ext cx="849"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board[0][0]</a:t>
                </a:r>
                <a:endParaRPr lang="en-US" altLang="de-DE">
                  <a:latin typeface="Helvetica" charset="0"/>
                </a:endParaRPr>
              </a:p>
            </p:txBody>
          </p:sp>
          <p:sp>
            <p:nvSpPr>
              <p:cNvPr id="833624" name="Rectangle 88"/>
              <p:cNvSpPr>
                <a:spLocks noChangeArrowheads="1"/>
              </p:cNvSpPr>
              <p:nvPr/>
            </p:nvSpPr>
            <p:spPr bwMode="auto">
              <a:xfrm>
                <a:off x="2614" y="3351"/>
                <a:ext cx="850"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board[0][1]</a:t>
                </a:r>
                <a:endParaRPr lang="en-US" altLang="de-DE">
                  <a:latin typeface="Helvetica" charset="0"/>
                </a:endParaRPr>
              </a:p>
            </p:txBody>
          </p:sp>
          <p:sp>
            <p:nvSpPr>
              <p:cNvPr id="833625" name="Rectangle 89"/>
              <p:cNvSpPr>
                <a:spLocks noChangeArrowheads="1"/>
              </p:cNvSpPr>
              <p:nvPr/>
            </p:nvSpPr>
            <p:spPr bwMode="auto">
              <a:xfrm>
                <a:off x="3454" y="3351"/>
                <a:ext cx="842"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board[0][2]</a:t>
                </a:r>
                <a:endParaRPr lang="en-US" altLang="de-DE">
                  <a:latin typeface="Helvetica" charset="0"/>
                </a:endParaRPr>
              </a:p>
            </p:txBody>
          </p:sp>
        </p:grpSp>
        <p:grpSp>
          <p:nvGrpSpPr>
            <p:cNvPr id="50183" name="Group 97"/>
            <p:cNvGrpSpPr>
              <a:grpSpLocks/>
            </p:cNvGrpSpPr>
            <p:nvPr/>
          </p:nvGrpSpPr>
          <p:grpSpPr bwMode="auto">
            <a:xfrm>
              <a:off x="1678" y="3608"/>
              <a:ext cx="2530" cy="264"/>
              <a:chOff x="1862" y="3608"/>
              <a:chExt cx="2530" cy="264"/>
            </a:xfrm>
          </p:grpSpPr>
          <p:sp>
            <p:nvSpPr>
              <p:cNvPr id="833626" name="Rectangle 90"/>
              <p:cNvSpPr>
                <a:spLocks noChangeArrowheads="1"/>
              </p:cNvSpPr>
              <p:nvPr/>
            </p:nvSpPr>
            <p:spPr bwMode="auto">
              <a:xfrm>
                <a:off x="1862" y="3608"/>
                <a:ext cx="849"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board[1][0]</a:t>
                </a:r>
                <a:endParaRPr lang="en-US" altLang="de-DE">
                  <a:latin typeface="Helvetica" charset="0"/>
                </a:endParaRPr>
              </a:p>
            </p:txBody>
          </p:sp>
          <p:sp>
            <p:nvSpPr>
              <p:cNvPr id="833627" name="Rectangle 91"/>
              <p:cNvSpPr>
                <a:spLocks noChangeArrowheads="1"/>
              </p:cNvSpPr>
              <p:nvPr/>
            </p:nvSpPr>
            <p:spPr bwMode="auto">
              <a:xfrm>
                <a:off x="2710" y="3608"/>
                <a:ext cx="850"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board[1][1]</a:t>
                </a:r>
                <a:endParaRPr lang="en-US" altLang="de-DE">
                  <a:latin typeface="Helvetica" charset="0"/>
                </a:endParaRPr>
              </a:p>
            </p:txBody>
          </p:sp>
          <p:sp>
            <p:nvSpPr>
              <p:cNvPr id="833628" name="Rectangle 92"/>
              <p:cNvSpPr>
                <a:spLocks noChangeArrowheads="1"/>
              </p:cNvSpPr>
              <p:nvPr/>
            </p:nvSpPr>
            <p:spPr bwMode="auto">
              <a:xfrm>
                <a:off x="3550" y="3608"/>
                <a:ext cx="842"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board[1][2]</a:t>
                </a:r>
                <a:endParaRPr lang="en-US" altLang="de-DE">
                  <a:latin typeface="Helvetica" charset="0"/>
                </a:endParaRPr>
              </a:p>
            </p:txBody>
          </p:sp>
        </p:grpSp>
        <p:grpSp>
          <p:nvGrpSpPr>
            <p:cNvPr id="50184" name="Group 96"/>
            <p:cNvGrpSpPr>
              <a:grpSpLocks/>
            </p:cNvGrpSpPr>
            <p:nvPr/>
          </p:nvGrpSpPr>
          <p:grpSpPr bwMode="auto">
            <a:xfrm>
              <a:off x="1678" y="3865"/>
              <a:ext cx="2530" cy="256"/>
              <a:chOff x="1958" y="3865"/>
              <a:chExt cx="2530" cy="264"/>
            </a:xfrm>
          </p:grpSpPr>
          <p:sp>
            <p:nvSpPr>
              <p:cNvPr id="833629" name="Rectangle 93"/>
              <p:cNvSpPr>
                <a:spLocks noChangeArrowheads="1"/>
              </p:cNvSpPr>
              <p:nvPr/>
            </p:nvSpPr>
            <p:spPr bwMode="auto">
              <a:xfrm>
                <a:off x="1958" y="3865"/>
                <a:ext cx="849"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board[2][0]</a:t>
                </a:r>
                <a:endParaRPr lang="en-US" altLang="de-DE">
                  <a:latin typeface="Helvetica" charset="0"/>
                </a:endParaRPr>
              </a:p>
            </p:txBody>
          </p:sp>
          <p:sp>
            <p:nvSpPr>
              <p:cNvPr id="833630" name="Rectangle 94"/>
              <p:cNvSpPr>
                <a:spLocks noChangeArrowheads="1"/>
              </p:cNvSpPr>
              <p:nvPr/>
            </p:nvSpPr>
            <p:spPr bwMode="auto">
              <a:xfrm>
                <a:off x="2806" y="3865"/>
                <a:ext cx="850"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board[2][1]</a:t>
                </a:r>
                <a:endParaRPr lang="en-US" altLang="de-DE">
                  <a:latin typeface="Helvetica" charset="0"/>
                </a:endParaRPr>
              </a:p>
            </p:txBody>
          </p:sp>
          <p:sp>
            <p:nvSpPr>
              <p:cNvPr id="833631" name="Rectangle 95"/>
              <p:cNvSpPr>
                <a:spLocks noChangeArrowheads="1"/>
              </p:cNvSpPr>
              <p:nvPr/>
            </p:nvSpPr>
            <p:spPr bwMode="auto">
              <a:xfrm>
                <a:off x="3646" y="3865"/>
                <a:ext cx="842"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1400" b="1"/>
                  <a:t>board[2][2]</a:t>
                </a:r>
                <a:endParaRPr lang="en-US" altLang="de-DE">
                  <a:latin typeface="Helvetica" charset="0"/>
                </a:endParaRPr>
              </a:p>
            </p:txBody>
          </p:sp>
        </p:grpSp>
      </p:grpSp>
    </p:spTree>
    <p:extLst>
      <p:ext uri="{BB962C8B-B14F-4D97-AF65-F5344CB8AC3E}">
        <p14:creationId xmlns:p14="http://schemas.microsoft.com/office/powerpoint/2010/main" val="14457206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336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8336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0" y="308768"/>
            <a:ext cx="9144000" cy="802598"/>
          </a:xfrm>
        </p:spPr>
        <p:txBody>
          <a:bodyPr/>
          <a:lstStyle/>
          <a:p>
            <a:pPr>
              <a:defRPr/>
            </a:pPr>
            <a:r>
              <a:rPr lang="en-US" altLang="de-DE" i="1" dirty="0">
                <a:solidFill>
                  <a:srgbClr val="FF0000"/>
                </a:solidFill>
                <a:latin typeface="Arial" charset="0"/>
                <a:ea typeface="Arial" charset="0"/>
                <a:cs typeface="Arial" charset="0"/>
              </a:rPr>
              <a:t>Multidimensional Arrays</a:t>
            </a:r>
          </a:p>
        </p:txBody>
      </p:sp>
      <p:sp>
        <p:nvSpPr>
          <p:cNvPr id="833619" name="Rectangle 83"/>
          <p:cNvSpPr>
            <a:spLocks noChangeArrowheads="1"/>
          </p:cNvSpPr>
          <p:nvPr/>
        </p:nvSpPr>
        <p:spPr bwMode="auto">
          <a:xfrm>
            <a:off x="733425" y="1870133"/>
            <a:ext cx="6553200" cy="4445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de-DE" altLang="de-DE" sz="3200" b="1" noProof="1"/>
              <a:t>int</a:t>
            </a:r>
            <a:r>
              <a:rPr altLang="de-DE" sz="3200" b="1" noProof="1"/>
              <a:t>[][] </a:t>
            </a:r>
            <a:r>
              <a:rPr lang="de-DE" altLang="de-DE" sz="3200" b="1" noProof="1"/>
              <a:t>m</a:t>
            </a:r>
            <a:r>
              <a:rPr altLang="de-DE" sz="3200" b="1" noProof="1"/>
              <a:t> = new </a:t>
            </a:r>
            <a:r>
              <a:rPr lang="de-DE" altLang="de-DE" sz="3200" b="1" noProof="1"/>
              <a:t>int[2</a:t>
            </a:r>
            <a:r>
              <a:rPr altLang="de-DE" sz="3200" b="1" noProof="1"/>
              <a:t>][3];</a:t>
            </a:r>
          </a:p>
        </p:txBody>
      </p:sp>
      <p:grpSp>
        <p:nvGrpSpPr>
          <p:cNvPr id="833638" name="Group 102"/>
          <p:cNvGrpSpPr>
            <a:grpSpLocks/>
          </p:cNvGrpSpPr>
          <p:nvPr/>
        </p:nvGrpSpPr>
        <p:grpSpPr bwMode="auto">
          <a:xfrm>
            <a:off x="733425" y="2784533"/>
            <a:ext cx="7848600" cy="1082733"/>
            <a:chOff x="1678" y="3351"/>
            <a:chExt cx="2530" cy="521"/>
          </a:xfrm>
        </p:grpSpPr>
        <p:grpSp>
          <p:nvGrpSpPr>
            <p:cNvPr id="50182" name="Group 98"/>
            <p:cNvGrpSpPr>
              <a:grpSpLocks/>
            </p:cNvGrpSpPr>
            <p:nvPr/>
          </p:nvGrpSpPr>
          <p:grpSpPr bwMode="auto">
            <a:xfrm>
              <a:off x="1678" y="3351"/>
              <a:ext cx="2530" cy="264"/>
              <a:chOff x="1766" y="3351"/>
              <a:chExt cx="2530" cy="264"/>
            </a:xfrm>
          </p:grpSpPr>
          <p:sp>
            <p:nvSpPr>
              <p:cNvPr id="833622" name="Rectangle 86"/>
              <p:cNvSpPr>
                <a:spLocks noChangeArrowheads="1"/>
              </p:cNvSpPr>
              <p:nvPr/>
            </p:nvSpPr>
            <p:spPr bwMode="auto">
              <a:xfrm>
                <a:off x="1766" y="3351"/>
                <a:ext cx="849"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m[0][0]</a:t>
                </a:r>
                <a:endParaRPr lang="en-US" altLang="de-DE" sz="2800" dirty="0">
                  <a:latin typeface="Helvetica" charset="0"/>
                </a:endParaRPr>
              </a:p>
            </p:txBody>
          </p:sp>
          <p:sp>
            <p:nvSpPr>
              <p:cNvPr id="833624" name="Rectangle 88"/>
              <p:cNvSpPr>
                <a:spLocks noChangeArrowheads="1"/>
              </p:cNvSpPr>
              <p:nvPr/>
            </p:nvSpPr>
            <p:spPr bwMode="auto">
              <a:xfrm>
                <a:off x="2614" y="3351"/>
                <a:ext cx="850"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m[0][1]</a:t>
                </a:r>
                <a:endParaRPr lang="en-US" altLang="de-DE" sz="2800" dirty="0">
                  <a:latin typeface="Helvetica" charset="0"/>
                </a:endParaRPr>
              </a:p>
            </p:txBody>
          </p:sp>
          <p:sp>
            <p:nvSpPr>
              <p:cNvPr id="833625" name="Rectangle 89"/>
              <p:cNvSpPr>
                <a:spLocks noChangeArrowheads="1"/>
              </p:cNvSpPr>
              <p:nvPr/>
            </p:nvSpPr>
            <p:spPr bwMode="auto">
              <a:xfrm>
                <a:off x="3454" y="3351"/>
                <a:ext cx="842"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m[0][2]</a:t>
                </a:r>
                <a:endParaRPr lang="en-US" altLang="de-DE" sz="2800" dirty="0">
                  <a:latin typeface="Helvetica" charset="0"/>
                </a:endParaRPr>
              </a:p>
            </p:txBody>
          </p:sp>
        </p:grpSp>
        <p:grpSp>
          <p:nvGrpSpPr>
            <p:cNvPr id="50183" name="Group 97"/>
            <p:cNvGrpSpPr>
              <a:grpSpLocks/>
            </p:cNvGrpSpPr>
            <p:nvPr/>
          </p:nvGrpSpPr>
          <p:grpSpPr bwMode="auto">
            <a:xfrm>
              <a:off x="1678" y="3608"/>
              <a:ext cx="2530" cy="264"/>
              <a:chOff x="1862" y="3608"/>
              <a:chExt cx="2530" cy="264"/>
            </a:xfrm>
          </p:grpSpPr>
          <p:sp>
            <p:nvSpPr>
              <p:cNvPr id="833626" name="Rectangle 90"/>
              <p:cNvSpPr>
                <a:spLocks noChangeArrowheads="1"/>
              </p:cNvSpPr>
              <p:nvPr/>
            </p:nvSpPr>
            <p:spPr bwMode="auto">
              <a:xfrm>
                <a:off x="1862" y="3608"/>
                <a:ext cx="849"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m[1][0]</a:t>
                </a:r>
                <a:endParaRPr lang="en-US" altLang="de-DE" sz="2800" dirty="0">
                  <a:latin typeface="Helvetica" charset="0"/>
                </a:endParaRPr>
              </a:p>
            </p:txBody>
          </p:sp>
          <p:sp>
            <p:nvSpPr>
              <p:cNvPr id="833627" name="Rectangle 91"/>
              <p:cNvSpPr>
                <a:spLocks noChangeArrowheads="1"/>
              </p:cNvSpPr>
              <p:nvPr/>
            </p:nvSpPr>
            <p:spPr bwMode="auto">
              <a:xfrm>
                <a:off x="2710" y="3608"/>
                <a:ext cx="850"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m[1][1]</a:t>
                </a:r>
                <a:endParaRPr lang="en-US" altLang="de-DE" sz="2800" dirty="0">
                  <a:latin typeface="Helvetica" charset="0"/>
                </a:endParaRPr>
              </a:p>
            </p:txBody>
          </p:sp>
          <p:sp>
            <p:nvSpPr>
              <p:cNvPr id="833628" name="Rectangle 92"/>
              <p:cNvSpPr>
                <a:spLocks noChangeArrowheads="1"/>
              </p:cNvSpPr>
              <p:nvPr/>
            </p:nvSpPr>
            <p:spPr bwMode="auto">
              <a:xfrm>
                <a:off x="3550" y="3608"/>
                <a:ext cx="842"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800" b="1" dirty="0"/>
                  <a:t>m[1][2]</a:t>
                </a:r>
                <a:endParaRPr lang="en-US" altLang="de-DE" sz="2800" dirty="0">
                  <a:latin typeface="Helvetica" charset="0"/>
                </a:endParaRPr>
              </a:p>
            </p:txBody>
          </p:sp>
        </p:grpSp>
      </p:grpSp>
      <p:sp>
        <p:nvSpPr>
          <p:cNvPr id="1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34</a:t>
            </a:fld>
            <a:endParaRPr lang="en-US" altLang="de-DE" sz="1400"/>
          </a:p>
        </p:txBody>
      </p:sp>
      <p:sp>
        <p:nvSpPr>
          <p:cNvPr id="18" name="Rectangle 83"/>
          <p:cNvSpPr>
            <a:spLocks noChangeArrowheads="1"/>
          </p:cNvSpPr>
          <p:nvPr/>
        </p:nvSpPr>
        <p:spPr bwMode="auto">
          <a:xfrm>
            <a:off x="733425" y="4191000"/>
            <a:ext cx="6553200" cy="1828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de-DE" altLang="de-DE" sz="3200" noProof="1">
                <a:latin typeface="Arial" charset="0"/>
                <a:ea typeface="Arial" charset="0"/>
                <a:cs typeface="Arial" charset="0"/>
              </a:rPr>
              <a:t>Initialization:</a:t>
            </a:r>
            <a:endParaRPr lang="de-DE" altLang="de-DE" sz="3200" b="1" noProof="1"/>
          </a:p>
          <a:p>
            <a:pPr>
              <a:defRPr/>
            </a:pPr>
            <a:r>
              <a:rPr lang="de-DE" altLang="de-DE" sz="3200" b="1" noProof="1"/>
              <a:t>int</a:t>
            </a:r>
            <a:r>
              <a:rPr altLang="de-DE" sz="3200" b="1" noProof="1"/>
              <a:t>[][] </a:t>
            </a:r>
            <a:r>
              <a:rPr lang="de-DE" altLang="de-DE" sz="3200" b="1" noProof="1"/>
              <a:t>m</a:t>
            </a:r>
            <a:r>
              <a:rPr altLang="de-DE" sz="3200" b="1" noProof="1"/>
              <a:t> = </a:t>
            </a:r>
            <a:r>
              <a:rPr lang="de-DE" altLang="de-DE" sz="3200" b="1" noProof="1"/>
              <a:t>{ {  0,  1,  2 },</a:t>
            </a:r>
          </a:p>
          <a:p>
            <a:pPr>
              <a:defRPr/>
            </a:pPr>
            <a:r>
              <a:rPr lang="de-DE" altLang="de-DE" sz="3200" b="1" noProof="1"/>
              <a:t>              { 10, 11, 12 } }</a:t>
            </a:r>
            <a:r>
              <a:rPr altLang="de-DE" sz="3200" b="1" noProof="1"/>
              <a:t>;</a:t>
            </a:r>
          </a:p>
        </p:txBody>
      </p:sp>
    </p:spTree>
    <p:extLst>
      <p:ext uri="{BB962C8B-B14F-4D97-AF65-F5344CB8AC3E}">
        <p14:creationId xmlns:p14="http://schemas.microsoft.com/office/powerpoint/2010/main" val="12199832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336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3458" name="Rectangle 2"/>
          <p:cNvSpPr>
            <a:spLocks noGrp="1" noChangeArrowheads="1"/>
          </p:cNvSpPr>
          <p:nvPr>
            <p:ph type="title"/>
          </p:nvPr>
        </p:nvSpPr>
        <p:spPr>
          <a:xfrm>
            <a:off x="0" y="304800"/>
            <a:ext cx="9144000" cy="1143000"/>
          </a:xfrm>
        </p:spPr>
        <p:txBody>
          <a:bodyPr/>
          <a:lstStyle/>
          <a:p>
            <a:pPr>
              <a:defRPr/>
            </a:pPr>
            <a:r>
              <a:rPr lang="en-US" altLang="de-DE" dirty="0">
                <a:solidFill>
                  <a:schemeClr val="tx1"/>
                </a:solidFill>
                <a:latin typeface="Arial" charset="0"/>
                <a:ea typeface="Arial" charset="0"/>
                <a:cs typeface="Arial" charset="0"/>
              </a:rPr>
              <a:t>Initializing Multidimensional Arrays</a:t>
            </a:r>
          </a:p>
        </p:txBody>
      </p:sp>
      <p:sp>
        <p:nvSpPr>
          <p:cNvPr id="1043478" name="Rectangle 22"/>
          <p:cNvSpPr>
            <a:spLocks noChangeArrowheads="1"/>
          </p:cNvSpPr>
          <p:nvPr/>
        </p:nvSpPr>
        <p:spPr bwMode="auto">
          <a:xfrm>
            <a:off x="228600" y="2438400"/>
            <a:ext cx="7391400" cy="3276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defRPr/>
            </a:pPr>
            <a:r>
              <a:rPr altLang="de-DE" sz="2400" b="1" noProof="1"/>
              <a:t>private static int[][] MULTIPLICATION_TABLE = {</a:t>
            </a:r>
          </a:p>
          <a:p>
            <a:pPr>
              <a:lnSpc>
                <a:spcPct val="95000"/>
              </a:lnSpc>
              <a:defRPr/>
            </a:pPr>
            <a:r>
              <a:rPr altLang="de-DE" sz="2400" b="1" noProof="1"/>
              <a:t>   {  0,  0,  0,  0,  0,  0,  0,  0,  0,  0  },</a:t>
            </a:r>
          </a:p>
          <a:p>
            <a:pPr>
              <a:lnSpc>
                <a:spcPct val="95000"/>
              </a:lnSpc>
              <a:defRPr/>
            </a:pPr>
            <a:r>
              <a:rPr altLang="de-DE" sz="2400" b="1" noProof="1"/>
              <a:t>   {  0,  1,  2,  3,  4,  5,  6,  7,  8,  9  },</a:t>
            </a:r>
          </a:p>
          <a:p>
            <a:pPr>
              <a:lnSpc>
                <a:spcPct val="95000"/>
              </a:lnSpc>
              <a:defRPr/>
            </a:pPr>
            <a:r>
              <a:rPr altLang="de-DE" sz="2400" b="1" noProof="1"/>
              <a:t>   {  0,  2,  4,  6,  8, 10, 12, 14, 16, 18  },</a:t>
            </a:r>
          </a:p>
          <a:p>
            <a:pPr>
              <a:lnSpc>
                <a:spcPct val="95000"/>
              </a:lnSpc>
              <a:defRPr/>
            </a:pPr>
            <a:r>
              <a:rPr altLang="de-DE" sz="2400" b="1" noProof="1"/>
              <a:t>   {  0,  3,  6,  9, 12, 15, 18, 21, 24, 27  },</a:t>
            </a:r>
          </a:p>
          <a:p>
            <a:pPr>
              <a:lnSpc>
                <a:spcPct val="95000"/>
              </a:lnSpc>
              <a:defRPr/>
            </a:pPr>
            <a:r>
              <a:rPr altLang="de-DE" sz="2400" b="1" noProof="1"/>
              <a:t>   {  0,  4,  8, 12, 16, 20, 24, 28, 32, 36  },</a:t>
            </a:r>
          </a:p>
          <a:p>
            <a:pPr>
              <a:lnSpc>
                <a:spcPct val="95000"/>
              </a:lnSpc>
              <a:defRPr/>
            </a:pPr>
            <a:r>
              <a:rPr altLang="de-DE" sz="2400" b="1" noProof="1"/>
              <a:t>   {  0,  5, 10, 15, 20, 25, 30, 35, 40, 45  },</a:t>
            </a:r>
          </a:p>
          <a:p>
            <a:pPr>
              <a:lnSpc>
                <a:spcPct val="95000"/>
              </a:lnSpc>
              <a:defRPr/>
            </a:pPr>
            <a:r>
              <a:rPr altLang="de-DE" sz="2400" b="1" noProof="1"/>
              <a:t>   {  0,  6, 12, 18, 24, 30, 36, 42, 48, 56  },</a:t>
            </a:r>
          </a:p>
          <a:p>
            <a:pPr>
              <a:lnSpc>
                <a:spcPct val="95000"/>
              </a:lnSpc>
              <a:defRPr/>
            </a:pPr>
            <a:r>
              <a:rPr altLang="de-DE" sz="2400" b="1" noProof="1"/>
              <a:t>   {  0,  7, 14, 21, 28, 35, 42, 49, 56, 63  },</a:t>
            </a:r>
          </a:p>
          <a:p>
            <a:pPr>
              <a:lnSpc>
                <a:spcPct val="95000"/>
              </a:lnSpc>
              <a:defRPr/>
            </a:pPr>
            <a:r>
              <a:rPr altLang="de-DE" sz="2400" b="1" noProof="1"/>
              <a:t>   {  0,  8, 16, 24, 32, 40, 48, 56, 64, 72  },</a:t>
            </a:r>
          </a:p>
          <a:p>
            <a:pPr>
              <a:lnSpc>
                <a:spcPct val="95000"/>
              </a:lnSpc>
              <a:defRPr/>
            </a:pPr>
            <a:r>
              <a:rPr altLang="de-DE" sz="2400" b="1" noProof="1"/>
              <a:t>   {  0,  9, 18, 27, 36, 45, 54, 63, 72, 81  }</a:t>
            </a:r>
          </a:p>
          <a:p>
            <a:pPr>
              <a:lnSpc>
                <a:spcPct val="95000"/>
              </a:lnSpc>
              <a:defRPr/>
            </a:pPr>
            <a:r>
              <a:rPr altLang="de-DE" sz="2400" b="1" noProof="1">
                <a:latin typeface="Times New Roman" charset="0"/>
              </a:rPr>
              <a:t> </a:t>
            </a:r>
            <a:r>
              <a:rPr altLang="de-DE" sz="2400" b="1" noProof="1"/>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35</a:t>
            </a:fld>
            <a:endParaRPr lang="en-US" altLang="de-DE" sz="1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Multidimensional Arrays</a:t>
            </a:r>
          </a:p>
        </p:txBody>
      </p:sp>
      <p:sp>
        <p:nvSpPr>
          <p:cNvPr id="1054734" name="Rectangle 14"/>
          <p:cNvSpPr>
            <a:spLocks noChangeArrowheads="1"/>
          </p:cNvSpPr>
          <p:nvPr/>
        </p:nvSpPr>
        <p:spPr bwMode="auto">
          <a:xfrm>
            <a:off x="304800" y="1155700"/>
            <a:ext cx="88392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defRPr/>
            </a:pPr>
            <a:r>
              <a:rPr lang="is-IS" altLang="de-DE" sz="2800" dirty="0">
                <a:latin typeface="Arial" charset="0"/>
                <a:ea typeface="Arial" charset="0"/>
                <a:cs typeface="Arial" charset="0"/>
              </a:rPr>
              <a:t>… are arrays of arrays (unlike in C!)</a:t>
            </a:r>
            <a:endParaRPr lang="en-US" altLang="de-DE" sz="2800" dirty="0">
              <a:latin typeface="Arial" charset="0"/>
              <a:ea typeface="Arial" charset="0"/>
              <a:cs typeface="Arial" charset="0"/>
            </a:endParaRPr>
          </a:p>
          <a:p>
            <a:pPr marL="0" indent="0">
              <a:lnSpc>
                <a:spcPct val="85000"/>
              </a:lnSpc>
              <a:spcBef>
                <a:spcPct val="0"/>
              </a:spcBef>
              <a:spcAft>
                <a:spcPct val="50000"/>
              </a:spcAft>
              <a:buNone/>
              <a:defRPr/>
            </a:pPr>
            <a:r>
              <a:rPr lang="de-DE" altLang="de-DE" sz="2800" b="1" dirty="0" err="1">
                <a:latin typeface="Courier New" charset="0"/>
              </a:rPr>
              <a:t>int</a:t>
            </a:r>
            <a:r>
              <a:rPr lang="de-DE" altLang="de-DE" sz="2800" b="1" dirty="0">
                <a:latin typeface="Courier New" charset="0"/>
              </a:rPr>
              <a:t>[][] m = { {  0,  1,  2 },</a:t>
            </a:r>
            <a:br>
              <a:rPr lang="de-DE" altLang="de-DE" sz="2800" b="1" dirty="0">
                <a:latin typeface="Courier New" charset="0"/>
              </a:rPr>
            </a:br>
            <a:r>
              <a:rPr lang="de-DE" altLang="de-DE" sz="2800" b="1" dirty="0">
                <a:latin typeface="Courier New" charset="0"/>
              </a:rPr>
              <a:t>              { 10, 11, 12 } };</a:t>
            </a:r>
            <a:br>
              <a:rPr lang="pt-BR" altLang="de-DE" sz="2800" b="1" dirty="0">
                <a:latin typeface="Courier New" charset="0"/>
              </a:rPr>
            </a:br>
            <a:r>
              <a:rPr lang="pt-BR" altLang="de-DE" sz="2800" b="1" dirty="0" err="1">
                <a:latin typeface="Courier New" charset="0"/>
              </a:rPr>
              <a:t>println</a:t>
            </a:r>
            <a:r>
              <a:rPr lang="pt-BR" altLang="de-DE" sz="2800" b="1" dirty="0">
                <a:latin typeface="Courier New" charset="0"/>
              </a:rPr>
              <a:t>(m[0][0] + </a:t>
            </a:r>
            <a:r>
              <a:rPr lang="ru-RU" altLang="de-DE" sz="2800" b="1" dirty="0">
                <a:latin typeface="Courier New" charset="0"/>
              </a:rPr>
              <a:t>"</a:t>
            </a:r>
            <a:r>
              <a:rPr lang="pt-BR" altLang="de-DE" sz="2800" b="1" dirty="0">
                <a:latin typeface="Courier New" charset="0"/>
              </a:rPr>
              <a:t> </a:t>
            </a:r>
            <a:r>
              <a:rPr lang="ru-RU" altLang="de-DE" sz="2800" b="1" dirty="0">
                <a:latin typeface="Courier New" charset="0"/>
              </a:rPr>
              <a:t>"</a:t>
            </a:r>
            <a:r>
              <a:rPr lang="pt-BR" altLang="de-DE" sz="2800" b="1" dirty="0">
                <a:latin typeface="Courier New" charset="0"/>
              </a:rPr>
              <a:t> + m[1][0]);</a:t>
            </a:r>
          </a:p>
          <a:p>
            <a:pPr marL="0" indent="0">
              <a:lnSpc>
                <a:spcPct val="85000"/>
              </a:lnSpc>
              <a:spcBef>
                <a:spcPct val="0"/>
              </a:spcBef>
              <a:spcAft>
                <a:spcPct val="50000"/>
              </a:spcAft>
              <a:buNone/>
              <a:defRPr/>
            </a:pPr>
            <a:endParaRPr lang="en-US" altLang="de-DE" sz="2800" dirty="0">
              <a:latin typeface="Times New Roman" charset="0"/>
            </a:endParaRPr>
          </a:p>
          <a:p>
            <a:pPr marL="0" indent="0">
              <a:lnSpc>
                <a:spcPct val="85000"/>
              </a:lnSpc>
              <a:spcBef>
                <a:spcPct val="0"/>
              </a:spcBef>
              <a:spcAft>
                <a:spcPct val="50000"/>
              </a:spcAft>
              <a:buNone/>
              <a:defRPr/>
            </a:pPr>
            <a:r>
              <a:rPr lang="pt-BR" altLang="de-DE" sz="2800" b="1" dirty="0">
                <a:latin typeface="Courier New" charset="0"/>
              </a:rPr>
              <a:t>m[0] = m[1];  </a:t>
            </a:r>
            <a:r>
              <a:rPr lang="pt-BR" altLang="de-DE" sz="2800" b="1" i="1" dirty="0">
                <a:latin typeface="Courier New" charset="0"/>
              </a:rPr>
              <a:t>// </a:t>
            </a:r>
            <a:r>
              <a:rPr lang="pt-BR" altLang="de-DE" sz="2800" b="1" i="1" dirty="0" err="1">
                <a:latin typeface="Courier New" charset="0"/>
              </a:rPr>
              <a:t>Not</a:t>
            </a:r>
            <a:r>
              <a:rPr lang="pt-BR" altLang="de-DE" sz="2800" b="1" i="1" dirty="0">
                <a:latin typeface="Courier New" charset="0"/>
              </a:rPr>
              <a:t> </a:t>
            </a:r>
            <a:r>
              <a:rPr lang="pt-BR" altLang="de-DE" sz="2800" b="1" i="1" dirty="0" err="1">
                <a:latin typeface="Courier New" charset="0"/>
              </a:rPr>
              <a:t>possible</a:t>
            </a:r>
            <a:r>
              <a:rPr lang="pt-BR" altLang="de-DE" sz="2800" b="1" i="1" dirty="0">
                <a:latin typeface="Courier New" charset="0"/>
              </a:rPr>
              <a:t> in C!</a:t>
            </a:r>
            <a:br>
              <a:rPr lang="pt-BR" altLang="de-DE" sz="2800" b="1" i="1" dirty="0">
                <a:latin typeface="Courier New" charset="0"/>
              </a:rPr>
            </a:br>
            <a:r>
              <a:rPr lang="pt-BR" altLang="de-DE" sz="2800" b="1" dirty="0" err="1">
                <a:latin typeface="Courier New" charset="0"/>
              </a:rPr>
              <a:t>println</a:t>
            </a:r>
            <a:r>
              <a:rPr lang="pt-BR" altLang="de-DE" sz="2800" b="1" dirty="0">
                <a:latin typeface="Courier New" charset="0"/>
              </a:rPr>
              <a:t>(m[0][0] + </a:t>
            </a:r>
            <a:r>
              <a:rPr lang="ru-RU" altLang="de-DE" sz="2800" b="1" dirty="0">
                <a:latin typeface="Courier New" charset="0"/>
              </a:rPr>
              <a:t>"</a:t>
            </a:r>
            <a:r>
              <a:rPr lang="pt-BR" altLang="de-DE" sz="2800" b="1" dirty="0">
                <a:latin typeface="Courier New" charset="0"/>
              </a:rPr>
              <a:t> </a:t>
            </a:r>
            <a:r>
              <a:rPr lang="ru-RU" altLang="de-DE" sz="2800" b="1" dirty="0">
                <a:latin typeface="Courier New" charset="0"/>
              </a:rPr>
              <a:t>"</a:t>
            </a:r>
            <a:r>
              <a:rPr lang="pt-BR" altLang="de-DE" sz="2800" b="1" dirty="0">
                <a:latin typeface="Courier New" charset="0"/>
              </a:rPr>
              <a:t> + m[1][0]);</a:t>
            </a:r>
            <a:endParaRPr lang="en-US" altLang="de-DE" sz="2800" dirty="0">
              <a:latin typeface="Times New Roman" charset="0"/>
            </a:endParaRPr>
          </a:p>
          <a:p>
            <a:pPr marL="0" indent="0">
              <a:lnSpc>
                <a:spcPct val="85000"/>
              </a:lnSpc>
              <a:spcBef>
                <a:spcPct val="0"/>
              </a:spcBef>
              <a:spcAft>
                <a:spcPct val="50000"/>
              </a:spcAft>
              <a:buNone/>
              <a:defRPr/>
            </a:pPr>
            <a:endParaRPr lang="pt-BR" altLang="de-DE" sz="2800" b="1" dirty="0">
              <a:latin typeface="Courier New" charset="0"/>
            </a:endParaRPr>
          </a:p>
          <a:p>
            <a:pPr marL="0" indent="0">
              <a:lnSpc>
                <a:spcPct val="85000"/>
              </a:lnSpc>
              <a:spcBef>
                <a:spcPct val="0"/>
              </a:spcBef>
              <a:spcAft>
                <a:spcPct val="50000"/>
              </a:spcAft>
              <a:buNone/>
              <a:defRPr/>
            </a:pPr>
            <a:r>
              <a:rPr lang="pt-BR" altLang="de-DE" sz="2800" b="1" dirty="0">
                <a:latin typeface="Courier New" charset="0"/>
              </a:rPr>
              <a:t>m[0][0] = 42; m[1][0] = 43;</a:t>
            </a:r>
            <a:br>
              <a:rPr lang="pt-BR" altLang="de-DE" sz="2800" b="1" dirty="0">
                <a:latin typeface="Courier New" charset="0"/>
              </a:rPr>
            </a:br>
            <a:r>
              <a:rPr lang="pt-BR" altLang="de-DE" sz="2800" b="1" dirty="0" err="1">
                <a:latin typeface="Courier New" charset="0"/>
              </a:rPr>
              <a:t>println</a:t>
            </a:r>
            <a:r>
              <a:rPr lang="pt-BR" altLang="de-DE" sz="2800" b="1" dirty="0">
                <a:latin typeface="Courier New" charset="0"/>
              </a:rPr>
              <a:t>(m[0][0] + </a:t>
            </a:r>
            <a:r>
              <a:rPr lang="ru-RU" altLang="de-DE" sz="2800" b="1" dirty="0">
                <a:latin typeface="Courier New" charset="0"/>
              </a:rPr>
              <a:t>"</a:t>
            </a:r>
            <a:r>
              <a:rPr lang="pt-BR" altLang="de-DE" sz="2800" b="1" dirty="0">
                <a:latin typeface="Courier New" charset="0"/>
              </a:rPr>
              <a:t> </a:t>
            </a:r>
            <a:r>
              <a:rPr lang="ru-RU" altLang="de-DE" sz="2800" b="1" dirty="0">
                <a:latin typeface="Courier New" charset="0"/>
              </a:rPr>
              <a:t>"</a:t>
            </a:r>
            <a:r>
              <a:rPr lang="pt-BR" altLang="de-DE" sz="2800" b="1" dirty="0">
                <a:latin typeface="Courier New" charset="0"/>
              </a:rPr>
              <a:t> + m[1][0]);</a:t>
            </a:r>
            <a:endParaRPr lang="en-US" altLang="de-DE" sz="2800" dirty="0">
              <a:latin typeface="Times New Roman" charset="0"/>
            </a:endParaRPr>
          </a:p>
        </p:txBody>
      </p:sp>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36</a:t>
            </a:fld>
            <a:endParaRPr lang="en-US" altLang="de-DE" sz="1400"/>
          </a:p>
        </p:txBody>
      </p:sp>
    </p:spTree>
    <p:extLst>
      <p:ext uri="{BB962C8B-B14F-4D97-AF65-F5344CB8AC3E}">
        <p14:creationId xmlns:p14="http://schemas.microsoft.com/office/powerpoint/2010/main" val="1312931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5473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5473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34" grpId="0" uiExpand="1"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Exercise: Multidimensional Arrays</a:t>
            </a:r>
          </a:p>
        </p:txBody>
      </p:sp>
      <p:pic>
        <p:nvPicPr>
          <p:cNvPr id="54274" name="Picture 7" descr="Chessbo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1688" y="2286000"/>
            <a:ext cx="2459037"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0632" name="Text Box 8"/>
          <p:cNvSpPr txBox="1">
            <a:spLocks noChangeArrowheads="1"/>
          </p:cNvSpPr>
          <p:nvPr/>
        </p:nvSpPr>
        <p:spPr bwMode="auto">
          <a:xfrm>
            <a:off x="457200" y="1143000"/>
            <a:ext cx="8229600" cy="1208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2400" dirty="0">
                <a:latin typeface="Times New Roman" charset="0"/>
              </a:rPr>
              <a:t>Write a single Java statement that declares and initializes a two-dimensional array named </a:t>
            </a:r>
            <a:r>
              <a:rPr lang="en-US" altLang="de-DE" sz="2200" b="1" dirty="0"/>
              <a:t>chessboard</a:t>
            </a:r>
            <a:r>
              <a:rPr lang="en-US" altLang="de-DE" sz="2400" dirty="0">
                <a:latin typeface="Times New Roman" charset="0"/>
              </a:rPr>
              <a:t> so that the array contains a representation of the initial position in a game of chess:</a:t>
            </a:r>
          </a:p>
        </p:txBody>
      </p:sp>
      <p:sp>
        <p:nvSpPr>
          <p:cNvPr id="1050633" name="Text Box 9"/>
          <p:cNvSpPr txBox="1">
            <a:spLocks noChangeArrowheads="1"/>
          </p:cNvSpPr>
          <p:nvPr/>
        </p:nvSpPr>
        <p:spPr bwMode="auto">
          <a:xfrm>
            <a:off x="457200" y="4811713"/>
            <a:ext cx="8229600"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2400" dirty="0">
                <a:latin typeface="Times New Roman" charset="0"/>
              </a:rPr>
              <a:t>The individual elements should be characters using the standard symbols for the pieces (pawn, knight, bishop, rook, queen, king):</a:t>
            </a:r>
          </a:p>
        </p:txBody>
      </p:sp>
      <p:pic>
        <p:nvPicPr>
          <p:cNvPr id="54277" name="Picture 10" descr="BlackPie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8913" y="5605463"/>
            <a:ext cx="1233487"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11" descr="White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7000" y="5618163"/>
            <a:ext cx="1233488"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2674"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Solution: Chessboard Problem</a:t>
            </a:r>
          </a:p>
        </p:txBody>
      </p:sp>
      <p:sp>
        <p:nvSpPr>
          <p:cNvPr id="1052682" name="Rectangle 10"/>
          <p:cNvSpPr>
            <a:spLocks noChangeArrowheads="1"/>
          </p:cNvSpPr>
          <p:nvPr/>
        </p:nvSpPr>
        <p:spPr bwMode="auto">
          <a:xfrm>
            <a:off x="876300" y="1524000"/>
            <a:ext cx="7391400" cy="27813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defRPr/>
            </a:pPr>
            <a:r>
              <a:rPr altLang="de-DE" sz="1800" b="1" noProof="1"/>
              <a:t>private char[][] chessboard = {</a:t>
            </a:r>
          </a:p>
          <a:p>
            <a:pPr>
              <a:lnSpc>
                <a:spcPct val="95000"/>
              </a:lnSpc>
              <a:defRPr/>
            </a:pPr>
            <a:r>
              <a:rPr altLang="de-DE" sz="1800" b="1" noProof="1"/>
              <a:t>   {  'r', 'n', 'b', 'q', 'k', 'b', 'n', 'r'  },</a:t>
            </a:r>
          </a:p>
          <a:p>
            <a:pPr>
              <a:lnSpc>
                <a:spcPct val="95000"/>
              </a:lnSpc>
              <a:defRPr/>
            </a:pPr>
            <a:r>
              <a:rPr altLang="de-DE" sz="1800" b="1" noProof="1"/>
              <a:t>   {  'p', 'p', 'p', 'p', 'p', 'p', 'p', 'p'  },</a:t>
            </a:r>
          </a:p>
          <a:p>
            <a:pPr>
              <a:lnSpc>
                <a:spcPct val="95000"/>
              </a:lnSpc>
              <a:defRPr/>
            </a:pPr>
            <a:r>
              <a:rPr altLang="de-DE" sz="1800" b="1" noProof="1"/>
              <a:t>   {  ' ', ' ', ' ', ' ', ' ', ' ', ' ', ' '  },</a:t>
            </a:r>
          </a:p>
          <a:p>
            <a:pPr>
              <a:lnSpc>
                <a:spcPct val="95000"/>
              </a:lnSpc>
              <a:defRPr/>
            </a:pPr>
            <a:r>
              <a:rPr altLang="de-DE" sz="1800" b="1" noProof="1"/>
              <a:t>   {  ' ', ' ', ' ', ' ', ' ', ' ', ' ', ' '  },</a:t>
            </a:r>
          </a:p>
          <a:p>
            <a:pPr>
              <a:lnSpc>
                <a:spcPct val="95000"/>
              </a:lnSpc>
              <a:defRPr/>
            </a:pPr>
            <a:r>
              <a:rPr altLang="de-DE" sz="1800" b="1" noProof="1"/>
              <a:t>   {  ' ', ' ', ' ', ' ', ' ', ' ', ' ', ' '  },</a:t>
            </a:r>
          </a:p>
          <a:p>
            <a:pPr>
              <a:lnSpc>
                <a:spcPct val="95000"/>
              </a:lnSpc>
              <a:defRPr/>
            </a:pPr>
            <a:r>
              <a:rPr altLang="de-DE" sz="1800" b="1" noProof="1"/>
              <a:t>   {  ' ', ' ', ' ', ' ', ' ', ' ', ' ', ' '  },</a:t>
            </a:r>
          </a:p>
          <a:p>
            <a:pPr>
              <a:lnSpc>
                <a:spcPct val="95000"/>
              </a:lnSpc>
              <a:defRPr/>
            </a:pPr>
            <a:r>
              <a:rPr altLang="de-DE" sz="1800" b="1" noProof="1"/>
              <a:t>   {  'P', 'P', 'P', 'P', 'P', 'P', 'P', 'P'  },</a:t>
            </a:r>
          </a:p>
          <a:p>
            <a:pPr>
              <a:lnSpc>
                <a:spcPct val="95000"/>
              </a:lnSpc>
              <a:defRPr/>
            </a:pPr>
            <a:r>
              <a:rPr altLang="de-DE" sz="1800" b="1" noProof="1"/>
              <a:t>   {  'R', 'N', 'B', 'Q', 'K', 'B', 'N', 'R'  },</a:t>
            </a:r>
          </a:p>
          <a:p>
            <a:pPr>
              <a:lnSpc>
                <a:spcPct val="95000"/>
              </a:lnSpc>
              <a:defRPr/>
            </a:pPr>
            <a:r>
              <a:rPr altLang="de-DE" sz="1800" b="1" noProof="1">
                <a:latin typeface="Times New Roman" charset="0"/>
              </a:rPr>
              <a:t> </a:t>
            </a:r>
            <a:r>
              <a:rPr altLang="de-DE" sz="1800" b="1" noProof="1"/>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0" y="308768"/>
            <a:ext cx="9144000" cy="1143000"/>
          </a:xfrm>
        </p:spPr>
        <p:txBody>
          <a:bodyPr/>
          <a:lstStyle/>
          <a:p>
            <a:pPr>
              <a:defRPr/>
            </a:pPr>
            <a:r>
              <a:rPr lang="en-US" altLang="de-DE" dirty="0">
                <a:solidFill>
                  <a:schemeClr val="tx1"/>
                </a:solidFill>
                <a:latin typeface="Arial" charset="0"/>
                <a:ea typeface="Arial" charset="0"/>
                <a:cs typeface="Arial" charset="0"/>
              </a:rPr>
              <a:t>Arrays of Objects</a:t>
            </a:r>
          </a:p>
        </p:txBody>
      </p:sp>
      <p:sp>
        <p:nvSpPr>
          <p:cNvPr id="833619" name="Rectangle 83"/>
          <p:cNvSpPr>
            <a:spLocks noChangeArrowheads="1"/>
          </p:cNvSpPr>
          <p:nvPr/>
        </p:nvSpPr>
        <p:spPr bwMode="auto">
          <a:xfrm>
            <a:off x="762000" y="1905000"/>
            <a:ext cx="6553200" cy="3733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de-DE" altLang="de-DE" sz="3200" b="1" noProof="1"/>
              <a:t>GOval</a:t>
            </a:r>
            <a:r>
              <a:rPr altLang="de-DE" sz="3200" b="1" noProof="1"/>
              <a:t>[] </a:t>
            </a:r>
            <a:r>
              <a:rPr lang="de-DE" altLang="de-DE" sz="3200" b="1" noProof="1"/>
              <a:t>ovals;</a:t>
            </a:r>
          </a:p>
          <a:p>
            <a:pPr>
              <a:defRPr/>
            </a:pPr>
            <a:endParaRPr lang="de-DE" altLang="de-DE" sz="3200" b="1" noProof="1"/>
          </a:p>
          <a:p>
            <a:pPr>
              <a:defRPr/>
            </a:pPr>
            <a:endParaRPr lang="de-DE" altLang="de-DE" sz="3200" b="1" noProof="1"/>
          </a:p>
          <a:p>
            <a:pPr>
              <a:defRPr/>
            </a:pPr>
            <a:r>
              <a:rPr lang="de-DE" altLang="de-DE" sz="3200" b="1" noProof="1"/>
              <a:t>GOval[] ovals = new GOval[5];</a:t>
            </a:r>
          </a:p>
          <a:p>
            <a:pPr>
              <a:defRPr/>
            </a:pPr>
            <a:endParaRPr lang="de-DE" altLang="de-DE" sz="3200" b="1" noProof="1"/>
          </a:p>
        </p:txBody>
      </p:sp>
      <p:sp>
        <p:nvSpPr>
          <p:cNvPr id="1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39</a:t>
            </a:fld>
            <a:endParaRPr lang="en-US" altLang="de-DE" sz="1400"/>
          </a:p>
        </p:txBody>
      </p:sp>
      <p:grpSp>
        <p:nvGrpSpPr>
          <p:cNvPr id="3" name="Group 2"/>
          <p:cNvGrpSpPr/>
          <p:nvPr/>
        </p:nvGrpSpPr>
        <p:grpSpPr>
          <a:xfrm>
            <a:off x="762000" y="4724400"/>
            <a:ext cx="8042586" cy="737175"/>
            <a:chOff x="762000" y="4520625"/>
            <a:chExt cx="8042586" cy="737175"/>
          </a:xfrm>
        </p:grpSpPr>
        <p:sp>
          <p:nvSpPr>
            <p:cNvPr id="2" name="Rectangle 1"/>
            <p:cNvSpPr/>
            <p:nvPr/>
          </p:nvSpPr>
          <p:spPr>
            <a:xfrm>
              <a:off x="762000" y="4673025"/>
              <a:ext cx="8042586" cy="584775"/>
            </a:xfrm>
            <a:prstGeom prst="rect">
              <a:avLst/>
            </a:prstGeom>
          </p:spPr>
          <p:txBody>
            <a:bodyPr wrap="none">
              <a:spAutoFit/>
            </a:bodyPr>
            <a:lstStyle/>
            <a:p>
              <a:r>
                <a:rPr lang="fi-FI" altLang="de-DE" sz="3200" b="1" noProof="1"/>
                <a:t>{</a:t>
              </a:r>
              <a:r>
                <a:rPr lang="fi-FI" altLang="de-DE" sz="3200" b="1" noProof="1">
                  <a:latin typeface="Times New Roman" charset="0"/>
                </a:rPr>
                <a:t> </a:t>
              </a:r>
              <a:r>
                <a:rPr lang="fi-FI" altLang="de-DE" sz="3200" b="1" noProof="1"/>
                <a:t>null, null, null, null, null</a:t>
              </a:r>
              <a:r>
                <a:rPr lang="fi-FI" altLang="de-DE" sz="3200" b="1" noProof="1">
                  <a:latin typeface="Times New Roman" charset="0"/>
                </a:rPr>
                <a:t> </a:t>
              </a:r>
              <a:r>
                <a:rPr lang="fi-FI" altLang="de-DE" sz="3200" b="1" noProof="1"/>
                <a:t>}</a:t>
              </a:r>
              <a:endParaRPr lang="en-US" sz="3200" dirty="0"/>
            </a:p>
          </p:txBody>
        </p:sp>
        <p:sp>
          <p:nvSpPr>
            <p:cNvPr id="6" name="Left Brace 5"/>
            <p:cNvSpPr/>
            <p:nvPr/>
          </p:nvSpPr>
          <p:spPr bwMode="auto">
            <a:xfrm rot="5400000">
              <a:off x="4457700" y="824925"/>
              <a:ext cx="304800" cy="7696200"/>
            </a:xfrm>
            <a:prstGeom prst="leftBrace">
              <a:avLst>
                <a:gd name="adj1" fmla="val 8333"/>
                <a:gd name="adj2" fmla="val 66517"/>
              </a:avLst>
            </a:prstGeom>
            <a:noFill/>
            <a:ln w="19050" cap="flat" cmpd="sng" algn="ctr">
              <a:solidFill>
                <a:schemeClr val="tx1">
                  <a:lumMod val="65000"/>
                  <a:lumOff val="35000"/>
                </a:schemeClr>
              </a:solidFill>
              <a:prstDash val="solid"/>
              <a:round/>
              <a:headEnd type="none" w="med" len="med"/>
              <a:tailEnd type="none" w="med" len="med"/>
            </a:ln>
            <a:effectLst/>
            <a:extLst>
              <a:ext uri="{AF507438-7753-43e0-B8FC-AC1667EBCBE1}"/>
            </a:extLst>
          </p:spPr>
          <p:txBody>
            <a:bodyPr/>
            <a:lstStyle/>
            <a:p>
              <a:pPr>
                <a:defRPr/>
              </a:pPr>
              <a:endParaRPr lang="en-US">
                <a:solidFill>
                  <a:srgbClr val="000000"/>
                </a:solidFill>
                <a:ea typeface="ＭＳ Ｐゴシック"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a:xfrm>
            <a:off x="685800" y="152400"/>
            <a:ext cx="7772400" cy="1143000"/>
          </a:xfrm>
        </p:spPr>
        <p:txBody>
          <a:bodyPr/>
          <a:lstStyle/>
          <a:p>
            <a:r>
              <a:rPr lang="en-US" altLang="de-DE" dirty="0">
                <a:latin typeface="Arial" charset="0"/>
                <a:cs typeface="Arial" charset="0"/>
              </a:rPr>
              <a:t>Programming – Lecture 7</a:t>
            </a:r>
          </a:p>
        </p:txBody>
      </p:sp>
      <p:sp>
        <p:nvSpPr>
          <p:cNvPr id="3" name="Inhaltsplatzhalter 2"/>
          <p:cNvSpPr>
            <a:spLocks noGrp="1"/>
          </p:cNvSpPr>
          <p:nvPr>
            <p:ph idx="1"/>
          </p:nvPr>
        </p:nvSpPr>
        <p:spPr>
          <a:xfrm>
            <a:off x="685800" y="1606550"/>
            <a:ext cx="7772400" cy="4343400"/>
          </a:xfrm>
        </p:spPr>
        <p:txBody>
          <a:bodyPr anchor="ctr"/>
          <a:lstStyle/>
          <a:p>
            <a:pPr marL="0" indent="0">
              <a:buFontTx/>
              <a:buNone/>
              <a:defRPr/>
            </a:pPr>
            <a:r>
              <a:rPr lang="en-US" sz="2800" dirty="0">
                <a:latin typeface="Arial" charset="0"/>
                <a:ea typeface="Arial" charset="0"/>
                <a:cs typeface="Arial" charset="0"/>
              </a:rPr>
              <a:t>Arrays and </a:t>
            </a:r>
            <a:r>
              <a:rPr lang="en-US" sz="2800" dirty="0" err="1">
                <a:latin typeface="Arial" charset="0"/>
                <a:ea typeface="Arial" charset="0"/>
                <a:cs typeface="Arial" charset="0"/>
              </a:rPr>
              <a:t>ArrayLists</a:t>
            </a:r>
            <a:r>
              <a:rPr lang="en-US" sz="2800" dirty="0">
                <a:latin typeface="Arial" charset="0"/>
                <a:ea typeface="Arial" charset="0"/>
                <a:cs typeface="Arial" charset="0"/>
              </a:rPr>
              <a:t> (</a:t>
            </a:r>
            <a:r>
              <a:rPr lang="en-US" sz="2800" b="1" dirty="0">
                <a:latin typeface="Arial" charset="0"/>
                <a:ea typeface="Arial" charset="0"/>
                <a:cs typeface="Arial" charset="0"/>
              </a:rPr>
              <a:t>Chapter 11</a:t>
            </a:r>
            <a:r>
              <a:rPr lang="en-US" sz="2800" dirty="0">
                <a:latin typeface="Arial" charset="0"/>
                <a:ea typeface="Arial" charset="0"/>
                <a:cs typeface="Arial" charset="0"/>
              </a:rPr>
              <a:t>)</a:t>
            </a:r>
          </a:p>
          <a:p>
            <a:pPr>
              <a:defRPr/>
            </a:pPr>
            <a:r>
              <a:rPr lang="de-DE" sz="2800" dirty="0">
                <a:latin typeface="Arial" charset="0"/>
                <a:ea typeface="Arial" charset="0"/>
                <a:cs typeface="Arial" charset="0"/>
              </a:rPr>
              <a:t>Array </a:t>
            </a:r>
            <a:r>
              <a:rPr lang="de-DE" sz="2800" dirty="0" err="1">
                <a:latin typeface="Arial" charset="0"/>
                <a:ea typeface="Arial" charset="0"/>
                <a:cs typeface="Arial" charset="0"/>
              </a:rPr>
              <a:t>concepts</a:t>
            </a:r>
            <a:r>
              <a:rPr lang="de-DE" sz="2800" dirty="0">
                <a:latin typeface="Arial" charset="0"/>
                <a:ea typeface="Arial" charset="0"/>
                <a:cs typeface="Arial" charset="0"/>
              </a:rPr>
              <a:t> + </a:t>
            </a:r>
            <a:r>
              <a:rPr lang="de-DE" sz="2800" dirty="0" err="1">
                <a:latin typeface="Arial" charset="0"/>
                <a:ea typeface="Arial" charset="0"/>
                <a:cs typeface="Arial" charset="0"/>
              </a:rPr>
              <a:t>vocabulary</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Internal </a:t>
            </a:r>
            <a:r>
              <a:rPr lang="de-DE" sz="2800" dirty="0" err="1">
                <a:latin typeface="Arial" charset="0"/>
                <a:ea typeface="Arial" charset="0"/>
                <a:cs typeface="Arial" charset="0"/>
              </a:rPr>
              <a:t>array</a:t>
            </a:r>
            <a:r>
              <a:rPr lang="de-DE" sz="2800" dirty="0">
                <a:latin typeface="Arial" charset="0"/>
                <a:ea typeface="Arial" charset="0"/>
                <a:cs typeface="Arial" charset="0"/>
              </a:rPr>
              <a:t> </a:t>
            </a:r>
            <a:r>
              <a:rPr lang="de-DE" sz="2800" dirty="0" err="1">
                <a:latin typeface="Arial" charset="0"/>
                <a:ea typeface="Arial" charset="0"/>
                <a:cs typeface="Arial" charset="0"/>
              </a:rPr>
              <a:t>representation</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Arrays </a:t>
            </a:r>
            <a:r>
              <a:rPr lang="de-DE" sz="2800" dirty="0" err="1">
                <a:latin typeface="Arial" charset="0"/>
                <a:ea typeface="Arial" charset="0"/>
                <a:cs typeface="Arial" charset="0"/>
              </a:rPr>
              <a:t>for</a:t>
            </a:r>
            <a:r>
              <a:rPr lang="de-DE" sz="2800" dirty="0">
                <a:latin typeface="Arial" charset="0"/>
                <a:ea typeface="Arial" charset="0"/>
                <a:cs typeface="Arial" charset="0"/>
              </a:rPr>
              <a:t> </a:t>
            </a:r>
            <a:r>
              <a:rPr lang="de-DE" sz="2800" dirty="0" err="1">
                <a:latin typeface="Arial" charset="0"/>
                <a:ea typeface="Arial" charset="0"/>
                <a:cs typeface="Arial" charset="0"/>
              </a:rPr>
              <a:t>tabulation</a:t>
            </a:r>
            <a:r>
              <a:rPr lang="de-DE" sz="2800" dirty="0">
                <a:latin typeface="Arial" charset="0"/>
                <a:ea typeface="Arial" charset="0"/>
                <a:cs typeface="Arial" charset="0"/>
              </a:rPr>
              <a:t>, </a:t>
            </a:r>
            <a:r>
              <a:rPr lang="de-DE" sz="2800" dirty="0" err="1">
                <a:latin typeface="Arial" charset="0"/>
                <a:ea typeface="Arial" charset="0"/>
                <a:cs typeface="Arial" charset="0"/>
              </a:rPr>
              <a:t>cryptograms</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Array </a:t>
            </a:r>
            <a:r>
              <a:rPr lang="de-DE" sz="2800" dirty="0" err="1">
                <a:latin typeface="Arial" charset="0"/>
                <a:ea typeface="Arial" charset="0"/>
                <a:cs typeface="Arial" charset="0"/>
              </a:rPr>
              <a:t>initialization</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Image </a:t>
            </a:r>
            <a:r>
              <a:rPr lang="de-DE" sz="2800" dirty="0" err="1">
                <a:latin typeface="Arial" charset="0"/>
                <a:ea typeface="Arial" charset="0"/>
                <a:cs typeface="Arial" charset="0"/>
              </a:rPr>
              <a:t>processing</a:t>
            </a:r>
            <a:r>
              <a:rPr lang="de-DE" sz="2800" dirty="0">
                <a:latin typeface="Arial" charset="0"/>
                <a:ea typeface="Arial" charset="0"/>
                <a:cs typeface="Arial" charset="0"/>
              </a:rPr>
              <a:t>, </a:t>
            </a:r>
            <a:r>
              <a:rPr lang="de-DE" sz="2800" dirty="0" err="1">
                <a:latin typeface="Arial" charset="0"/>
                <a:ea typeface="Arial" charset="0"/>
                <a:cs typeface="Arial" charset="0"/>
              </a:rPr>
              <a:t>bit</a:t>
            </a:r>
            <a:r>
              <a:rPr lang="de-DE" sz="2800" dirty="0">
                <a:latin typeface="Arial" charset="0"/>
                <a:ea typeface="Arial" charset="0"/>
                <a:cs typeface="Arial" charset="0"/>
              </a:rPr>
              <a:t> </a:t>
            </a:r>
            <a:r>
              <a:rPr lang="de-DE" sz="2800" dirty="0" err="1">
                <a:latin typeface="Arial" charset="0"/>
                <a:ea typeface="Arial" charset="0"/>
                <a:cs typeface="Arial" charset="0"/>
              </a:rPr>
              <a:t>operators</a:t>
            </a:r>
            <a:endParaRPr lang="de-DE" sz="2800" dirty="0">
              <a:latin typeface="Arial" charset="0"/>
              <a:ea typeface="Arial" charset="0"/>
              <a:cs typeface="Arial" charset="0"/>
            </a:endParaRPr>
          </a:p>
          <a:p>
            <a:pPr>
              <a:defRPr/>
            </a:pPr>
            <a:r>
              <a:rPr lang="de-DE" sz="2800" b="1" dirty="0" err="1">
                <a:latin typeface="Courier New" charset="0"/>
                <a:ea typeface="Courier New" charset="0"/>
                <a:cs typeface="Courier New" charset="0"/>
              </a:rPr>
              <a:t>ArrayList</a:t>
            </a:r>
            <a:r>
              <a:rPr lang="de-DE" sz="2800" dirty="0">
                <a:latin typeface="Arial" charset="0"/>
                <a:ea typeface="Arial" charset="0"/>
                <a:cs typeface="Arial" charset="0"/>
              </a:rPr>
              <a:t> </a:t>
            </a:r>
            <a:r>
              <a:rPr lang="de-DE" sz="2800" dirty="0" err="1">
                <a:latin typeface="Arial" charset="0"/>
                <a:ea typeface="Arial" charset="0"/>
                <a:cs typeface="Arial" charset="0"/>
              </a:rPr>
              <a:t>class</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Primitive </a:t>
            </a:r>
            <a:r>
              <a:rPr lang="de-DE" sz="2800" dirty="0" err="1">
                <a:latin typeface="Arial" charset="0"/>
                <a:ea typeface="Arial" charset="0"/>
                <a:cs typeface="Arial" charset="0"/>
              </a:rPr>
              <a:t>types</a:t>
            </a:r>
            <a:r>
              <a:rPr lang="de-DE" sz="2800" dirty="0">
                <a:latin typeface="Arial" charset="0"/>
                <a:ea typeface="Arial" charset="0"/>
                <a:cs typeface="Arial" charset="0"/>
              </a:rPr>
              <a:t> vs. </a:t>
            </a:r>
            <a:r>
              <a:rPr lang="de-DE" sz="2800" dirty="0" err="1"/>
              <a:t>o</a:t>
            </a:r>
            <a:r>
              <a:rPr lang="de-DE" sz="2800" dirty="0" err="1">
                <a:latin typeface="Arial" charset="0"/>
                <a:ea typeface="Arial" charset="0"/>
                <a:cs typeface="Arial" charset="0"/>
              </a:rPr>
              <a:t>bjects</a:t>
            </a:r>
            <a:r>
              <a:rPr lang="de-DE" sz="2800" dirty="0">
                <a:latin typeface="Arial" charset="0"/>
                <a:ea typeface="Arial" charset="0"/>
                <a:cs typeface="Arial" charset="0"/>
              </a:rPr>
              <a:t>, </a:t>
            </a:r>
            <a:r>
              <a:rPr lang="de-DE" sz="2800" dirty="0" err="1">
                <a:latin typeface="Arial" charset="0"/>
                <a:ea typeface="Arial" charset="0"/>
                <a:cs typeface="Arial" charset="0"/>
              </a:rPr>
              <a:t>wrapper</a:t>
            </a:r>
            <a:r>
              <a:rPr lang="de-DE" sz="2800" dirty="0">
                <a:latin typeface="Arial" charset="0"/>
                <a:ea typeface="Arial" charset="0"/>
                <a:cs typeface="Arial" charset="0"/>
              </a:rPr>
              <a:t> </a:t>
            </a:r>
            <a:r>
              <a:rPr lang="de-DE" sz="2800" dirty="0" err="1">
                <a:latin typeface="Arial" charset="0"/>
                <a:ea typeface="Arial" charset="0"/>
                <a:cs typeface="Arial" charset="0"/>
              </a:rPr>
              <a:t>classes</a:t>
            </a:r>
            <a:r>
              <a:rPr lang="de-DE" sz="2800" dirty="0">
                <a:latin typeface="Arial" charset="0"/>
                <a:ea typeface="Arial" charset="0"/>
                <a:cs typeface="Arial" charset="0"/>
              </a:rPr>
              <a:t>, </a:t>
            </a:r>
            <a:r>
              <a:rPr lang="de-DE" sz="2800" dirty="0" err="1">
                <a:latin typeface="Arial" charset="0"/>
                <a:ea typeface="Arial" charset="0"/>
                <a:cs typeface="Arial" charset="0"/>
              </a:rPr>
              <a:t>boxing</a:t>
            </a:r>
            <a:r>
              <a:rPr lang="de-DE" sz="2800" dirty="0">
                <a:latin typeface="Arial" charset="0"/>
                <a:ea typeface="Arial" charset="0"/>
                <a:cs typeface="Arial" charset="0"/>
              </a:rPr>
              <a:t>/</a:t>
            </a:r>
            <a:r>
              <a:rPr lang="de-DE" sz="2800" dirty="0" err="1">
                <a:latin typeface="Arial" charset="0"/>
                <a:ea typeface="Arial" charset="0"/>
                <a:cs typeface="Arial" charset="0"/>
              </a:rPr>
              <a:t>unboxing</a:t>
            </a:r>
            <a:r>
              <a:rPr lang="de-DE" sz="2800" dirty="0">
                <a:latin typeface="Arial" charset="0"/>
                <a:ea typeface="Arial" charset="0"/>
                <a:cs typeface="Arial" charset="0"/>
              </a:rPr>
              <a:t> (</a:t>
            </a:r>
            <a:r>
              <a:rPr lang="de-DE" sz="2800" b="1" dirty="0">
                <a:latin typeface="Arial" charset="0"/>
                <a:ea typeface="Arial" charset="0"/>
                <a:cs typeface="Arial" charset="0"/>
              </a:rPr>
              <a:t>Chapter 8</a:t>
            </a:r>
            <a:r>
              <a:rPr lang="de-DE" sz="2800" dirty="0">
                <a:latin typeface="Arial" charset="0"/>
                <a:ea typeface="Arial" charset="0"/>
                <a:cs typeface="Arial" charset="0"/>
              </a:rPr>
              <a:t>)</a:t>
            </a:r>
            <a:endParaRPr lang="en-US" sz="2800" dirty="0">
              <a:latin typeface="Arial" charset="0"/>
              <a:ea typeface="Arial" charset="0"/>
              <a:cs typeface="Arial" charset="0"/>
            </a:endParaRPr>
          </a:p>
        </p:txBody>
      </p:sp>
      <p:sp>
        <p:nvSpPr>
          <p:cNvPr id="1741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a:t>
            </a:fld>
            <a:endParaRPr lang="en-US" altLang="de-DE" sz="1400"/>
          </a:p>
        </p:txBody>
      </p:sp>
    </p:spTree>
    <p:extLst>
      <p:ext uri="{BB962C8B-B14F-4D97-AF65-F5344CB8AC3E}">
        <p14:creationId xmlns:p14="http://schemas.microsoft.com/office/powerpoint/2010/main" val="15361077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0" y="152400"/>
            <a:ext cx="9144000" cy="1143000"/>
          </a:xfrm>
        </p:spPr>
        <p:txBody>
          <a:bodyPr/>
          <a:lstStyle/>
          <a:p>
            <a:pPr>
              <a:defRPr/>
            </a:pPr>
            <a:r>
              <a:rPr lang="en-US" altLang="de-DE" dirty="0">
                <a:solidFill>
                  <a:schemeClr val="tx1"/>
                </a:solidFill>
                <a:latin typeface="Arial" charset="0"/>
                <a:ea typeface="Arial" charset="0"/>
                <a:cs typeface="Arial" charset="0"/>
              </a:rPr>
              <a:t>Image Processing</a:t>
            </a:r>
          </a:p>
        </p:txBody>
      </p:sp>
      <p:pic>
        <p:nvPicPr>
          <p:cNvPr id="58371" name="Picture 6" descr="JTF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0850" y="1219200"/>
            <a:ext cx="4667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5591" name="Picture 7" descr="JTFFatBi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895600"/>
            <a:ext cx="3629025"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40</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3" presetClass="entr" presetSubtype="16" fill="hold" nodeType="clickEffect">
                                  <p:stCondLst>
                                    <p:cond delay="0"/>
                                  </p:stCondLst>
                                  <p:childTnLst>
                                    <p:set>
                                      <p:cBhvr>
                                        <p:cTn id="6" dur="1" fill="hold">
                                          <p:stCondLst>
                                            <p:cond delay="0"/>
                                          </p:stCondLst>
                                        </p:cTn>
                                        <p:tgtEl>
                                          <p:spTgt spid="835591"/>
                                        </p:tgtEl>
                                        <p:attrNameLst>
                                          <p:attrName>style.visibility</p:attrName>
                                        </p:attrNameLst>
                                      </p:cBhvr>
                                      <p:to>
                                        <p:strVal val="visible"/>
                                      </p:to>
                                    </p:set>
                                    <p:anim calcmode="lin" valueType="num">
                                      <p:cBhvr>
                                        <p:cTn id="7" dur="1000" fill="hold"/>
                                        <p:tgtEl>
                                          <p:spTgt spid="835591"/>
                                        </p:tgtEl>
                                        <p:attrNameLst>
                                          <p:attrName>ppt_w</p:attrName>
                                        </p:attrNameLst>
                                      </p:cBhvr>
                                      <p:tavLst>
                                        <p:tav tm="0">
                                          <p:val>
                                            <p:fltVal val="0"/>
                                          </p:val>
                                        </p:tav>
                                        <p:tav tm="100000">
                                          <p:val>
                                            <p:strVal val="#ppt_w"/>
                                          </p:val>
                                        </p:tav>
                                      </p:tavLst>
                                    </p:anim>
                                    <p:anim calcmode="lin" valueType="num">
                                      <p:cBhvr>
                                        <p:cTn id="8" dur="1000" fill="hold"/>
                                        <p:tgtEl>
                                          <p:spTgt spid="835591"/>
                                        </p:tgtEl>
                                        <p:attrNameLst>
                                          <p:attrName>ppt_h</p:attrName>
                                        </p:attrNameLst>
                                      </p:cBhvr>
                                      <p:tavLst>
                                        <p:tav tm="0">
                                          <p:val>
                                            <p:fltVal val="0"/>
                                          </p:val>
                                        </p:tav>
                                        <p:tav tm="100000">
                                          <p:val>
                                            <p:strVal val="#ppt_h"/>
                                          </p:val>
                                        </p:tav>
                                      </p:tavLst>
                                    </p:anim>
                                  </p:childTnLst>
                                </p:cTn>
                              </p:par>
                              <p:par>
                                <p:cTn id="9" presetID="0" presetClass="path" presetSubtype="0" accel="50000" decel="50000" fill="hold" nodeType="withEffect">
                                  <p:stCondLst>
                                    <p:cond delay="0"/>
                                  </p:stCondLst>
                                  <p:childTnLst>
                                    <p:animMotion origin="layout" path="M -0.00017 -0.4838 L -4.16667E-6 4.44444E-6 " pathEditMode="relative" rAng="0" ptsTypes="AA">
                                      <p:cBhvr>
                                        <p:cTn id="10" dur="1000" fill="hold"/>
                                        <p:tgtEl>
                                          <p:spTgt spid="835591"/>
                                        </p:tgtEl>
                                        <p:attrNameLst>
                                          <p:attrName>ppt_x</p:attrName>
                                          <p:attrName>ppt_y</p:attrName>
                                        </p:attrNameLst>
                                      </p:cBhvr>
                                      <p:rCtr x="0" y="241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Image Processing</a:t>
            </a:r>
          </a:p>
        </p:txBody>
      </p:sp>
      <p:pic>
        <p:nvPicPr>
          <p:cNvPr id="58371" name="Picture 6" descr="JTF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0700" y="1295400"/>
            <a:ext cx="4667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5591" name="Picture 7" descr="JTFFatBi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6850" y="2971800"/>
            <a:ext cx="3629025"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5594" name="Rectangle 10"/>
          <p:cNvSpPr>
            <a:spLocks noChangeArrowheads="1"/>
          </p:cNvSpPr>
          <p:nvPr/>
        </p:nvSpPr>
        <p:spPr bwMode="auto">
          <a:xfrm>
            <a:off x="482600" y="1155700"/>
            <a:ext cx="4657725"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Suppose that you have a file named </a:t>
            </a:r>
            <a:r>
              <a:rPr lang="en-US" altLang="de-DE" sz="2200" b="1">
                <a:latin typeface="Courier New" charset="0"/>
              </a:rPr>
              <a:t>JTFLogo.gif</a:t>
            </a:r>
            <a:r>
              <a:rPr lang="en-US" altLang="de-DE" sz="2400">
                <a:latin typeface="Times New Roman" charset="0"/>
              </a:rPr>
              <a:t> containing the logo for the ACM Java Task Force shown on the right.</a:t>
            </a:r>
          </a:p>
        </p:txBody>
      </p:sp>
      <p:sp>
        <p:nvSpPr>
          <p:cNvPr id="835595" name="Rectangle 11"/>
          <p:cNvSpPr>
            <a:spLocks noChangeArrowheads="1"/>
          </p:cNvSpPr>
          <p:nvPr/>
        </p:nvSpPr>
        <p:spPr bwMode="auto">
          <a:xfrm>
            <a:off x="482600" y="2578100"/>
            <a:ext cx="4652963"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As you know from the discussion of the </a:t>
            </a:r>
            <a:r>
              <a:rPr lang="en-US" altLang="de-DE" sz="2200" b="1" dirty="0" err="1">
                <a:latin typeface="Courier New" charset="0"/>
              </a:rPr>
              <a:t>GImage</a:t>
            </a:r>
            <a:r>
              <a:rPr lang="en-US" altLang="de-DE" sz="2400" dirty="0">
                <a:latin typeface="Times New Roman" charset="0"/>
              </a:rPr>
              <a:t> class in Chapter 9, the image actually consists of a set of pixels arranged in a two-dimensional array, as shown in the expanded image.</a:t>
            </a:r>
          </a:p>
        </p:txBody>
      </p:sp>
      <p:sp>
        <p:nvSpPr>
          <p:cNvPr id="835596" name="Rectangle 12"/>
          <p:cNvSpPr>
            <a:spLocks noChangeArrowheads="1"/>
          </p:cNvSpPr>
          <p:nvPr/>
        </p:nvSpPr>
        <p:spPr bwMode="auto">
          <a:xfrm>
            <a:off x="482600" y="4622800"/>
            <a:ext cx="4652963"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GImage</a:t>
            </a:r>
            <a:r>
              <a:rPr lang="en-US" altLang="de-DE" sz="2400">
                <a:latin typeface="Times New Roman" charset="0"/>
              </a:rPr>
              <a:t> class allows you to convert the data for the image into a two-dimensional array of pixel values.  Once you have this array, you can work with the data to change the image.</a:t>
            </a:r>
          </a:p>
        </p:txBody>
      </p:sp>
    </p:spTree>
    <p:extLst>
      <p:ext uri="{BB962C8B-B14F-4D97-AF65-F5344CB8AC3E}">
        <p14:creationId xmlns:p14="http://schemas.microsoft.com/office/powerpoint/2010/main" val="63347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5595"/>
                                        </p:tgtEl>
                                        <p:attrNameLst>
                                          <p:attrName>style.visibility</p:attrName>
                                        </p:attrNameLst>
                                      </p:cBhvr>
                                      <p:to>
                                        <p:strVal val="visible"/>
                                      </p:to>
                                    </p:set>
                                  </p:childTnLst>
                                </p:cTn>
                              </p:par>
                            </p:childTnLst>
                          </p:cTn>
                        </p:par>
                        <p:par>
                          <p:cTn id="7" fill="hold" nodeType="afterGroup">
                            <p:stCondLst>
                              <p:cond delay="0"/>
                            </p:stCondLst>
                            <p:childTnLst>
                              <p:par>
                                <p:cTn id="8" presetID="23" presetClass="entr" presetSubtype="16" fill="hold" nodeType="afterEffect">
                                  <p:stCondLst>
                                    <p:cond delay="0"/>
                                  </p:stCondLst>
                                  <p:childTnLst>
                                    <p:set>
                                      <p:cBhvr>
                                        <p:cTn id="9" dur="1" fill="hold">
                                          <p:stCondLst>
                                            <p:cond delay="0"/>
                                          </p:stCondLst>
                                        </p:cTn>
                                        <p:tgtEl>
                                          <p:spTgt spid="835591"/>
                                        </p:tgtEl>
                                        <p:attrNameLst>
                                          <p:attrName>style.visibility</p:attrName>
                                        </p:attrNameLst>
                                      </p:cBhvr>
                                      <p:to>
                                        <p:strVal val="visible"/>
                                      </p:to>
                                    </p:set>
                                    <p:anim calcmode="lin" valueType="num">
                                      <p:cBhvr>
                                        <p:cTn id="10" dur="1000" fill="hold"/>
                                        <p:tgtEl>
                                          <p:spTgt spid="835591"/>
                                        </p:tgtEl>
                                        <p:attrNameLst>
                                          <p:attrName>ppt_w</p:attrName>
                                        </p:attrNameLst>
                                      </p:cBhvr>
                                      <p:tavLst>
                                        <p:tav tm="0">
                                          <p:val>
                                            <p:fltVal val="0"/>
                                          </p:val>
                                        </p:tav>
                                        <p:tav tm="100000">
                                          <p:val>
                                            <p:strVal val="#ppt_w"/>
                                          </p:val>
                                        </p:tav>
                                      </p:tavLst>
                                    </p:anim>
                                    <p:anim calcmode="lin" valueType="num">
                                      <p:cBhvr>
                                        <p:cTn id="11" dur="1000" fill="hold"/>
                                        <p:tgtEl>
                                          <p:spTgt spid="835591"/>
                                        </p:tgtEl>
                                        <p:attrNameLst>
                                          <p:attrName>ppt_h</p:attrName>
                                        </p:attrNameLst>
                                      </p:cBhvr>
                                      <p:tavLst>
                                        <p:tav tm="0">
                                          <p:val>
                                            <p:fltVal val="0"/>
                                          </p:val>
                                        </p:tav>
                                        <p:tav tm="100000">
                                          <p:val>
                                            <p:strVal val="#ppt_h"/>
                                          </p:val>
                                        </p:tav>
                                      </p:tavLst>
                                    </p:anim>
                                  </p:childTnLst>
                                </p:cTn>
                              </p:par>
                              <p:par>
                                <p:cTn id="12" presetID="0" presetClass="path" presetSubtype="0" accel="50000" decel="50000" fill="hold" nodeType="withEffect">
                                  <p:stCondLst>
                                    <p:cond delay="0"/>
                                  </p:stCondLst>
                                  <p:childTnLst>
                                    <p:animMotion origin="layout" path="M -0.00017 -0.4838 L -8.33333E-7 3.33333E-6 " pathEditMode="relative" rAng="0" ptsTypes="AA">
                                      <p:cBhvr>
                                        <p:cTn id="13" dur="1000" fill="hold"/>
                                        <p:tgtEl>
                                          <p:spTgt spid="835591"/>
                                        </p:tgtEl>
                                        <p:attrNameLst>
                                          <p:attrName>ppt_x</p:attrName>
                                          <p:attrName>ppt_y</p:attrName>
                                        </p:attrNameLst>
                                      </p:cBhvr>
                                      <p:rCtr x="0" y="24190"/>
                                    </p:animMotion>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8355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5595" grpId="0"/>
      <p:bldP spid="83559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Pixel Arrays</a:t>
            </a:r>
          </a:p>
        </p:txBody>
      </p:sp>
      <p:sp>
        <p:nvSpPr>
          <p:cNvPr id="1054732" name="Rectangle 12"/>
          <p:cNvSpPr>
            <a:spLocks noChangeArrowheads="1"/>
          </p:cNvSpPr>
          <p:nvPr/>
        </p:nvSpPr>
        <p:spPr bwMode="auto">
          <a:xfrm>
            <a:off x="304800" y="1219200"/>
            <a:ext cx="6629400" cy="54102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spcAft>
                <a:spcPts val="600"/>
              </a:spcAft>
              <a:defRPr/>
            </a:pPr>
            <a:r>
              <a:rPr altLang="de-DE" sz="2800" b="1" noProof="1"/>
              <a:t>GImage logo = new GImage(</a:t>
            </a:r>
            <a:r>
              <a:rPr lang="ru-RU" altLang="de-DE" sz="2800" b="1" noProof="1"/>
              <a:t>"</a:t>
            </a:r>
            <a:r>
              <a:rPr altLang="de-DE" sz="2800" b="1" noProof="1"/>
              <a:t>JTFLogo.gif</a:t>
            </a:r>
            <a:r>
              <a:rPr lang="ru-RU" altLang="de-DE" sz="2800" b="1" noProof="1"/>
              <a:t>"</a:t>
            </a:r>
            <a:r>
              <a:rPr altLang="de-DE" sz="2800" b="1" noProof="1"/>
              <a:t>);</a:t>
            </a:r>
          </a:p>
          <a:p>
            <a:pPr>
              <a:lnSpc>
                <a:spcPct val="95000"/>
              </a:lnSpc>
              <a:spcAft>
                <a:spcPts val="600"/>
              </a:spcAft>
              <a:defRPr/>
            </a:pPr>
            <a:r>
              <a:rPr altLang="de-DE" sz="2800" b="1" noProof="1"/>
              <a:t>int[][] pixels =</a:t>
            </a:r>
            <a:r>
              <a:rPr lang="de-DE" altLang="de-DE" sz="2800" b="1" noProof="1"/>
              <a:t> </a:t>
            </a:r>
            <a:r>
              <a:rPr altLang="de-DE" sz="2800" b="1" noProof="1"/>
              <a:t>logo.getPixelArray();</a:t>
            </a:r>
            <a:endParaRPr lang="de-DE" altLang="de-DE" sz="2800" b="1" noProof="1"/>
          </a:p>
          <a:p>
            <a:pPr>
              <a:lnSpc>
                <a:spcPct val="85000"/>
              </a:lnSpc>
              <a:spcAft>
                <a:spcPts val="600"/>
              </a:spcAft>
              <a:defRPr/>
            </a:pPr>
            <a:endParaRPr lang="en-US" altLang="de-DE" sz="2800" b="1" dirty="0"/>
          </a:p>
          <a:p>
            <a:pPr>
              <a:lnSpc>
                <a:spcPct val="85000"/>
              </a:lnSpc>
              <a:spcAft>
                <a:spcPts val="600"/>
              </a:spcAft>
              <a:defRPr/>
            </a:pPr>
            <a:r>
              <a:rPr lang="en-US" altLang="de-DE" sz="2800" b="1" dirty="0"/>
              <a:t>pixels</a:t>
            </a:r>
            <a:r>
              <a:rPr lang="en-US" altLang="de-DE" sz="2800" dirty="0">
                <a:latin typeface="Arial" charset="0"/>
                <a:ea typeface="Arial" charset="0"/>
                <a:cs typeface="Arial" charset="0"/>
              </a:rPr>
              <a:t> is an array of rows,</a:t>
            </a:r>
            <a:br>
              <a:rPr lang="en-US" altLang="de-DE" sz="2800" dirty="0">
                <a:latin typeface="Arial" charset="0"/>
                <a:ea typeface="Arial" charset="0"/>
                <a:cs typeface="Arial" charset="0"/>
              </a:rPr>
            </a:br>
            <a:r>
              <a:rPr lang="en-US" altLang="de-DE" sz="2800" dirty="0">
                <a:latin typeface="Arial" charset="0"/>
                <a:ea typeface="Arial" charset="0"/>
                <a:cs typeface="Arial" charset="0"/>
              </a:rPr>
              <a:t>each row is an array of pixels.</a:t>
            </a:r>
          </a:p>
          <a:p>
            <a:pPr>
              <a:lnSpc>
                <a:spcPct val="85000"/>
              </a:lnSpc>
              <a:spcAft>
                <a:spcPts val="600"/>
              </a:spcAft>
              <a:defRPr/>
            </a:pPr>
            <a:r>
              <a:rPr lang="en-US" altLang="de-DE" sz="2800" b="1" dirty="0"/>
              <a:t>pixels[y][x]</a:t>
            </a:r>
            <a:r>
              <a:rPr lang="en-US" altLang="de-DE" sz="2800" dirty="0">
                <a:latin typeface="Arial" panose="020B0604020202020204" pitchFamily="34" charset="0"/>
                <a:cs typeface="Arial" panose="020B0604020202020204" pitchFamily="34" charset="0"/>
              </a:rPr>
              <a:t> retrieves pixel in row y, column x</a:t>
            </a:r>
            <a:endParaRPr lang="en-US" altLang="de-DE" sz="2800" dirty="0">
              <a:latin typeface="Arial" panose="020B0604020202020204" pitchFamily="34" charset="0"/>
              <a:ea typeface="Arial" charset="0"/>
              <a:cs typeface="Arial" panose="020B0604020202020204" pitchFamily="34" charset="0"/>
            </a:endParaRPr>
          </a:p>
          <a:p>
            <a:pPr>
              <a:lnSpc>
                <a:spcPct val="85000"/>
              </a:lnSpc>
              <a:spcAft>
                <a:spcPts val="600"/>
              </a:spcAft>
              <a:defRPr/>
            </a:pPr>
            <a:endParaRPr lang="en-US" altLang="de-DE" sz="2800" dirty="0">
              <a:latin typeface="Arial" charset="0"/>
              <a:ea typeface="Arial" charset="0"/>
              <a:cs typeface="Arial" charset="0"/>
            </a:endParaRPr>
          </a:p>
          <a:p>
            <a:pPr>
              <a:lnSpc>
                <a:spcPct val="85000"/>
              </a:lnSpc>
              <a:spcAft>
                <a:spcPts val="600"/>
              </a:spcAft>
              <a:defRPr/>
            </a:pPr>
            <a:r>
              <a:rPr lang="en-US" altLang="de-DE" sz="2800" dirty="0">
                <a:latin typeface="Arial" charset="0"/>
                <a:ea typeface="Arial" charset="0"/>
                <a:cs typeface="Arial" charset="0"/>
              </a:rPr>
              <a:t>Image height:</a:t>
            </a:r>
          </a:p>
          <a:p>
            <a:pPr>
              <a:lnSpc>
                <a:spcPct val="85000"/>
              </a:lnSpc>
              <a:spcAft>
                <a:spcPts val="600"/>
              </a:spcAft>
              <a:defRPr/>
            </a:pPr>
            <a:r>
              <a:rPr lang="en-US" altLang="de-DE" sz="2800" b="1" dirty="0" err="1"/>
              <a:t>pixels.length</a:t>
            </a:r>
            <a:endParaRPr lang="en-US" altLang="de-DE" sz="2800" dirty="0">
              <a:latin typeface="Times New Roman" charset="0"/>
            </a:endParaRPr>
          </a:p>
          <a:p>
            <a:pPr>
              <a:lnSpc>
                <a:spcPct val="85000"/>
              </a:lnSpc>
              <a:spcAft>
                <a:spcPts val="600"/>
              </a:spcAft>
              <a:defRPr/>
            </a:pPr>
            <a:endParaRPr lang="en-US" altLang="de-DE" sz="2800" dirty="0">
              <a:latin typeface="Arial" charset="0"/>
              <a:ea typeface="Arial" charset="0"/>
              <a:cs typeface="Arial" charset="0"/>
            </a:endParaRPr>
          </a:p>
          <a:p>
            <a:pPr>
              <a:lnSpc>
                <a:spcPct val="85000"/>
              </a:lnSpc>
              <a:spcAft>
                <a:spcPts val="600"/>
              </a:spcAft>
              <a:defRPr/>
            </a:pPr>
            <a:r>
              <a:rPr lang="en-US" altLang="de-DE" sz="2800" dirty="0">
                <a:latin typeface="Arial" charset="0"/>
                <a:ea typeface="Arial" charset="0"/>
                <a:cs typeface="Arial" charset="0"/>
              </a:rPr>
              <a:t>Image width:</a:t>
            </a:r>
          </a:p>
          <a:p>
            <a:pPr>
              <a:lnSpc>
                <a:spcPct val="85000"/>
              </a:lnSpc>
              <a:spcAft>
                <a:spcPts val="600"/>
              </a:spcAft>
              <a:defRPr/>
            </a:pPr>
            <a:r>
              <a:rPr lang="en-US" altLang="de-DE" sz="2800" b="1" dirty="0"/>
              <a:t>pixels[0].length</a:t>
            </a:r>
            <a:endParaRPr lang="en-US" altLang="de-DE" sz="2800" dirty="0">
              <a:latin typeface="Times New Roman" charset="0"/>
            </a:endParaRPr>
          </a:p>
        </p:txBody>
      </p:sp>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42</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473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5473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473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54732">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5473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Pixel Arrays</a:t>
            </a:r>
          </a:p>
        </p:txBody>
      </p:sp>
      <p:sp>
        <p:nvSpPr>
          <p:cNvPr id="1054729" name="Rectangle 9"/>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If you have a </a:t>
            </a:r>
            <a:r>
              <a:rPr lang="en-US" altLang="de-DE" sz="2200" b="1">
                <a:latin typeface="Courier New" charset="0"/>
              </a:rPr>
              <a:t>GImage</a:t>
            </a:r>
            <a:r>
              <a:rPr lang="en-US" altLang="de-DE" sz="2400">
                <a:latin typeface="Times New Roman" charset="0"/>
              </a:rPr>
              <a:t> object, you can obtain the underlying pixel array by calling the </a:t>
            </a:r>
            <a:r>
              <a:rPr lang="en-US" altLang="de-DE" sz="2200" b="1">
                <a:latin typeface="Courier New" charset="0"/>
              </a:rPr>
              <a:t>getPixelArray</a:t>
            </a:r>
            <a:r>
              <a:rPr lang="en-US" altLang="de-DE" sz="2400">
                <a:latin typeface="Times New Roman" charset="0"/>
              </a:rPr>
              <a:t>, which returns a two-dimensional array of type </a:t>
            </a:r>
            <a:r>
              <a:rPr lang="en-US" altLang="de-DE" sz="2200" b="1">
                <a:latin typeface="Courier New" charset="0"/>
              </a:rPr>
              <a:t>int</a:t>
            </a:r>
            <a:r>
              <a:rPr lang="en-US" altLang="de-DE" sz="2400">
                <a:latin typeface="Times New Roman" charset="0"/>
              </a:rPr>
              <a:t>.</a:t>
            </a:r>
          </a:p>
        </p:txBody>
      </p:sp>
      <p:grpSp>
        <p:nvGrpSpPr>
          <p:cNvPr id="1054733" name="Group 13"/>
          <p:cNvGrpSpPr>
            <a:grpSpLocks/>
          </p:cNvGrpSpPr>
          <p:nvPr/>
        </p:nvGrpSpPr>
        <p:grpSpPr bwMode="auto">
          <a:xfrm>
            <a:off x="482600" y="2273300"/>
            <a:ext cx="8128000" cy="1612900"/>
            <a:chOff x="304" y="1432"/>
            <a:chExt cx="5120" cy="1016"/>
          </a:xfrm>
        </p:grpSpPr>
        <p:sp>
          <p:nvSpPr>
            <p:cNvPr id="1054731" name="Rectangle 11"/>
            <p:cNvSpPr>
              <a:spLocks noChangeArrowheads="1"/>
            </p:cNvSpPr>
            <p:nvPr/>
          </p:nvSpPr>
          <p:spPr bwMode="auto">
            <a:xfrm>
              <a:off x="304" y="1432"/>
              <a:ext cx="5120" cy="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For example, if you wanted to get the pixels from the image file </a:t>
              </a:r>
              <a:r>
                <a:rPr lang="en-US" altLang="de-DE" sz="2200" b="1">
                  <a:latin typeface="Courier New" charset="0"/>
                </a:rPr>
                <a:t>JTFLogo.gif</a:t>
              </a:r>
              <a:r>
                <a:rPr lang="en-US" altLang="de-DE" sz="2400">
                  <a:latin typeface="Times New Roman" charset="0"/>
                </a:rPr>
                <a:t>, you could do so with the following code:</a:t>
              </a:r>
            </a:p>
          </p:txBody>
        </p:sp>
        <p:sp>
          <p:nvSpPr>
            <p:cNvPr id="1054732" name="Rectangle 12"/>
            <p:cNvSpPr>
              <a:spLocks noChangeArrowheads="1"/>
            </p:cNvSpPr>
            <p:nvPr/>
          </p:nvSpPr>
          <p:spPr bwMode="auto">
            <a:xfrm>
              <a:off x="864" y="1944"/>
              <a:ext cx="4176" cy="50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defRPr/>
              </a:pPr>
              <a:r>
                <a:rPr altLang="de-DE" sz="1800" b="1" noProof="1"/>
                <a:t>GImage logo = new GImage(</a:t>
              </a:r>
              <a:r>
                <a:rPr lang="ru-RU" altLang="de-DE" sz="1800" b="1" noProof="1"/>
                <a:t>"</a:t>
              </a:r>
              <a:r>
                <a:rPr altLang="de-DE" sz="1800" b="1" noProof="1"/>
                <a:t>JTFLogo.gif</a:t>
              </a:r>
              <a:r>
                <a:rPr lang="ru-RU" altLang="de-DE" sz="1800" b="1" noProof="1"/>
                <a:t>"</a:t>
              </a:r>
              <a:r>
                <a:rPr altLang="de-DE" sz="1800" b="1" noProof="1"/>
                <a:t>);</a:t>
              </a:r>
            </a:p>
            <a:p>
              <a:pPr>
                <a:lnSpc>
                  <a:spcPct val="95000"/>
                </a:lnSpc>
                <a:defRPr/>
              </a:pPr>
              <a:r>
                <a:rPr altLang="de-DE" sz="1800" b="1" noProof="1"/>
                <a:t>int[][] pixels = logo.getPixelArray();</a:t>
              </a:r>
            </a:p>
          </p:txBody>
        </p:sp>
      </p:grpSp>
      <p:sp>
        <p:nvSpPr>
          <p:cNvPr id="1054734" name="Rectangle 14"/>
          <p:cNvSpPr>
            <a:spLocks noChangeArrowheads="1"/>
          </p:cNvSpPr>
          <p:nvPr/>
        </p:nvSpPr>
        <p:spPr bwMode="auto">
          <a:xfrm>
            <a:off x="482600" y="40259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first subscript in a pixel array selects a row in the image, beginning at the top.  The height of the image is therefore given by the expression </a:t>
            </a:r>
            <a:r>
              <a:rPr lang="en-US" altLang="de-DE" sz="2200" b="1">
                <a:latin typeface="Courier New" charset="0"/>
              </a:rPr>
              <a:t>pixels.length</a:t>
            </a:r>
            <a:r>
              <a:rPr lang="en-US" altLang="de-DE" sz="2400">
                <a:latin typeface="Times New Roman" charset="0"/>
              </a:rPr>
              <a:t>.</a:t>
            </a:r>
          </a:p>
        </p:txBody>
      </p:sp>
      <p:sp>
        <p:nvSpPr>
          <p:cNvPr id="1054735" name="Rectangle 15"/>
          <p:cNvSpPr>
            <a:spLocks noChangeArrowheads="1"/>
          </p:cNvSpPr>
          <p:nvPr/>
        </p:nvSpPr>
        <p:spPr bwMode="auto">
          <a:xfrm>
            <a:off x="482600" y="5143500"/>
            <a:ext cx="8128000" cy="139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second subscript in a pixel array selects an individual pixel within a row, beginning at the left.  You can use the expression </a:t>
            </a:r>
            <a:r>
              <a:rPr lang="en-US" altLang="de-DE" sz="2200" b="1">
                <a:latin typeface="Courier New" charset="0"/>
              </a:rPr>
              <a:t>pixels[0].length</a:t>
            </a:r>
            <a:r>
              <a:rPr lang="en-US" altLang="de-DE" sz="2400">
                <a:latin typeface="Times New Roman" charset="0"/>
              </a:rPr>
              <a:t> to determine the width of the image.</a:t>
            </a:r>
          </a:p>
        </p:txBody>
      </p:sp>
    </p:spTree>
    <p:extLst>
      <p:ext uri="{BB962C8B-B14F-4D97-AF65-F5344CB8AC3E}">
        <p14:creationId xmlns:p14="http://schemas.microsoft.com/office/powerpoint/2010/main" val="2455281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5473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54734">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5473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34" grpId="0" build="p" autoUpdateAnimBg="0"/>
      <p:bldP spid="1054735"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818" name="Rectangle 2"/>
          <p:cNvSpPr>
            <a:spLocks noGrp="1" noChangeArrowheads="1"/>
          </p:cNvSpPr>
          <p:nvPr>
            <p:ph type="title"/>
          </p:nvPr>
        </p:nvSpPr>
        <p:spPr>
          <a:xfrm>
            <a:off x="0" y="304800"/>
            <a:ext cx="9144000" cy="1143000"/>
          </a:xfrm>
        </p:spPr>
        <p:txBody>
          <a:bodyPr/>
          <a:lstStyle/>
          <a:p>
            <a:pPr>
              <a:defRPr/>
            </a:pPr>
            <a:r>
              <a:rPr lang="en-US" altLang="de-DE" dirty="0">
                <a:solidFill>
                  <a:schemeClr val="tx1"/>
                </a:solidFill>
                <a:latin typeface="Arial" charset="0"/>
                <a:ea typeface="Arial" charset="0"/>
                <a:cs typeface="Arial" charset="0"/>
              </a:rPr>
              <a:t>Pixel Values</a:t>
            </a:r>
          </a:p>
        </p:txBody>
      </p:sp>
      <p:sp>
        <p:nvSpPr>
          <p:cNvPr id="1058822" name="Rectangle 6"/>
          <p:cNvSpPr>
            <a:spLocks noChangeArrowheads="1"/>
          </p:cNvSpPr>
          <p:nvPr/>
        </p:nvSpPr>
        <p:spPr bwMode="auto">
          <a:xfrm>
            <a:off x="9318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3" name="Rectangle 7"/>
          <p:cNvSpPr>
            <a:spLocks noChangeArrowheads="1"/>
          </p:cNvSpPr>
          <p:nvPr/>
        </p:nvSpPr>
        <p:spPr bwMode="auto">
          <a:xfrm>
            <a:off x="8921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4" name="Rectangle 8"/>
          <p:cNvSpPr>
            <a:spLocks noChangeArrowheads="1"/>
          </p:cNvSpPr>
          <p:nvPr/>
        </p:nvSpPr>
        <p:spPr bwMode="auto">
          <a:xfrm>
            <a:off x="11715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5" name="Rectangle 9"/>
          <p:cNvSpPr>
            <a:spLocks noChangeArrowheads="1"/>
          </p:cNvSpPr>
          <p:nvPr/>
        </p:nvSpPr>
        <p:spPr bwMode="auto">
          <a:xfrm>
            <a:off x="11318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6" name="Rectangle 10"/>
          <p:cNvSpPr>
            <a:spLocks noChangeArrowheads="1"/>
          </p:cNvSpPr>
          <p:nvPr/>
        </p:nvSpPr>
        <p:spPr bwMode="auto">
          <a:xfrm>
            <a:off x="14112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7" name="Rectangle 11"/>
          <p:cNvSpPr>
            <a:spLocks noChangeArrowheads="1"/>
          </p:cNvSpPr>
          <p:nvPr/>
        </p:nvSpPr>
        <p:spPr bwMode="auto">
          <a:xfrm>
            <a:off x="13716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8" name="Rectangle 12"/>
          <p:cNvSpPr>
            <a:spLocks noChangeArrowheads="1"/>
          </p:cNvSpPr>
          <p:nvPr/>
        </p:nvSpPr>
        <p:spPr bwMode="auto">
          <a:xfrm>
            <a:off x="16510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9" name="Rectangle 13"/>
          <p:cNvSpPr>
            <a:spLocks noChangeArrowheads="1"/>
          </p:cNvSpPr>
          <p:nvPr/>
        </p:nvSpPr>
        <p:spPr bwMode="auto">
          <a:xfrm>
            <a:off x="16113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0" name="Rectangle 14"/>
          <p:cNvSpPr>
            <a:spLocks noChangeArrowheads="1"/>
          </p:cNvSpPr>
          <p:nvPr/>
        </p:nvSpPr>
        <p:spPr bwMode="auto">
          <a:xfrm>
            <a:off x="18907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1" name="Rectangle 15"/>
          <p:cNvSpPr>
            <a:spLocks noChangeArrowheads="1"/>
          </p:cNvSpPr>
          <p:nvPr/>
        </p:nvSpPr>
        <p:spPr bwMode="auto">
          <a:xfrm>
            <a:off x="18510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2" name="Rectangle 16"/>
          <p:cNvSpPr>
            <a:spLocks noChangeArrowheads="1"/>
          </p:cNvSpPr>
          <p:nvPr/>
        </p:nvSpPr>
        <p:spPr bwMode="auto">
          <a:xfrm>
            <a:off x="21304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3" name="Rectangle 17"/>
          <p:cNvSpPr>
            <a:spLocks noChangeArrowheads="1"/>
          </p:cNvSpPr>
          <p:nvPr/>
        </p:nvSpPr>
        <p:spPr bwMode="auto">
          <a:xfrm>
            <a:off x="20907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4" name="Rectangle 18"/>
          <p:cNvSpPr>
            <a:spLocks noChangeArrowheads="1"/>
          </p:cNvSpPr>
          <p:nvPr/>
        </p:nvSpPr>
        <p:spPr bwMode="auto">
          <a:xfrm>
            <a:off x="23701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5" name="Rectangle 19"/>
          <p:cNvSpPr>
            <a:spLocks noChangeArrowheads="1"/>
          </p:cNvSpPr>
          <p:nvPr/>
        </p:nvSpPr>
        <p:spPr bwMode="auto">
          <a:xfrm>
            <a:off x="23304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6" name="Rectangle 20"/>
          <p:cNvSpPr>
            <a:spLocks noChangeArrowheads="1"/>
          </p:cNvSpPr>
          <p:nvPr/>
        </p:nvSpPr>
        <p:spPr bwMode="auto">
          <a:xfrm>
            <a:off x="26098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7" name="Rectangle 21"/>
          <p:cNvSpPr>
            <a:spLocks noChangeArrowheads="1"/>
          </p:cNvSpPr>
          <p:nvPr/>
        </p:nvSpPr>
        <p:spPr bwMode="auto">
          <a:xfrm>
            <a:off x="25701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8" name="Rectangle 22"/>
          <p:cNvSpPr>
            <a:spLocks noChangeArrowheads="1"/>
          </p:cNvSpPr>
          <p:nvPr/>
        </p:nvSpPr>
        <p:spPr bwMode="auto">
          <a:xfrm>
            <a:off x="28495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9" name="Rectangle 23"/>
          <p:cNvSpPr>
            <a:spLocks noChangeArrowheads="1"/>
          </p:cNvSpPr>
          <p:nvPr/>
        </p:nvSpPr>
        <p:spPr bwMode="auto">
          <a:xfrm>
            <a:off x="28098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0" name="Rectangle 24"/>
          <p:cNvSpPr>
            <a:spLocks noChangeArrowheads="1"/>
          </p:cNvSpPr>
          <p:nvPr/>
        </p:nvSpPr>
        <p:spPr bwMode="auto">
          <a:xfrm>
            <a:off x="30892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1" name="Rectangle 25"/>
          <p:cNvSpPr>
            <a:spLocks noChangeArrowheads="1"/>
          </p:cNvSpPr>
          <p:nvPr/>
        </p:nvSpPr>
        <p:spPr bwMode="auto">
          <a:xfrm>
            <a:off x="30495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42" name="Rectangle 26"/>
          <p:cNvSpPr>
            <a:spLocks noChangeArrowheads="1"/>
          </p:cNvSpPr>
          <p:nvPr/>
        </p:nvSpPr>
        <p:spPr bwMode="auto">
          <a:xfrm>
            <a:off x="33289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3" name="Rectangle 27"/>
          <p:cNvSpPr>
            <a:spLocks noChangeArrowheads="1"/>
          </p:cNvSpPr>
          <p:nvPr/>
        </p:nvSpPr>
        <p:spPr bwMode="auto">
          <a:xfrm>
            <a:off x="32893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44" name="Rectangle 28"/>
          <p:cNvSpPr>
            <a:spLocks noChangeArrowheads="1"/>
          </p:cNvSpPr>
          <p:nvPr/>
        </p:nvSpPr>
        <p:spPr bwMode="auto">
          <a:xfrm>
            <a:off x="35687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5" name="Rectangle 29"/>
          <p:cNvSpPr>
            <a:spLocks noChangeArrowheads="1"/>
          </p:cNvSpPr>
          <p:nvPr/>
        </p:nvSpPr>
        <p:spPr bwMode="auto">
          <a:xfrm>
            <a:off x="35290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6" name="Rectangle 30"/>
          <p:cNvSpPr>
            <a:spLocks noChangeArrowheads="1"/>
          </p:cNvSpPr>
          <p:nvPr/>
        </p:nvSpPr>
        <p:spPr bwMode="auto">
          <a:xfrm>
            <a:off x="38084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7" name="Rectangle 31"/>
          <p:cNvSpPr>
            <a:spLocks noChangeArrowheads="1"/>
          </p:cNvSpPr>
          <p:nvPr/>
        </p:nvSpPr>
        <p:spPr bwMode="auto">
          <a:xfrm>
            <a:off x="37687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8" name="Rectangle 32"/>
          <p:cNvSpPr>
            <a:spLocks noChangeArrowheads="1"/>
          </p:cNvSpPr>
          <p:nvPr/>
        </p:nvSpPr>
        <p:spPr bwMode="auto">
          <a:xfrm>
            <a:off x="40481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9" name="Rectangle 33"/>
          <p:cNvSpPr>
            <a:spLocks noChangeArrowheads="1"/>
          </p:cNvSpPr>
          <p:nvPr/>
        </p:nvSpPr>
        <p:spPr bwMode="auto">
          <a:xfrm>
            <a:off x="40084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0" name="Rectangle 34"/>
          <p:cNvSpPr>
            <a:spLocks noChangeArrowheads="1"/>
          </p:cNvSpPr>
          <p:nvPr/>
        </p:nvSpPr>
        <p:spPr bwMode="auto">
          <a:xfrm>
            <a:off x="42878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1" name="Rectangle 35"/>
          <p:cNvSpPr>
            <a:spLocks noChangeArrowheads="1"/>
          </p:cNvSpPr>
          <p:nvPr/>
        </p:nvSpPr>
        <p:spPr bwMode="auto">
          <a:xfrm>
            <a:off x="42481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2" name="Rectangle 36"/>
          <p:cNvSpPr>
            <a:spLocks noChangeArrowheads="1"/>
          </p:cNvSpPr>
          <p:nvPr/>
        </p:nvSpPr>
        <p:spPr bwMode="auto">
          <a:xfrm>
            <a:off x="45275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3" name="Rectangle 37"/>
          <p:cNvSpPr>
            <a:spLocks noChangeArrowheads="1"/>
          </p:cNvSpPr>
          <p:nvPr/>
        </p:nvSpPr>
        <p:spPr bwMode="auto">
          <a:xfrm>
            <a:off x="44878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54" name="Rectangle 38"/>
          <p:cNvSpPr>
            <a:spLocks noChangeArrowheads="1"/>
          </p:cNvSpPr>
          <p:nvPr/>
        </p:nvSpPr>
        <p:spPr bwMode="auto">
          <a:xfrm>
            <a:off x="47672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5" name="Rectangle 39"/>
          <p:cNvSpPr>
            <a:spLocks noChangeArrowheads="1"/>
          </p:cNvSpPr>
          <p:nvPr/>
        </p:nvSpPr>
        <p:spPr bwMode="auto">
          <a:xfrm>
            <a:off x="47275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6" name="Rectangle 40"/>
          <p:cNvSpPr>
            <a:spLocks noChangeArrowheads="1"/>
          </p:cNvSpPr>
          <p:nvPr/>
        </p:nvSpPr>
        <p:spPr bwMode="auto">
          <a:xfrm>
            <a:off x="50069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7" name="Rectangle 41"/>
          <p:cNvSpPr>
            <a:spLocks noChangeArrowheads="1"/>
          </p:cNvSpPr>
          <p:nvPr/>
        </p:nvSpPr>
        <p:spPr bwMode="auto">
          <a:xfrm>
            <a:off x="49672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58" name="Rectangle 42"/>
          <p:cNvSpPr>
            <a:spLocks noChangeArrowheads="1"/>
          </p:cNvSpPr>
          <p:nvPr/>
        </p:nvSpPr>
        <p:spPr bwMode="auto">
          <a:xfrm>
            <a:off x="52466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9" name="Rectangle 43"/>
          <p:cNvSpPr>
            <a:spLocks noChangeArrowheads="1"/>
          </p:cNvSpPr>
          <p:nvPr/>
        </p:nvSpPr>
        <p:spPr bwMode="auto">
          <a:xfrm>
            <a:off x="52070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0" name="Rectangle 44"/>
          <p:cNvSpPr>
            <a:spLocks noChangeArrowheads="1"/>
          </p:cNvSpPr>
          <p:nvPr/>
        </p:nvSpPr>
        <p:spPr bwMode="auto">
          <a:xfrm>
            <a:off x="54864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1" name="Rectangle 45"/>
          <p:cNvSpPr>
            <a:spLocks noChangeArrowheads="1"/>
          </p:cNvSpPr>
          <p:nvPr/>
        </p:nvSpPr>
        <p:spPr bwMode="auto">
          <a:xfrm>
            <a:off x="54467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62" name="Rectangle 46"/>
          <p:cNvSpPr>
            <a:spLocks noChangeArrowheads="1"/>
          </p:cNvSpPr>
          <p:nvPr/>
        </p:nvSpPr>
        <p:spPr bwMode="auto">
          <a:xfrm>
            <a:off x="57261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3" name="Rectangle 47"/>
          <p:cNvSpPr>
            <a:spLocks noChangeArrowheads="1"/>
          </p:cNvSpPr>
          <p:nvPr/>
        </p:nvSpPr>
        <p:spPr bwMode="auto">
          <a:xfrm>
            <a:off x="56864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64" name="Rectangle 48"/>
          <p:cNvSpPr>
            <a:spLocks noChangeArrowheads="1"/>
          </p:cNvSpPr>
          <p:nvPr/>
        </p:nvSpPr>
        <p:spPr bwMode="auto">
          <a:xfrm>
            <a:off x="59658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5" name="Rectangle 49"/>
          <p:cNvSpPr>
            <a:spLocks noChangeArrowheads="1"/>
          </p:cNvSpPr>
          <p:nvPr/>
        </p:nvSpPr>
        <p:spPr bwMode="auto">
          <a:xfrm>
            <a:off x="59261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6" name="Rectangle 50"/>
          <p:cNvSpPr>
            <a:spLocks noChangeArrowheads="1"/>
          </p:cNvSpPr>
          <p:nvPr/>
        </p:nvSpPr>
        <p:spPr bwMode="auto">
          <a:xfrm>
            <a:off x="62055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7" name="Rectangle 51"/>
          <p:cNvSpPr>
            <a:spLocks noChangeArrowheads="1"/>
          </p:cNvSpPr>
          <p:nvPr/>
        </p:nvSpPr>
        <p:spPr bwMode="auto">
          <a:xfrm>
            <a:off x="61658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8" name="Rectangle 52"/>
          <p:cNvSpPr>
            <a:spLocks noChangeArrowheads="1"/>
          </p:cNvSpPr>
          <p:nvPr/>
        </p:nvSpPr>
        <p:spPr bwMode="auto">
          <a:xfrm>
            <a:off x="64452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9" name="Rectangle 53"/>
          <p:cNvSpPr>
            <a:spLocks noChangeArrowheads="1"/>
          </p:cNvSpPr>
          <p:nvPr/>
        </p:nvSpPr>
        <p:spPr bwMode="auto">
          <a:xfrm>
            <a:off x="64055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0" name="Rectangle 54"/>
          <p:cNvSpPr>
            <a:spLocks noChangeArrowheads="1"/>
          </p:cNvSpPr>
          <p:nvPr/>
        </p:nvSpPr>
        <p:spPr bwMode="auto">
          <a:xfrm>
            <a:off x="66849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1" name="Rectangle 55"/>
          <p:cNvSpPr>
            <a:spLocks noChangeArrowheads="1"/>
          </p:cNvSpPr>
          <p:nvPr/>
        </p:nvSpPr>
        <p:spPr bwMode="auto">
          <a:xfrm>
            <a:off x="66452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2" name="Rectangle 56"/>
          <p:cNvSpPr>
            <a:spLocks noChangeArrowheads="1"/>
          </p:cNvSpPr>
          <p:nvPr/>
        </p:nvSpPr>
        <p:spPr bwMode="auto">
          <a:xfrm>
            <a:off x="69246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3" name="Rectangle 57"/>
          <p:cNvSpPr>
            <a:spLocks noChangeArrowheads="1"/>
          </p:cNvSpPr>
          <p:nvPr/>
        </p:nvSpPr>
        <p:spPr bwMode="auto">
          <a:xfrm>
            <a:off x="68849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4" name="Rectangle 58"/>
          <p:cNvSpPr>
            <a:spLocks noChangeArrowheads="1"/>
          </p:cNvSpPr>
          <p:nvPr/>
        </p:nvSpPr>
        <p:spPr bwMode="auto">
          <a:xfrm>
            <a:off x="71643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5" name="Rectangle 59"/>
          <p:cNvSpPr>
            <a:spLocks noChangeArrowheads="1"/>
          </p:cNvSpPr>
          <p:nvPr/>
        </p:nvSpPr>
        <p:spPr bwMode="auto">
          <a:xfrm>
            <a:off x="71247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76" name="Rectangle 60"/>
          <p:cNvSpPr>
            <a:spLocks noChangeArrowheads="1"/>
          </p:cNvSpPr>
          <p:nvPr/>
        </p:nvSpPr>
        <p:spPr bwMode="auto">
          <a:xfrm>
            <a:off x="74041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7" name="Rectangle 61"/>
          <p:cNvSpPr>
            <a:spLocks noChangeArrowheads="1"/>
          </p:cNvSpPr>
          <p:nvPr/>
        </p:nvSpPr>
        <p:spPr bwMode="auto">
          <a:xfrm>
            <a:off x="73644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78" name="Rectangle 62"/>
          <p:cNvSpPr>
            <a:spLocks noChangeArrowheads="1"/>
          </p:cNvSpPr>
          <p:nvPr/>
        </p:nvSpPr>
        <p:spPr bwMode="auto">
          <a:xfrm>
            <a:off x="76438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9" name="Rectangle 63"/>
          <p:cNvSpPr>
            <a:spLocks noChangeArrowheads="1"/>
          </p:cNvSpPr>
          <p:nvPr/>
        </p:nvSpPr>
        <p:spPr bwMode="auto">
          <a:xfrm>
            <a:off x="76041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80" name="Rectangle 64"/>
          <p:cNvSpPr>
            <a:spLocks noChangeArrowheads="1"/>
          </p:cNvSpPr>
          <p:nvPr/>
        </p:nvSpPr>
        <p:spPr bwMode="auto">
          <a:xfrm>
            <a:off x="78835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1" name="Rectangle 65"/>
          <p:cNvSpPr>
            <a:spLocks noChangeArrowheads="1"/>
          </p:cNvSpPr>
          <p:nvPr/>
        </p:nvSpPr>
        <p:spPr bwMode="auto">
          <a:xfrm>
            <a:off x="78438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82" name="Rectangle 66"/>
          <p:cNvSpPr>
            <a:spLocks noChangeArrowheads="1"/>
          </p:cNvSpPr>
          <p:nvPr/>
        </p:nvSpPr>
        <p:spPr bwMode="auto">
          <a:xfrm>
            <a:off x="81232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3" name="Rectangle 67"/>
          <p:cNvSpPr>
            <a:spLocks noChangeArrowheads="1"/>
          </p:cNvSpPr>
          <p:nvPr/>
        </p:nvSpPr>
        <p:spPr bwMode="auto">
          <a:xfrm>
            <a:off x="80835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84" name="Rectangle 68"/>
          <p:cNvSpPr>
            <a:spLocks noChangeArrowheads="1"/>
          </p:cNvSpPr>
          <p:nvPr/>
        </p:nvSpPr>
        <p:spPr bwMode="auto">
          <a:xfrm>
            <a:off x="8362950" y="2006600"/>
            <a:ext cx="242888"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5" name="Rectangle 69"/>
          <p:cNvSpPr>
            <a:spLocks noChangeArrowheads="1"/>
          </p:cNvSpPr>
          <p:nvPr/>
        </p:nvSpPr>
        <p:spPr bwMode="auto">
          <a:xfrm>
            <a:off x="83232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86" name="Line 70"/>
          <p:cNvSpPr>
            <a:spLocks noChangeShapeType="1"/>
          </p:cNvSpPr>
          <p:nvPr/>
        </p:nvSpPr>
        <p:spPr bwMode="auto">
          <a:xfrm>
            <a:off x="2851150" y="2005013"/>
            <a:ext cx="0" cy="338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7" name="Line 71"/>
          <p:cNvSpPr>
            <a:spLocks noChangeShapeType="1"/>
          </p:cNvSpPr>
          <p:nvPr/>
        </p:nvSpPr>
        <p:spPr bwMode="auto">
          <a:xfrm>
            <a:off x="4770438" y="2006600"/>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8" name="Line 72"/>
          <p:cNvSpPr>
            <a:spLocks noChangeShapeType="1"/>
          </p:cNvSpPr>
          <p:nvPr/>
        </p:nvSpPr>
        <p:spPr bwMode="auto">
          <a:xfrm>
            <a:off x="6689725" y="2008188"/>
            <a:ext cx="0" cy="338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nvGrpSpPr>
          <p:cNvPr id="1058898" name="Group 82"/>
          <p:cNvGrpSpPr>
            <a:grpSpLocks/>
          </p:cNvGrpSpPr>
          <p:nvPr/>
        </p:nvGrpSpPr>
        <p:grpSpPr bwMode="auto">
          <a:xfrm>
            <a:off x="263299" y="4102100"/>
            <a:ext cx="8575675" cy="2146300"/>
            <a:chOff x="304" y="2352"/>
            <a:chExt cx="5402" cy="1352"/>
          </a:xfrm>
        </p:grpSpPr>
        <p:sp>
          <p:nvSpPr>
            <p:cNvPr id="1058821" name="Rectangle 5"/>
            <p:cNvSpPr>
              <a:spLocks noChangeArrowheads="1"/>
            </p:cNvSpPr>
            <p:nvPr/>
          </p:nvSpPr>
          <p:spPr bwMode="auto">
            <a:xfrm>
              <a:off x="304" y="2352"/>
              <a:ext cx="5402" cy="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defRPr/>
              </a:pPr>
              <a:r>
                <a:rPr lang="en-US" altLang="de-DE" dirty="0">
                  <a:latin typeface="Arial" charset="0"/>
                  <a:ea typeface="Arial" charset="0"/>
                  <a:cs typeface="Arial" charset="0"/>
                </a:rPr>
                <a:t>Transparency: </a:t>
              </a:r>
              <a:r>
                <a:rPr lang="en-US" altLang="de-DE" b="1" dirty="0">
                  <a:latin typeface="Courier New" charset="0"/>
                  <a:ea typeface="Courier New" charset="0"/>
                  <a:cs typeface="Courier New" charset="0"/>
                </a:rPr>
                <a:t>0</a:t>
              </a:r>
              <a:r>
                <a:rPr lang="en-US" altLang="de-DE" dirty="0">
                  <a:latin typeface="Arial" charset="0"/>
                  <a:ea typeface="Arial" charset="0"/>
                  <a:cs typeface="Arial" charset="0"/>
                </a:rPr>
                <a:t> = transparent, </a:t>
              </a:r>
              <a:r>
                <a:rPr lang="en-US" altLang="de-DE" b="1" dirty="0">
                  <a:latin typeface="Courier New" charset="0"/>
                  <a:ea typeface="Courier New" charset="0"/>
                  <a:cs typeface="Courier New" charset="0"/>
                </a:rPr>
                <a:t>255</a:t>
              </a:r>
              <a:r>
                <a:rPr lang="en-US" altLang="de-DE" dirty="0">
                  <a:latin typeface="Arial" charset="0"/>
                  <a:ea typeface="Arial" charset="0"/>
                  <a:cs typeface="Arial" charset="0"/>
                </a:rPr>
                <a:t> = opaque</a:t>
              </a:r>
            </a:p>
            <a:p>
              <a:pPr marL="0" indent="0" algn="just">
                <a:lnSpc>
                  <a:spcPct val="85000"/>
                </a:lnSpc>
                <a:spcBef>
                  <a:spcPct val="0"/>
                </a:spcBef>
                <a:spcAft>
                  <a:spcPct val="50000"/>
                </a:spcAft>
                <a:buNone/>
                <a:defRPr/>
              </a:pPr>
              <a:endParaRPr lang="en-US" altLang="de-DE" dirty="0">
                <a:latin typeface="Arial" charset="0"/>
                <a:ea typeface="Arial" charset="0"/>
                <a:cs typeface="Arial" charset="0"/>
              </a:endParaRPr>
            </a:p>
            <a:p>
              <a:pPr marL="0" indent="0" algn="just">
                <a:lnSpc>
                  <a:spcPct val="85000"/>
                </a:lnSpc>
                <a:spcBef>
                  <a:spcPct val="0"/>
                </a:spcBef>
                <a:spcAft>
                  <a:spcPct val="50000"/>
                </a:spcAft>
                <a:buNone/>
                <a:defRPr/>
              </a:pPr>
              <a:r>
                <a:rPr lang="en-US" altLang="de-DE" dirty="0">
                  <a:latin typeface="Arial" charset="0"/>
                  <a:ea typeface="Arial" charset="0"/>
                  <a:cs typeface="Arial" charset="0"/>
                </a:rPr>
                <a:t>RGB </a:t>
              </a:r>
              <a:r>
                <a:rPr lang="en-US" altLang="de-DE">
                  <a:latin typeface="Arial" charset="0"/>
                  <a:ea typeface="Arial" charset="0"/>
                  <a:cs typeface="Arial" charset="0"/>
                </a:rPr>
                <a:t>value</a:t>
              </a:r>
              <a:r>
                <a:rPr lang="en-US" altLang="de-DE">
                  <a:latin typeface="Times New Roman" charset="0"/>
                </a:rPr>
                <a:t> </a:t>
              </a:r>
              <a:r>
                <a:rPr lang="en-US" altLang="de-DE" b="1">
                  <a:latin typeface="Courier New" charset="0"/>
                </a:rPr>
                <a:t>0xFF996633</a:t>
              </a:r>
              <a:r>
                <a:rPr lang="en-US" altLang="de-DE" dirty="0">
                  <a:latin typeface="Times New Roman" charset="0"/>
                </a:rPr>
                <a:t>:</a:t>
              </a:r>
            </a:p>
          </p:txBody>
        </p:sp>
        <p:sp>
          <p:nvSpPr>
            <p:cNvPr id="1058889" name="Rectangle 73"/>
            <p:cNvSpPr>
              <a:spLocks noChangeArrowheads="1"/>
            </p:cNvSpPr>
            <p:nvPr/>
          </p:nvSpPr>
          <p:spPr bwMode="auto">
            <a:xfrm>
              <a:off x="3423" y="2968"/>
              <a:ext cx="1367" cy="736"/>
            </a:xfrm>
            <a:prstGeom prst="rect">
              <a:avLst/>
            </a:prstGeom>
            <a:solidFill>
              <a:srgbClr val="9966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58890" name="AutoShape 74"/>
          <p:cNvSpPr>
            <a:spLocks/>
          </p:cNvSpPr>
          <p:nvPr/>
        </p:nvSpPr>
        <p:spPr bwMode="auto">
          <a:xfrm rot="-5400000">
            <a:off x="18161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1" name="Text Box 75"/>
          <p:cNvSpPr txBox="1">
            <a:spLocks noChangeArrowheads="1"/>
          </p:cNvSpPr>
          <p:nvPr/>
        </p:nvSpPr>
        <p:spPr bwMode="auto">
          <a:xfrm>
            <a:off x="762000" y="2514600"/>
            <a:ext cx="2286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defRPr/>
            </a:pPr>
            <a:r>
              <a:rPr lang="en-US" altLang="de-DE" sz="2800" i="1">
                <a:latin typeface="Times New Roman" charset="0"/>
              </a:rPr>
              <a:t>transparency </a:t>
            </a:r>
            <a:r>
              <a:rPr lang="en-US" altLang="de-DE" sz="2800">
                <a:latin typeface="Times New Roman" charset="0"/>
              </a:rPr>
              <a:t>(</a:t>
            </a:r>
            <a:r>
              <a:rPr lang="en-US" altLang="de-DE" sz="2800" i="1">
                <a:latin typeface="Symbol" charset="2"/>
                <a:sym typeface="Symbol" charset="2"/>
              </a:rPr>
              <a:t></a:t>
            </a:r>
            <a:r>
              <a:rPr lang="en-US" altLang="de-DE" sz="2800">
                <a:latin typeface="Times New Roman" charset="0"/>
              </a:rPr>
              <a:t>)</a:t>
            </a:r>
            <a:endParaRPr lang="en-US" altLang="de-DE" sz="2800" i="1">
              <a:latin typeface="Times New Roman" charset="0"/>
            </a:endParaRPr>
          </a:p>
        </p:txBody>
      </p:sp>
      <p:sp>
        <p:nvSpPr>
          <p:cNvPr id="1058892" name="AutoShape 76"/>
          <p:cNvSpPr>
            <a:spLocks/>
          </p:cNvSpPr>
          <p:nvPr/>
        </p:nvSpPr>
        <p:spPr bwMode="auto">
          <a:xfrm rot="-5400000">
            <a:off x="3727450" y="1543050"/>
            <a:ext cx="152400" cy="1892300"/>
          </a:xfrm>
          <a:prstGeom prst="leftBrace">
            <a:avLst>
              <a:gd name="adj1" fmla="val 10347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3" name="Text Box 77"/>
          <p:cNvSpPr txBox="1">
            <a:spLocks noChangeArrowheads="1"/>
          </p:cNvSpPr>
          <p:nvPr/>
        </p:nvSpPr>
        <p:spPr bwMode="auto">
          <a:xfrm>
            <a:off x="3149600" y="2514600"/>
            <a:ext cx="1295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2800" i="1">
                <a:latin typeface="Times New Roman" charset="0"/>
              </a:rPr>
              <a:t>red</a:t>
            </a:r>
          </a:p>
        </p:txBody>
      </p:sp>
      <p:sp>
        <p:nvSpPr>
          <p:cNvPr id="1058894" name="AutoShape 78"/>
          <p:cNvSpPr>
            <a:spLocks/>
          </p:cNvSpPr>
          <p:nvPr/>
        </p:nvSpPr>
        <p:spPr bwMode="auto">
          <a:xfrm rot="-5400000">
            <a:off x="56388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5" name="Text Box 79"/>
          <p:cNvSpPr txBox="1">
            <a:spLocks noChangeArrowheads="1"/>
          </p:cNvSpPr>
          <p:nvPr/>
        </p:nvSpPr>
        <p:spPr bwMode="auto">
          <a:xfrm>
            <a:off x="5067300" y="2514600"/>
            <a:ext cx="1295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2800" i="1">
                <a:latin typeface="Times New Roman" charset="0"/>
              </a:rPr>
              <a:t>green</a:t>
            </a:r>
          </a:p>
        </p:txBody>
      </p:sp>
      <p:sp>
        <p:nvSpPr>
          <p:cNvPr id="1058896" name="AutoShape 80"/>
          <p:cNvSpPr>
            <a:spLocks/>
          </p:cNvSpPr>
          <p:nvPr/>
        </p:nvSpPr>
        <p:spPr bwMode="auto">
          <a:xfrm rot="-5400000">
            <a:off x="75692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7" name="Text Box 81"/>
          <p:cNvSpPr txBox="1">
            <a:spLocks noChangeArrowheads="1"/>
          </p:cNvSpPr>
          <p:nvPr/>
        </p:nvSpPr>
        <p:spPr bwMode="auto">
          <a:xfrm>
            <a:off x="6997700" y="2514600"/>
            <a:ext cx="1295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2800" i="1">
                <a:latin typeface="Times New Roman" charset="0"/>
              </a:rPr>
              <a:t>blue</a:t>
            </a:r>
          </a:p>
        </p:txBody>
      </p:sp>
      <p:sp>
        <p:nvSpPr>
          <p:cNvPr id="81"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44</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58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881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Pixel Values</a:t>
            </a:r>
          </a:p>
        </p:txBody>
      </p:sp>
      <p:sp>
        <p:nvSpPr>
          <p:cNvPr id="1058819" name="Rectangle 3"/>
          <p:cNvSpPr>
            <a:spLocks noChangeArrowheads="1"/>
          </p:cNvSpPr>
          <p:nvPr/>
        </p:nvSpPr>
        <p:spPr bwMode="auto">
          <a:xfrm>
            <a:off x="482600" y="1155700"/>
            <a:ext cx="81280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Each individual element in a pixel array is an </a:t>
            </a:r>
            <a:r>
              <a:rPr lang="en-US" altLang="de-DE" sz="2200" b="1">
                <a:latin typeface="Courier New" charset="0"/>
              </a:rPr>
              <a:t>int</a:t>
            </a:r>
            <a:r>
              <a:rPr lang="en-US" altLang="de-DE" sz="2400">
                <a:latin typeface="Times New Roman" charset="0"/>
              </a:rPr>
              <a:t> in which the 32 bits are interpreted as follows:</a:t>
            </a:r>
          </a:p>
        </p:txBody>
      </p:sp>
      <p:sp>
        <p:nvSpPr>
          <p:cNvPr id="1058820" name="Rectangle 4"/>
          <p:cNvSpPr>
            <a:spLocks noChangeArrowheads="1"/>
          </p:cNvSpPr>
          <p:nvPr/>
        </p:nvSpPr>
        <p:spPr bwMode="auto">
          <a:xfrm>
            <a:off x="482600" y="2984500"/>
            <a:ext cx="812800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first byte of the pixel value specifies the </a:t>
            </a:r>
            <a:r>
              <a:rPr lang="en-US" altLang="de-DE" sz="2400" i="1">
                <a:latin typeface="Times New Roman" charset="0"/>
              </a:rPr>
              <a:t>transparency</a:t>
            </a:r>
            <a:r>
              <a:rPr lang="en-US" altLang="de-DE" sz="2400">
                <a:latin typeface="Times New Roman" charset="0"/>
              </a:rPr>
              <a:t> of the color, which is described in more detail on the next slide.</a:t>
            </a:r>
          </a:p>
        </p:txBody>
      </p:sp>
      <p:sp>
        <p:nvSpPr>
          <p:cNvPr id="1058822" name="Rectangle 6"/>
          <p:cNvSpPr>
            <a:spLocks noChangeArrowheads="1"/>
          </p:cNvSpPr>
          <p:nvPr/>
        </p:nvSpPr>
        <p:spPr bwMode="auto">
          <a:xfrm>
            <a:off x="9318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3" name="Rectangle 7"/>
          <p:cNvSpPr>
            <a:spLocks noChangeArrowheads="1"/>
          </p:cNvSpPr>
          <p:nvPr/>
        </p:nvSpPr>
        <p:spPr bwMode="auto">
          <a:xfrm>
            <a:off x="8921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4" name="Rectangle 8"/>
          <p:cNvSpPr>
            <a:spLocks noChangeArrowheads="1"/>
          </p:cNvSpPr>
          <p:nvPr/>
        </p:nvSpPr>
        <p:spPr bwMode="auto">
          <a:xfrm>
            <a:off x="11715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5" name="Rectangle 9"/>
          <p:cNvSpPr>
            <a:spLocks noChangeArrowheads="1"/>
          </p:cNvSpPr>
          <p:nvPr/>
        </p:nvSpPr>
        <p:spPr bwMode="auto">
          <a:xfrm>
            <a:off x="11318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6" name="Rectangle 10"/>
          <p:cNvSpPr>
            <a:spLocks noChangeArrowheads="1"/>
          </p:cNvSpPr>
          <p:nvPr/>
        </p:nvSpPr>
        <p:spPr bwMode="auto">
          <a:xfrm>
            <a:off x="14112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7" name="Rectangle 11"/>
          <p:cNvSpPr>
            <a:spLocks noChangeArrowheads="1"/>
          </p:cNvSpPr>
          <p:nvPr/>
        </p:nvSpPr>
        <p:spPr bwMode="auto">
          <a:xfrm>
            <a:off x="13716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28" name="Rectangle 12"/>
          <p:cNvSpPr>
            <a:spLocks noChangeArrowheads="1"/>
          </p:cNvSpPr>
          <p:nvPr/>
        </p:nvSpPr>
        <p:spPr bwMode="auto">
          <a:xfrm>
            <a:off x="16510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29" name="Rectangle 13"/>
          <p:cNvSpPr>
            <a:spLocks noChangeArrowheads="1"/>
          </p:cNvSpPr>
          <p:nvPr/>
        </p:nvSpPr>
        <p:spPr bwMode="auto">
          <a:xfrm>
            <a:off x="16113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0" name="Rectangle 14"/>
          <p:cNvSpPr>
            <a:spLocks noChangeArrowheads="1"/>
          </p:cNvSpPr>
          <p:nvPr/>
        </p:nvSpPr>
        <p:spPr bwMode="auto">
          <a:xfrm>
            <a:off x="18907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1" name="Rectangle 15"/>
          <p:cNvSpPr>
            <a:spLocks noChangeArrowheads="1"/>
          </p:cNvSpPr>
          <p:nvPr/>
        </p:nvSpPr>
        <p:spPr bwMode="auto">
          <a:xfrm>
            <a:off x="18510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2" name="Rectangle 16"/>
          <p:cNvSpPr>
            <a:spLocks noChangeArrowheads="1"/>
          </p:cNvSpPr>
          <p:nvPr/>
        </p:nvSpPr>
        <p:spPr bwMode="auto">
          <a:xfrm>
            <a:off x="21304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3" name="Rectangle 17"/>
          <p:cNvSpPr>
            <a:spLocks noChangeArrowheads="1"/>
          </p:cNvSpPr>
          <p:nvPr/>
        </p:nvSpPr>
        <p:spPr bwMode="auto">
          <a:xfrm>
            <a:off x="20907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4" name="Rectangle 18"/>
          <p:cNvSpPr>
            <a:spLocks noChangeArrowheads="1"/>
          </p:cNvSpPr>
          <p:nvPr/>
        </p:nvSpPr>
        <p:spPr bwMode="auto">
          <a:xfrm>
            <a:off x="23701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5" name="Rectangle 19"/>
          <p:cNvSpPr>
            <a:spLocks noChangeArrowheads="1"/>
          </p:cNvSpPr>
          <p:nvPr/>
        </p:nvSpPr>
        <p:spPr bwMode="auto">
          <a:xfrm>
            <a:off x="23304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6" name="Rectangle 20"/>
          <p:cNvSpPr>
            <a:spLocks noChangeArrowheads="1"/>
          </p:cNvSpPr>
          <p:nvPr/>
        </p:nvSpPr>
        <p:spPr bwMode="auto">
          <a:xfrm>
            <a:off x="26098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7" name="Rectangle 21"/>
          <p:cNvSpPr>
            <a:spLocks noChangeArrowheads="1"/>
          </p:cNvSpPr>
          <p:nvPr/>
        </p:nvSpPr>
        <p:spPr bwMode="auto">
          <a:xfrm>
            <a:off x="25701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38" name="Rectangle 22"/>
          <p:cNvSpPr>
            <a:spLocks noChangeArrowheads="1"/>
          </p:cNvSpPr>
          <p:nvPr/>
        </p:nvSpPr>
        <p:spPr bwMode="auto">
          <a:xfrm>
            <a:off x="28495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39" name="Rectangle 23"/>
          <p:cNvSpPr>
            <a:spLocks noChangeArrowheads="1"/>
          </p:cNvSpPr>
          <p:nvPr/>
        </p:nvSpPr>
        <p:spPr bwMode="auto">
          <a:xfrm>
            <a:off x="28098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0" name="Rectangle 24"/>
          <p:cNvSpPr>
            <a:spLocks noChangeArrowheads="1"/>
          </p:cNvSpPr>
          <p:nvPr/>
        </p:nvSpPr>
        <p:spPr bwMode="auto">
          <a:xfrm>
            <a:off x="30892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1" name="Rectangle 25"/>
          <p:cNvSpPr>
            <a:spLocks noChangeArrowheads="1"/>
          </p:cNvSpPr>
          <p:nvPr/>
        </p:nvSpPr>
        <p:spPr bwMode="auto">
          <a:xfrm>
            <a:off x="30495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42" name="Rectangle 26"/>
          <p:cNvSpPr>
            <a:spLocks noChangeArrowheads="1"/>
          </p:cNvSpPr>
          <p:nvPr/>
        </p:nvSpPr>
        <p:spPr bwMode="auto">
          <a:xfrm>
            <a:off x="33289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3" name="Rectangle 27"/>
          <p:cNvSpPr>
            <a:spLocks noChangeArrowheads="1"/>
          </p:cNvSpPr>
          <p:nvPr/>
        </p:nvSpPr>
        <p:spPr bwMode="auto">
          <a:xfrm>
            <a:off x="32893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44" name="Rectangle 28"/>
          <p:cNvSpPr>
            <a:spLocks noChangeArrowheads="1"/>
          </p:cNvSpPr>
          <p:nvPr/>
        </p:nvSpPr>
        <p:spPr bwMode="auto">
          <a:xfrm>
            <a:off x="35687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5" name="Rectangle 29"/>
          <p:cNvSpPr>
            <a:spLocks noChangeArrowheads="1"/>
          </p:cNvSpPr>
          <p:nvPr/>
        </p:nvSpPr>
        <p:spPr bwMode="auto">
          <a:xfrm>
            <a:off x="35290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6" name="Rectangle 30"/>
          <p:cNvSpPr>
            <a:spLocks noChangeArrowheads="1"/>
          </p:cNvSpPr>
          <p:nvPr/>
        </p:nvSpPr>
        <p:spPr bwMode="auto">
          <a:xfrm>
            <a:off x="38084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7" name="Rectangle 31"/>
          <p:cNvSpPr>
            <a:spLocks noChangeArrowheads="1"/>
          </p:cNvSpPr>
          <p:nvPr/>
        </p:nvSpPr>
        <p:spPr bwMode="auto">
          <a:xfrm>
            <a:off x="37687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48" name="Rectangle 32"/>
          <p:cNvSpPr>
            <a:spLocks noChangeArrowheads="1"/>
          </p:cNvSpPr>
          <p:nvPr/>
        </p:nvSpPr>
        <p:spPr bwMode="auto">
          <a:xfrm>
            <a:off x="40481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49" name="Rectangle 33"/>
          <p:cNvSpPr>
            <a:spLocks noChangeArrowheads="1"/>
          </p:cNvSpPr>
          <p:nvPr/>
        </p:nvSpPr>
        <p:spPr bwMode="auto">
          <a:xfrm>
            <a:off x="40084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0" name="Rectangle 34"/>
          <p:cNvSpPr>
            <a:spLocks noChangeArrowheads="1"/>
          </p:cNvSpPr>
          <p:nvPr/>
        </p:nvSpPr>
        <p:spPr bwMode="auto">
          <a:xfrm>
            <a:off x="42878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1" name="Rectangle 35"/>
          <p:cNvSpPr>
            <a:spLocks noChangeArrowheads="1"/>
          </p:cNvSpPr>
          <p:nvPr/>
        </p:nvSpPr>
        <p:spPr bwMode="auto">
          <a:xfrm>
            <a:off x="42481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2" name="Rectangle 36"/>
          <p:cNvSpPr>
            <a:spLocks noChangeArrowheads="1"/>
          </p:cNvSpPr>
          <p:nvPr/>
        </p:nvSpPr>
        <p:spPr bwMode="auto">
          <a:xfrm>
            <a:off x="45275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3" name="Rectangle 37"/>
          <p:cNvSpPr>
            <a:spLocks noChangeArrowheads="1"/>
          </p:cNvSpPr>
          <p:nvPr/>
        </p:nvSpPr>
        <p:spPr bwMode="auto">
          <a:xfrm>
            <a:off x="44878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54" name="Rectangle 38"/>
          <p:cNvSpPr>
            <a:spLocks noChangeArrowheads="1"/>
          </p:cNvSpPr>
          <p:nvPr/>
        </p:nvSpPr>
        <p:spPr bwMode="auto">
          <a:xfrm>
            <a:off x="47672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5" name="Rectangle 39"/>
          <p:cNvSpPr>
            <a:spLocks noChangeArrowheads="1"/>
          </p:cNvSpPr>
          <p:nvPr/>
        </p:nvSpPr>
        <p:spPr bwMode="auto">
          <a:xfrm>
            <a:off x="47275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56" name="Rectangle 40"/>
          <p:cNvSpPr>
            <a:spLocks noChangeArrowheads="1"/>
          </p:cNvSpPr>
          <p:nvPr/>
        </p:nvSpPr>
        <p:spPr bwMode="auto">
          <a:xfrm>
            <a:off x="50069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7" name="Rectangle 41"/>
          <p:cNvSpPr>
            <a:spLocks noChangeArrowheads="1"/>
          </p:cNvSpPr>
          <p:nvPr/>
        </p:nvSpPr>
        <p:spPr bwMode="auto">
          <a:xfrm>
            <a:off x="49672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58" name="Rectangle 42"/>
          <p:cNvSpPr>
            <a:spLocks noChangeArrowheads="1"/>
          </p:cNvSpPr>
          <p:nvPr/>
        </p:nvSpPr>
        <p:spPr bwMode="auto">
          <a:xfrm>
            <a:off x="52466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59" name="Rectangle 43"/>
          <p:cNvSpPr>
            <a:spLocks noChangeArrowheads="1"/>
          </p:cNvSpPr>
          <p:nvPr/>
        </p:nvSpPr>
        <p:spPr bwMode="auto">
          <a:xfrm>
            <a:off x="52070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0" name="Rectangle 44"/>
          <p:cNvSpPr>
            <a:spLocks noChangeArrowheads="1"/>
          </p:cNvSpPr>
          <p:nvPr/>
        </p:nvSpPr>
        <p:spPr bwMode="auto">
          <a:xfrm>
            <a:off x="54864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1" name="Rectangle 45"/>
          <p:cNvSpPr>
            <a:spLocks noChangeArrowheads="1"/>
          </p:cNvSpPr>
          <p:nvPr/>
        </p:nvSpPr>
        <p:spPr bwMode="auto">
          <a:xfrm>
            <a:off x="54467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62" name="Rectangle 46"/>
          <p:cNvSpPr>
            <a:spLocks noChangeArrowheads="1"/>
          </p:cNvSpPr>
          <p:nvPr/>
        </p:nvSpPr>
        <p:spPr bwMode="auto">
          <a:xfrm>
            <a:off x="57261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3" name="Rectangle 47"/>
          <p:cNvSpPr>
            <a:spLocks noChangeArrowheads="1"/>
          </p:cNvSpPr>
          <p:nvPr/>
        </p:nvSpPr>
        <p:spPr bwMode="auto">
          <a:xfrm>
            <a:off x="56864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64" name="Rectangle 48"/>
          <p:cNvSpPr>
            <a:spLocks noChangeArrowheads="1"/>
          </p:cNvSpPr>
          <p:nvPr/>
        </p:nvSpPr>
        <p:spPr bwMode="auto">
          <a:xfrm>
            <a:off x="59658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5" name="Rectangle 49"/>
          <p:cNvSpPr>
            <a:spLocks noChangeArrowheads="1"/>
          </p:cNvSpPr>
          <p:nvPr/>
        </p:nvSpPr>
        <p:spPr bwMode="auto">
          <a:xfrm>
            <a:off x="59261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6" name="Rectangle 50"/>
          <p:cNvSpPr>
            <a:spLocks noChangeArrowheads="1"/>
          </p:cNvSpPr>
          <p:nvPr/>
        </p:nvSpPr>
        <p:spPr bwMode="auto">
          <a:xfrm>
            <a:off x="62055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7" name="Rectangle 51"/>
          <p:cNvSpPr>
            <a:spLocks noChangeArrowheads="1"/>
          </p:cNvSpPr>
          <p:nvPr/>
        </p:nvSpPr>
        <p:spPr bwMode="auto">
          <a:xfrm>
            <a:off x="61658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68" name="Rectangle 52"/>
          <p:cNvSpPr>
            <a:spLocks noChangeArrowheads="1"/>
          </p:cNvSpPr>
          <p:nvPr/>
        </p:nvSpPr>
        <p:spPr bwMode="auto">
          <a:xfrm>
            <a:off x="644525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69" name="Rectangle 53"/>
          <p:cNvSpPr>
            <a:spLocks noChangeArrowheads="1"/>
          </p:cNvSpPr>
          <p:nvPr/>
        </p:nvSpPr>
        <p:spPr bwMode="auto">
          <a:xfrm>
            <a:off x="64055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0" name="Rectangle 54"/>
          <p:cNvSpPr>
            <a:spLocks noChangeArrowheads="1"/>
          </p:cNvSpPr>
          <p:nvPr/>
        </p:nvSpPr>
        <p:spPr bwMode="auto">
          <a:xfrm>
            <a:off x="668496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1" name="Rectangle 55"/>
          <p:cNvSpPr>
            <a:spLocks noChangeArrowheads="1"/>
          </p:cNvSpPr>
          <p:nvPr/>
        </p:nvSpPr>
        <p:spPr bwMode="auto">
          <a:xfrm>
            <a:off x="664527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2" name="Rectangle 56"/>
          <p:cNvSpPr>
            <a:spLocks noChangeArrowheads="1"/>
          </p:cNvSpPr>
          <p:nvPr/>
        </p:nvSpPr>
        <p:spPr bwMode="auto">
          <a:xfrm>
            <a:off x="692467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3" name="Rectangle 57"/>
          <p:cNvSpPr>
            <a:spLocks noChangeArrowheads="1"/>
          </p:cNvSpPr>
          <p:nvPr/>
        </p:nvSpPr>
        <p:spPr bwMode="auto">
          <a:xfrm>
            <a:off x="688498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74" name="Rectangle 58"/>
          <p:cNvSpPr>
            <a:spLocks noChangeArrowheads="1"/>
          </p:cNvSpPr>
          <p:nvPr/>
        </p:nvSpPr>
        <p:spPr bwMode="auto">
          <a:xfrm>
            <a:off x="716438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5" name="Rectangle 59"/>
          <p:cNvSpPr>
            <a:spLocks noChangeArrowheads="1"/>
          </p:cNvSpPr>
          <p:nvPr/>
        </p:nvSpPr>
        <p:spPr bwMode="auto">
          <a:xfrm>
            <a:off x="712470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76" name="Rectangle 60"/>
          <p:cNvSpPr>
            <a:spLocks noChangeArrowheads="1"/>
          </p:cNvSpPr>
          <p:nvPr/>
        </p:nvSpPr>
        <p:spPr bwMode="auto">
          <a:xfrm>
            <a:off x="7404100"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7" name="Rectangle 61"/>
          <p:cNvSpPr>
            <a:spLocks noChangeArrowheads="1"/>
          </p:cNvSpPr>
          <p:nvPr/>
        </p:nvSpPr>
        <p:spPr bwMode="auto">
          <a:xfrm>
            <a:off x="736441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78" name="Rectangle 62"/>
          <p:cNvSpPr>
            <a:spLocks noChangeArrowheads="1"/>
          </p:cNvSpPr>
          <p:nvPr/>
        </p:nvSpPr>
        <p:spPr bwMode="auto">
          <a:xfrm>
            <a:off x="7643813"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79" name="Rectangle 63"/>
          <p:cNvSpPr>
            <a:spLocks noChangeArrowheads="1"/>
          </p:cNvSpPr>
          <p:nvPr/>
        </p:nvSpPr>
        <p:spPr bwMode="auto">
          <a:xfrm>
            <a:off x="7604125"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80" name="Rectangle 64"/>
          <p:cNvSpPr>
            <a:spLocks noChangeArrowheads="1"/>
          </p:cNvSpPr>
          <p:nvPr/>
        </p:nvSpPr>
        <p:spPr bwMode="auto">
          <a:xfrm>
            <a:off x="7883525"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1" name="Rectangle 65"/>
          <p:cNvSpPr>
            <a:spLocks noChangeArrowheads="1"/>
          </p:cNvSpPr>
          <p:nvPr/>
        </p:nvSpPr>
        <p:spPr bwMode="auto">
          <a:xfrm>
            <a:off x="7843838"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58882" name="Rectangle 66"/>
          <p:cNvSpPr>
            <a:spLocks noChangeArrowheads="1"/>
          </p:cNvSpPr>
          <p:nvPr/>
        </p:nvSpPr>
        <p:spPr bwMode="auto">
          <a:xfrm>
            <a:off x="8123238" y="2006600"/>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3" name="Rectangle 67"/>
          <p:cNvSpPr>
            <a:spLocks noChangeArrowheads="1"/>
          </p:cNvSpPr>
          <p:nvPr/>
        </p:nvSpPr>
        <p:spPr bwMode="auto">
          <a:xfrm>
            <a:off x="8083550" y="1995488"/>
            <a:ext cx="28733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84" name="Rectangle 68"/>
          <p:cNvSpPr>
            <a:spLocks noChangeArrowheads="1"/>
          </p:cNvSpPr>
          <p:nvPr/>
        </p:nvSpPr>
        <p:spPr bwMode="auto">
          <a:xfrm>
            <a:off x="8362950" y="2006600"/>
            <a:ext cx="242888"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5" name="Rectangle 69"/>
          <p:cNvSpPr>
            <a:spLocks noChangeArrowheads="1"/>
          </p:cNvSpPr>
          <p:nvPr/>
        </p:nvSpPr>
        <p:spPr bwMode="auto">
          <a:xfrm>
            <a:off x="8323263" y="1995488"/>
            <a:ext cx="2873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58886" name="Line 70"/>
          <p:cNvSpPr>
            <a:spLocks noChangeShapeType="1"/>
          </p:cNvSpPr>
          <p:nvPr/>
        </p:nvSpPr>
        <p:spPr bwMode="auto">
          <a:xfrm>
            <a:off x="2851150" y="2005013"/>
            <a:ext cx="0" cy="338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7" name="Line 71"/>
          <p:cNvSpPr>
            <a:spLocks noChangeShapeType="1"/>
          </p:cNvSpPr>
          <p:nvPr/>
        </p:nvSpPr>
        <p:spPr bwMode="auto">
          <a:xfrm>
            <a:off x="4770438" y="2006600"/>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88" name="Line 72"/>
          <p:cNvSpPr>
            <a:spLocks noChangeShapeType="1"/>
          </p:cNvSpPr>
          <p:nvPr/>
        </p:nvSpPr>
        <p:spPr bwMode="auto">
          <a:xfrm>
            <a:off x="6689725" y="2008188"/>
            <a:ext cx="0" cy="33813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nvGrpSpPr>
          <p:cNvPr id="1058898" name="Group 82"/>
          <p:cNvGrpSpPr>
            <a:grpSpLocks/>
          </p:cNvGrpSpPr>
          <p:nvPr/>
        </p:nvGrpSpPr>
        <p:grpSpPr bwMode="auto">
          <a:xfrm>
            <a:off x="482600" y="3797300"/>
            <a:ext cx="8128000" cy="2514600"/>
            <a:chOff x="304" y="2352"/>
            <a:chExt cx="5120" cy="1584"/>
          </a:xfrm>
        </p:grpSpPr>
        <p:sp>
          <p:nvSpPr>
            <p:cNvPr id="1058821" name="Rectangle 5"/>
            <p:cNvSpPr>
              <a:spLocks noChangeArrowheads="1"/>
            </p:cNvSpPr>
            <p:nvPr/>
          </p:nvSpPr>
          <p:spPr bwMode="auto">
            <a:xfrm>
              <a:off x="304" y="2352"/>
              <a:ext cx="5120" cy="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next three bytes indicate the amount of red, green, and blue in the pixel, in which each value varies from 0 to 255. Together, these three bytes form the </a:t>
              </a:r>
              <a:r>
                <a:rPr lang="en-US" altLang="de-DE" sz="2400" b="1">
                  <a:latin typeface="Times New Roman" charset="0"/>
                </a:rPr>
                <a:t>RGB</a:t>
              </a:r>
              <a:r>
                <a:rPr lang="en-US" altLang="de-DE" sz="2400">
                  <a:latin typeface="Times New Roman" charset="0"/>
                </a:rPr>
                <a:t> value of the color, which is typically expressed using six hexadecimal digits.  The color in the example has the RGB value </a:t>
              </a:r>
              <a:r>
                <a:rPr lang="en-US" altLang="de-DE" sz="2200" b="1">
                  <a:latin typeface="Courier New" charset="0"/>
                </a:rPr>
                <a:t>0x996633</a:t>
              </a:r>
              <a:r>
                <a:rPr lang="en-US" altLang="de-DE" sz="2400">
                  <a:latin typeface="Times New Roman" charset="0"/>
                </a:rPr>
                <a:t>, which is a light brown:</a:t>
              </a:r>
            </a:p>
          </p:txBody>
        </p:sp>
        <p:sp>
          <p:nvSpPr>
            <p:cNvPr id="1058889" name="Rectangle 73"/>
            <p:cNvSpPr>
              <a:spLocks noChangeArrowheads="1"/>
            </p:cNvSpPr>
            <p:nvPr/>
          </p:nvSpPr>
          <p:spPr bwMode="auto">
            <a:xfrm>
              <a:off x="2592" y="3600"/>
              <a:ext cx="624" cy="336"/>
            </a:xfrm>
            <a:prstGeom prst="rect">
              <a:avLst/>
            </a:prstGeom>
            <a:solidFill>
              <a:srgbClr val="9966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58890" name="AutoShape 74"/>
          <p:cNvSpPr>
            <a:spLocks/>
          </p:cNvSpPr>
          <p:nvPr/>
        </p:nvSpPr>
        <p:spPr bwMode="auto">
          <a:xfrm rot="-5400000">
            <a:off x="18161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1" name="Text Box 75"/>
          <p:cNvSpPr txBox="1">
            <a:spLocks noChangeArrowheads="1"/>
          </p:cNvSpPr>
          <p:nvPr/>
        </p:nvSpPr>
        <p:spPr bwMode="auto">
          <a:xfrm>
            <a:off x="990600" y="2514600"/>
            <a:ext cx="1752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i="1">
                <a:latin typeface="Times New Roman" charset="0"/>
              </a:rPr>
              <a:t>transparency </a:t>
            </a:r>
            <a:r>
              <a:rPr lang="en-US" altLang="de-DE">
                <a:latin typeface="Times New Roman" charset="0"/>
              </a:rPr>
              <a:t>(</a:t>
            </a:r>
            <a:r>
              <a:rPr lang="en-US" altLang="de-DE" sz="1400" i="1">
                <a:latin typeface="Symbol" charset="2"/>
                <a:sym typeface="Symbol" charset="2"/>
              </a:rPr>
              <a:t></a:t>
            </a:r>
            <a:r>
              <a:rPr lang="en-US" altLang="de-DE">
                <a:latin typeface="Times New Roman" charset="0"/>
              </a:rPr>
              <a:t>)</a:t>
            </a:r>
            <a:endParaRPr lang="en-US" altLang="de-DE" i="1">
              <a:latin typeface="Times New Roman" charset="0"/>
            </a:endParaRPr>
          </a:p>
        </p:txBody>
      </p:sp>
      <p:sp>
        <p:nvSpPr>
          <p:cNvPr id="1058892" name="AutoShape 76"/>
          <p:cNvSpPr>
            <a:spLocks/>
          </p:cNvSpPr>
          <p:nvPr/>
        </p:nvSpPr>
        <p:spPr bwMode="auto">
          <a:xfrm rot="-5400000">
            <a:off x="3727450" y="1543050"/>
            <a:ext cx="152400" cy="1892300"/>
          </a:xfrm>
          <a:prstGeom prst="leftBrace">
            <a:avLst>
              <a:gd name="adj1" fmla="val 10347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3" name="Text Box 77"/>
          <p:cNvSpPr txBox="1">
            <a:spLocks noChangeArrowheads="1"/>
          </p:cNvSpPr>
          <p:nvPr/>
        </p:nvSpPr>
        <p:spPr bwMode="auto">
          <a:xfrm>
            <a:off x="3149600" y="25146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i="1">
                <a:latin typeface="Times New Roman" charset="0"/>
              </a:rPr>
              <a:t>red</a:t>
            </a:r>
          </a:p>
        </p:txBody>
      </p:sp>
      <p:sp>
        <p:nvSpPr>
          <p:cNvPr id="1058894" name="AutoShape 78"/>
          <p:cNvSpPr>
            <a:spLocks/>
          </p:cNvSpPr>
          <p:nvPr/>
        </p:nvSpPr>
        <p:spPr bwMode="auto">
          <a:xfrm rot="-5400000">
            <a:off x="56388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5" name="Text Box 79"/>
          <p:cNvSpPr txBox="1">
            <a:spLocks noChangeArrowheads="1"/>
          </p:cNvSpPr>
          <p:nvPr/>
        </p:nvSpPr>
        <p:spPr bwMode="auto">
          <a:xfrm>
            <a:off x="5067300" y="25146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i="1">
                <a:latin typeface="Times New Roman" charset="0"/>
              </a:rPr>
              <a:t>green</a:t>
            </a:r>
          </a:p>
        </p:txBody>
      </p:sp>
      <p:sp>
        <p:nvSpPr>
          <p:cNvPr id="1058896" name="AutoShape 80"/>
          <p:cNvSpPr>
            <a:spLocks/>
          </p:cNvSpPr>
          <p:nvPr/>
        </p:nvSpPr>
        <p:spPr bwMode="auto">
          <a:xfrm rot="-5400000">
            <a:off x="7569200" y="1536700"/>
            <a:ext cx="152400" cy="1905000"/>
          </a:xfrm>
          <a:prstGeom prst="leftBrace">
            <a:avLst>
              <a:gd name="adj1" fmla="val 10416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58897" name="Text Box 81"/>
          <p:cNvSpPr txBox="1">
            <a:spLocks noChangeArrowheads="1"/>
          </p:cNvSpPr>
          <p:nvPr/>
        </p:nvSpPr>
        <p:spPr bwMode="auto">
          <a:xfrm>
            <a:off x="6997700" y="2514600"/>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i="1">
                <a:latin typeface="Times New Roman" charset="0"/>
              </a:rPr>
              <a:t>blue</a:t>
            </a:r>
          </a:p>
        </p:txBody>
      </p:sp>
    </p:spTree>
    <p:extLst>
      <p:ext uri="{BB962C8B-B14F-4D97-AF65-F5344CB8AC3E}">
        <p14:creationId xmlns:p14="http://schemas.microsoft.com/office/powerpoint/2010/main" val="4140151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588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588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8820"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Transparency</a:t>
            </a:r>
          </a:p>
        </p:txBody>
      </p:sp>
      <p:sp>
        <p:nvSpPr>
          <p:cNvPr id="1056775" name="Rectangle 7"/>
          <p:cNvSpPr>
            <a:spLocks noChangeArrowheads="1"/>
          </p:cNvSpPr>
          <p:nvPr/>
        </p:nvSpPr>
        <p:spPr bwMode="auto">
          <a:xfrm>
            <a:off x="482600" y="11430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The first byte of the pixel value specifies the </a:t>
            </a:r>
            <a:r>
              <a:rPr lang="en-US" altLang="de-DE" sz="2400" b="1" dirty="0">
                <a:latin typeface="Times New Roman" charset="0"/>
              </a:rPr>
              <a:t>transparency</a:t>
            </a:r>
            <a:r>
              <a:rPr lang="en-US" altLang="de-DE" sz="2400" dirty="0">
                <a:latin typeface="Times New Roman" charset="0"/>
              </a:rPr>
              <a:t> of the color, which indicates how much of the background shows through.  This value is often denoted using the Greek letter alpha (</a:t>
            </a:r>
            <a:r>
              <a:rPr lang="en-US" altLang="de-DE" sz="2200" i="1" dirty="0">
                <a:latin typeface="Symbol" charset="2"/>
                <a:sym typeface="Symbol" charset="2"/>
              </a:rPr>
              <a:t></a:t>
            </a:r>
            <a:r>
              <a:rPr lang="en-US" altLang="de-DE" sz="2400" dirty="0">
                <a:latin typeface="Times New Roman" charset="0"/>
              </a:rPr>
              <a:t>).</a:t>
            </a:r>
          </a:p>
        </p:txBody>
      </p:sp>
      <p:sp>
        <p:nvSpPr>
          <p:cNvPr id="1056776" name="Rectangle 8"/>
          <p:cNvSpPr>
            <a:spLocks noChangeArrowheads="1"/>
          </p:cNvSpPr>
          <p:nvPr/>
        </p:nvSpPr>
        <p:spPr bwMode="auto">
          <a:xfrm>
            <a:off x="482600" y="2565400"/>
            <a:ext cx="81280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Transparency values vary from 0 to 255.  The value 0 is used to indicate a completely transparent color in which only the background appears.  The value 255 indicates an opaque color that completely obscures the background.  The standard color constants all have alpha values of 255.</a:t>
            </a:r>
          </a:p>
        </p:txBody>
      </p:sp>
      <p:grpSp>
        <p:nvGrpSpPr>
          <p:cNvPr id="1056944" name="Group 176"/>
          <p:cNvGrpSpPr>
            <a:grpSpLocks/>
          </p:cNvGrpSpPr>
          <p:nvPr/>
        </p:nvGrpSpPr>
        <p:grpSpPr bwMode="auto">
          <a:xfrm>
            <a:off x="482600" y="4305300"/>
            <a:ext cx="7813675" cy="1778000"/>
            <a:chOff x="304" y="2712"/>
            <a:chExt cx="4922" cy="1120"/>
          </a:xfrm>
        </p:grpSpPr>
        <p:sp>
          <p:nvSpPr>
            <p:cNvPr id="1056942" name="Rectangle 174"/>
            <p:cNvSpPr>
              <a:spLocks noChangeArrowheads="1"/>
            </p:cNvSpPr>
            <p:nvPr/>
          </p:nvSpPr>
          <p:spPr bwMode="auto">
            <a:xfrm>
              <a:off x="304" y="2712"/>
              <a:ext cx="4500" cy="1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Fully transparent colors are particularly useful in images, because they make it possible to display images that do not have rectangular outlines.  For example, if the gray pixels in the corners of the </a:t>
              </a:r>
              <a:r>
                <a:rPr lang="en-US" altLang="de-DE" sz="2200" b="1">
                  <a:latin typeface="Courier New" charset="0"/>
                </a:rPr>
                <a:t>JTFLogo.gif</a:t>
              </a:r>
              <a:r>
                <a:rPr lang="en-US" altLang="de-DE" sz="2400">
                  <a:latin typeface="Times New Roman" charset="0"/>
                </a:rPr>
                <a:t> image have an alpha value of 0, the background will show through those parts of the logo. </a:t>
              </a:r>
            </a:p>
          </p:txBody>
        </p:sp>
        <p:pic>
          <p:nvPicPr>
            <p:cNvPr id="64518" name="Picture 175" descr="JTFLogo (blu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4" y="3168"/>
              <a:ext cx="282"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567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569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6776"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6086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Image Manipulation</a:t>
            </a:r>
          </a:p>
        </p:txBody>
      </p:sp>
      <p:sp>
        <p:nvSpPr>
          <p:cNvPr id="1060867" name="Rectangle 3"/>
          <p:cNvSpPr>
            <a:spLocks noChangeArrowheads="1"/>
          </p:cNvSpPr>
          <p:nvPr/>
        </p:nvSpPr>
        <p:spPr bwMode="auto">
          <a:xfrm>
            <a:off x="482600" y="11430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You can use the facilities of the </a:t>
            </a:r>
            <a:r>
              <a:rPr lang="en-US" altLang="de-DE" sz="2200" b="1">
                <a:latin typeface="Courier New" charset="0"/>
              </a:rPr>
              <a:t>GImage</a:t>
            </a:r>
            <a:r>
              <a:rPr lang="en-US" altLang="de-DE" sz="2400">
                <a:latin typeface="Times New Roman" charset="0"/>
              </a:rPr>
              <a:t> class to manipulate images by executing the following steps: </a:t>
            </a:r>
          </a:p>
        </p:txBody>
      </p:sp>
      <p:sp>
        <p:nvSpPr>
          <p:cNvPr id="1060868" name="Rectangle 4"/>
          <p:cNvSpPr>
            <a:spLocks noChangeArrowheads="1"/>
          </p:cNvSpPr>
          <p:nvPr/>
        </p:nvSpPr>
        <p:spPr bwMode="auto">
          <a:xfrm>
            <a:off x="482600" y="3784600"/>
            <a:ext cx="8128000" cy="177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program on the next slide shows how you can apply this technique to flip an image vertically.  The general strategy for inverting the image is simply to reverse the elements of the pixel array, using the same technique as the </a:t>
            </a:r>
            <a:r>
              <a:rPr lang="en-US" altLang="de-DE" sz="2200" b="1">
                <a:latin typeface="Courier New" charset="0"/>
              </a:rPr>
              <a:t>reverseArray</a:t>
            </a:r>
            <a:r>
              <a:rPr lang="en-US" altLang="de-DE" sz="2400">
                <a:latin typeface="Times New Roman" charset="0"/>
              </a:rPr>
              <a:t> method on an earlier slide.  </a:t>
            </a:r>
          </a:p>
        </p:txBody>
      </p:sp>
      <p:grpSp>
        <p:nvGrpSpPr>
          <p:cNvPr id="66564" name="Group 8"/>
          <p:cNvGrpSpPr>
            <a:grpSpLocks/>
          </p:cNvGrpSpPr>
          <p:nvPr/>
        </p:nvGrpSpPr>
        <p:grpSpPr bwMode="auto">
          <a:xfrm>
            <a:off x="965200" y="1933575"/>
            <a:ext cx="7696200" cy="403225"/>
            <a:chOff x="576" y="2152"/>
            <a:chExt cx="4848" cy="254"/>
          </a:xfrm>
        </p:grpSpPr>
        <p:sp>
          <p:nvSpPr>
            <p:cNvPr id="1060873" name="Text Box 9"/>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Read an existing image from a file into a </a:t>
              </a:r>
              <a:r>
                <a:rPr lang="en-US" altLang="de-DE" sz="2200" b="1"/>
                <a:t>GImage</a:t>
              </a:r>
              <a:r>
                <a:rPr lang="en-US" altLang="de-DE" sz="2400">
                  <a:latin typeface="Times New Roman" charset="0"/>
                </a:rPr>
                <a:t> object.  </a:t>
              </a:r>
            </a:p>
          </p:txBody>
        </p:sp>
        <p:sp>
          <p:nvSpPr>
            <p:cNvPr id="1060874" name="Text Box 10"/>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1.</a:t>
              </a:r>
            </a:p>
          </p:txBody>
        </p:sp>
      </p:grpSp>
      <p:grpSp>
        <p:nvGrpSpPr>
          <p:cNvPr id="1060882" name="Group 18"/>
          <p:cNvGrpSpPr>
            <a:grpSpLocks/>
          </p:cNvGrpSpPr>
          <p:nvPr/>
        </p:nvGrpSpPr>
        <p:grpSpPr bwMode="auto">
          <a:xfrm>
            <a:off x="965200" y="2362200"/>
            <a:ext cx="7696200" cy="403225"/>
            <a:chOff x="576" y="2152"/>
            <a:chExt cx="4848" cy="254"/>
          </a:xfrm>
        </p:grpSpPr>
        <p:sp>
          <p:nvSpPr>
            <p:cNvPr id="1060883" name="Text Box 19"/>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Call </a:t>
              </a:r>
              <a:r>
                <a:rPr lang="en-US" altLang="de-DE" sz="2200" b="1"/>
                <a:t>getPixelArray</a:t>
              </a:r>
              <a:r>
                <a:rPr lang="en-US" altLang="de-DE" sz="2400">
                  <a:latin typeface="Times New Roman" charset="0"/>
                </a:rPr>
                <a:t> to get the pixels.</a:t>
              </a:r>
            </a:p>
          </p:txBody>
        </p:sp>
        <p:sp>
          <p:nvSpPr>
            <p:cNvPr id="1060884" name="Text Box 20"/>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2.</a:t>
              </a:r>
            </a:p>
          </p:txBody>
        </p:sp>
      </p:grpSp>
      <p:grpSp>
        <p:nvGrpSpPr>
          <p:cNvPr id="1060885" name="Group 21"/>
          <p:cNvGrpSpPr>
            <a:grpSpLocks/>
          </p:cNvGrpSpPr>
          <p:nvPr/>
        </p:nvGrpSpPr>
        <p:grpSpPr bwMode="auto">
          <a:xfrm>
            <a:off x="965200" y="2794000"/>
            <a:ext cx="7696200" cy="403225"/>
            <a:chOff x="576" y="2152"/>
            <a:chExt cx="4848" cy="254"/>
          </a:xfrm>
        </p:grpSpPr>
        <p:sp>
          <p:nvSpPr>
            <p:cNvPr id="1060886" name="Text Box 22"/>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altLang="de-DE" sz="2400">
                  <a:latin typeface="Times New Roman" charset="0"/>
                </a:rPr>
                <a:t>Write the code to manipulate the pixel values in the array.</a:t>
              </a:r>
            </a:p>
          </p:txBody>
        </p:sp>
        <p:sp>
          <p:nvSpPr>
            <p:cNvPr id="1060887" name="Text Box 23"/>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3.</a:t>
              </a:r>
            </a:p>
          </p:txBody>
        </p:sp>
      </p:grpSp>
      <p:grpSp>
        <p:nvGrpSpPr>
          <p:cNvPr id="1060888" name="Group 24"/>
          <p:cNvGrpSpPr>
            <a:grpSpLocks/>
          </p:cNvGrpSpPr>
          <p:nvPr/>
        </p:nvGrpSpPr>
        <p:grpSpPr bwMode="auto">
          <a:xfrm>
            <a:off x="965200" y="3225800"/>
            <a:ext cx="7696200" cy="403225"/>
            <a:chOff x="576" y="2152"/>
            <a:chExt cx="4848" cy="254"/>
          </a:xfrm>
        </p:grpSpPr>
        <p:sp>
          <p:nvSpPr>
            <p:cNvPr id="1060889" name="Text Box 25"/>
            <p:cNvSpPr txBox="1">
              <a:spLocks noChangeArrowheads="1"/>
            </p:cNvSpPr>
            <p:nvPr/>
          </p:nvSpPr>
          <p:spPr bwMode="auto">
            <a:xfrm>
              <a:off x="836" y="2152"/>
              <a:ext cx="45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Call the </a:t>
              </a:r>
              <a:r>
                <a:rPr lang="en-US" altLang="de-DE" sz="2200" b="1"/>
                <a:t>GImage</a:t>
              </a:r>
              <a:r>
                <a:rPr lang="en-US" altLang="de-DE" sz="2400">
                  <a:latin typeface="Times New Roman" charset="0"/>
                </a:rPr>
                <a:t> constructor to create a new image.</a:t>
              </a:r>
            </a:p>
          </p:txBody>
        </p:sp>
        <p:sp>
          <p:nvSpPr>
            <p:cNvPr id="1060890" name="Text Box 26"/>
            <p:cNvSpPr txBox="1">
              <a:spLocks noChangeArrowheads="1"/>
            </p:cNvSpPr>
            <p:nvPr/>
          </p:nvSpPr>
          <p:spPr bwMode="auto">
            <a:xfrm>
              <a:off x="576" y="2152"/>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defRPr/>
              </a:pPr>
              <a:r>
                <a:rPr lang="en-US" altLang="de-DE" sz="2400">
                  <a:latin typeface="Times New Roman" charset="0"/>
                </a:rPr>
                <a:t>4.</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608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6088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06088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6086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0868"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0" y="76200"/>
            <a:ext cx="9144000" cy="1143000"/>
          </a:xfrm>
        </p:spPr>
        <p:txBody>
          <a:bodyPr/>
          <a:lstStyle/>
          <a:p>
            <a:pPr>
              <a:defRPr/>
            </a:pPr>
            <a:r>
              <a:rPr lang="en-US" altLang="de-DE" sz="4200" b="1" dirty="0" err="1">
                <a:solidFill>
                  <a:schemeClr val="tx1"/>
                </a:solidFill>
                <a:latin typeface="Courier New" charset="0"/>
              </a:rPr>
              <a:t>FlipVertical</a:t>
            </a:r>
            <a:endParaRPr lang="en-US" altLang="de-DE" dirty="0">
              <a:solidFill>
                <a:schemeClr val="tx1"/>
              </a:solidFill>
            </a:endParaRPr>
          </a:p>
        </p:txBody>
      </p:sp>
      <p:sp>
        <p:nvSpPr>
          <p:cNvPr id="1067011" name="Text Box 3">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simulation</a:t>
            </a:r>
          </a:p>
        </p:txBody>
      </p:sp>
      <p:pic>
        <p:nvPicPr>
          <p:cNvPr id="68611" name="Picture 96" descr="Graphics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2988" y="4965700"/>
            <a:ext cx="4516437"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7105" name="Text Box 97"/>
          <p:cNvSpPr txBox="1">
            <a:spLocks noChangeArrowheads="1"/>
          </p:cNvSpPr>
          <p:nvPr/>
        </p:nvSpPr>
        <p:spPr bwMode="auto">
          <a:xfrm>
            <a:off x="2386013" y="4937125"/>
            <a:ext cx="44465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000" b="1">
                <a:solidFill>
                  <a:srgbClr val="333333"/>
                </a:solidFill>
                <a:latin typeface="Helvetica" charset="0"/>
              </a:rPr>
              <a:t>FlipVertical</a:t>
            </a:r>
          </a:p>
        </p:txBody>
      </p:sp>
      <p:pic>
        <p:nvPicPr>
          <p:cNvPr id="1067106" name="Picture 98"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400675"/>
            <a:ext cx="165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7107" name="Picture 99"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5105400" y="5400675"/>
            <a:ext cx="165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7012" name="Rectangle 4"/>
          <p:cNvSpPr>
            <a:spLocks noChangeArrowheads="1"/>
          </p:cNvSpPr>
          <p:nvPr/>
        </p:nvSpPr>
        <p:spPr bwMode="auto">
          <a:xfrm>
            <a:off x="457200" y="1219200"/>
            <a:ext cx="8077200" cy="30480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13" name="Text Box 5"/>
          <p:cNvSpPr txBox="1">
            <a:spLocks noChangeArrowheads="1"/>
          </p:cNvSpPr>
          <p:nvPr/>
        </p:nvSpPr>
        <p:spPr bwMode="auto">
          <a:xfrm>
            <a:off x="487363" y="1289050"/>
            <a:ext cx="8077200" cy="229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dirty="0"/>
              <a:t>public void run() {</a:t>
            </a:r>
          </a:p>
          <a:p>
            <a:pPr>
              <a:defRPr/>
            </a:pPr>
            <a:r>
              <a:rPr lang="en-US" altLang="de-DE" b="1" dirty="0"/>
              <a:t>   </a:t>
            </a:r>
            <a:r>
              <a:rPr lang="en-US" altLang="de-DE" b="1" dirty="0" err="1"/>
              <a:t>GImage</a:t>
            </a:r>
            <a:r>
              <a:rPr lang="en-US" altLang="de-DE" b="1" dirty="0"/>
              <a:t> original = new </a:t>
            </a:r>
            <a:r>
              <a:rPr lang="en-US" altLang="de-DE" b="1" dirty="0" err="1"/>
              <a:t>GImage</a:t>
            </a:r>
            <a:r>
              <a:rPr lang="en-US" altLang="de-DE" b="1" dirty="0"/>
              <a:t>(</a:t>
            </a:r>
            <a:r>
              <a:rPr lang="ru-RU" altLang="de-DE" b="1" dirty="0"/>
              <a:t>"</a:t>
            </a:r>
            <a:r>
              <a:rPr lang="en-US" altLang="de-DE" b="1" dirty="0" err="1"/>
              <a:t>Candle.gif</a:t>
            </a:r>
            <a:r>
              <a:rPr lang="ru-RU" altLang="de-DE" b="1" dirty="0"/>
              <a:t>"</a:t>
            </a:r>
            <a:r>
              <a:rPr lang="en-US" altLang="de-DE" b="1" dirty="0"/>
              <a:t>);</a:t>
            </a:r>
          </a:p>
          <a:p>
            <a:pPr>
              <a:defRPr/>
            </a:pPr>
            <a:r>
              <a:rPr lang="en-US" altLang="de-DE" b="1" dirty="0"/>
              <a:t>   </a:t>
            </a:r>
            <a:r>
              <a:rPr lang="en-US" altLang="de-DE" b="1" dirty="0" err="1"/>
              <a:t>GImage</a:t>
            </a:r>
            <a:r>
              <a:rPr lang="en-US" altLang="de-DE" b="1" dirty="0"/>
              <a:t> flipped = </a:t>
            </a:r>
            <a:r>
              <a:rPr lang="en-US" altLang="de-DE" b="1" dirty="0" err="1"/>
              <a:t>flipVertical</a:t>
            </a:r>
            <a:r>
              <a:rPr lang="en-US" altLang="de-DE" b="1" dirty="0"/>
              <a:t>(original);</a:t>
            </a:r>
          </a:p>
          <a:p>
            <a:pPr>
              <a:defRPr/>
            </a:pPr>
            <a:r>
              <a:rPr lang="en-US" altLang="de-DE" b="1" dirty="0"/>
              <a:t>   double y = (</a:t>
            </a:r>
            <a:r>
              <a:rPr lang="en-US" altLang="de-DE" b="1" dirty="0" err="1"/>
              <a:t>getHeight</a:t>
            </a:r>
            <a:r>
              <a:rPr lang="en-US" altLang="de-DE" b="1" dirty="0"/>
              <a:t>() - </a:t>
            </a:r>
            <a:r>
              <a:rPr lang="en-US" altLang="de-DE" b="1" dirty="0" err="1"/>
              <a:t>original.getHeight</a:t>
            </a:r>
            <a:r>
              <a:rPr lang="en-US" altLang="de-DE" b="1" dirty="0"/>
              <a:t>()) / 2;</a:t>
            </a:r>
          </a:p>
          <a:p>
            <a:pPr>
              <a:defRPr/>
            </a:pPr>
            <a:r>
              <a:rPr lang="en-US" altLang="de-DE" b="1" dirty="0"/>
              <a:t>   double x1 = (</a:t>
            </a:r>
            <a:r>
              <a:rPr lang="en-US" altLang="de-DE" b="1" dirty="0" err="1"/>
              <a:t>getWidth</a:t>
            </a:r>
            <a:r>
              <a:rPr lang="en-US" altLang="de-DE" b="1" dirty="0"/>
              <a:t>() + IMAGE_SEP) / 2;</a:t>
            </a:r>
          </a:p>
          <a:p>
            <a:pPr>
              <a:defRPr/>
            </a:pPr>
            <a:r>
              <a:rPr lang="en-US" altLang="de-DE" b="1" dirty="0"/>
              <a:t>   double x0 = x1 - </a:t>
            </a:r>
            <a:r>
              <a:rPr lang="en-US" altLang="de-DE" b="1" dirty="0" err="1"/>
              <a:t>original.getWidth</a:t>
            </a:r>
            <a:r>
              <a:rPr lang="en-US" altLang="de-DE" b="1" dirty="0"/>
              <a:t>() - IMAGE_SEP;</a:t>
            </a:r>
          </a:p>
          <a:p>
            <a:pPr>
              <a:defRPr/>
            </a:pPr>
            <a:r>
              <a:rPr lang="en-US" altLang="de-DE" b="1" dirty="0"/>
              <a:t>   add(original, x0, y);</a:t>
            </a:r>
          </a:p>
          <a:p>
            <a:pPr>
              <a:defRPr/>
            </a:pPr>
            <a:r>
              <a:rPr lang="en-US" altLang="de-DE" b="1" dirty="0"/>
              <a:t>   add(flipped, x1, y);</a:t>
            </a:r>
          </a:p>
          <a:p>
            <a:pPr>
              <a:defRPr/>
            </a:pPr>
            <a:r>
              <a:rPr lang="en-US" altLang="de-DE" b="1" dirty="0"/>
              <a:t>}</a:t>
            </a:r>
          </a:p>
        </p:txBody>
      </p:sp>
      <p:sp>
        <p:nvSpPr>
          <p:cNvPr id="1067014" name="Rectangle 6"/>
          <p:cNvSpPr>
            <a:spLocks noChangeArrowheads="1"/>
          </p:cNvSpPr>
          <p:nvPr/>
        </p:nvSpPr>
        <p:spPr bwMode="auto">
          <a:xfrm>
            <a:off x="904875" y="1587500"/>
            <a:ext cx="5476875"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15" name="Rectangle 7"/>
          <p:cNvSpPr>
            <a:spLocks noChangeArrowheads="1"/>
          </p:cNvSpPr>
          <p:nvPr/>
        </p:nvSpPr>
        <p:spPr bwMode="auto">
          <a:xfrm>
            <a:off x="904875" y="1828800"/>
            <a:ext cx="5033963"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16" name="Rectangle 8"/>
          <p:cNvSpPr>
            <a:spLocks noChangeArrowheads="1"/>
          </p:cNvSpPr>
          <p:nvPr/>
        </p:nvSpPr>
        <p:spPr bwMode="auto">
          <a:xfrm>
            <a:off x="3043238" y="1828800"/>
            <a:ext cx="2746375" cy="2619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19" name="Text Box 11"/>
          <p:cNvSpPr txBox="1">
            <a:spLocks noChangeArrowheads="1"/>
          </p:cNvSpPr>
          <p:nvPr/>
        </p:nvSpPr>
        <p:spPr bwMode="auto">
          <a:xfrm>
            <a:off x="7239000" y="2917825"/>
            <a:ext cx="124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original</a:t>
            </a:r>
            <a:endParaRPr lang="en-US" altLang="de-DE" sz="2000" b="1"/>
          </a:p>
        </p:txBody>
      </p:sp>
      <p:sp>
        <p:nvSpPr>
          <p:cNvPr id="1067020" name="Rectangle 12"/>
          <p:cNvSpPr>
            <a:spLocks noChangeArrowheads="1"/>
          </p:cNvSpPr>
          <p:nvPr/>
        </p:nvSpPr>
        <p:spPr bwMode="auto">
          <a:xfrm>
            <a:off x="7353300" y="3213100"/>
            <a:ext cx="9144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21" name="Text Box 13"/>
          <p:cNvSpPr txBox="1">
            <a:spLocks noChangeArrowheads="1"/>
          </p:cNvSpPr>
          <p:nvPr/>
        </p:nvSpPr>
        <p:spPr bwMode="auto">
          <a:xfrm>
            <a:off x="6019800" y="2908300"/>
            <a:ext cx="124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flipped</a:t>
            </a:r>
            <a:endParaRPr lang="en-US" altLang="de-DE" sz="2000" b="1"/>
          </a:p>
        </p:txBody>
      </p:sp>
      <p:sp>
        <p:nvSpPr>
          <p:cNvPr id="1067022" name="Rectangle 14"/>
          <p:cNvSpPr>
            <a:spLocks noChangeArrowheads="1"/>
          </p:cNvSpPr>
          <p:nvPr/>
        </p:nvSpPr>
        <p:spPr bwMode="auto">
          <a:xfrm>
            <a:off x="6134100" y="3203575"/>
            <a:ext cx="914400" cy="914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pic>
        <p:nvPicPr>
          <p:cNvPr id="1067023" name="Picture 15"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1600" y="3292475"/>
            <a:ext cx="136525"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7024" name="Picture 16"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6518275" y="3289300"/>
            <a:ext cx="136525"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7025" name="Text Box 17"/>
          <p:cNvSpPr txBox="1">
            <a:spLocks noChangeArrowheads="1"/>
          </p:cNvSpPr>
          <p:nvPr/>
        </p:nvSpPr>
        <p:spPr bwMode="auto">
          <a:xfrm>
            <a:off x="5105400" y="3416300"/>
            <a:ext cx="763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y</a:t>
            </a:r>
            <a:endParaRPr lang="en-US" altLang="de-DE" sz="2000" b="1"/>
          </a:p>
        </p:txBody>
      </p:sp>
      <p:sp>
        <p:nvSpPr>
          <p:cNvPr id="1067026" name="Rectangle 18"/>
          <p:cNvSpPr>
            <a:spLocks noChangeArrowheads="1"/>
          </p:cNvSpPr>
          <p:nvPr/>
        </p:nvSpPr>
        <p:spPr bwMode="auto">
          <a:xfrm>
            <a:off x="5130800" y="3717925"/>
            <a:ext cx="698500" cy="38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27" name="Text Box 19"/>
          <p:cNvSpPr txBox="1">
            <a:spLocks noChangeArrowheads="1"/>
          </p:cNvSpPr>
          <p:nvPr/>
        </p:nvSpPr>
        <p:spPr bwMode="auto">
          <a:xfrm>
            <a:off x="4087813" y="3416300"/>
            <a:ext cx="76358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x1</a:t>
            </a:r>
            <a:endParaRPr lang="en-US" altLang="de-DE" sz="2000" b="1"/>
          </a:p>
        </p:txBody>
      </p:sp>
      <p:sp>
        <p:nvSpPr>
          <p:cNvPr id="1067028" name="Rectangle 20"/>
          <p:cNvSpPr>
            <a:spLocks noChangeArrowheads="1"/>
          </p:cNvSpPr>
          <p:nvPr/>
        </p:nvSpPr>
        <p:spPr bwMode="auto">
          <a:xfrm>
            <a:off x="4113213" y="3717925"/>
            <a:ext cx="698500" cy="38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29" name="Text Box 21"/>
          <p:cNvSpPr txBox="1">
            <a:spLocks noChangeArrowheads="1"/>
          </p:cNvSpPr>
          <p:nvPr/>
        </p:nvSpPr>
        <p:spPr bwMode="auto">
          <a:xfrm>
            <a:off x="3070225" y="3416300"/>
            <a:ext cx="7635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x0</a:t>
            </a:r>
            <a:endParaRPr lang="en-US" altLang="de-DE" sz="2000" b="1"/>
          </a:p>
        </p:txBody>
      </p:sp>
      <p:sp>
        <p:nvSpPr>
          <p:cNvPr id="1067030" name="Rectangle 22"/>
          <p:cNvSpPr>
            <a:spLocks noChangeArrowheads="1"/>
          </p:cNvSpPr>
          <p:nvPr/>
        </p:nvSpPr>
        <p:spPr bwMode="auto">
          <a:xfrm>
            <a:off x="3095625" y="3717925"/>
            <a:ext cx="698500" cy="3873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1" name="Rectangle 23"/>
          <p:cNvSpPr>
            <a:spLocks noChangeArrowheads="1"/>
          </p:cNvSpPr>
          <p:nvPr/>
        </p:nvSpPr>
        <p:spPr bwMode="auto">
          <a:xfrm>
            <a:off x="904875" y="2070100"/>
            <a:ext cx="6530975"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2" name="Rectangle 24"/>
          <p:cNvSpPr>
            <a:spLocks noChangeArrowheads="1"/>
          </p:cNvSpPr>
          <p:nvPr/>
        </p:nvSpPr>
        <p:spPr bwMode="auto">
          <a:xfrm>
            <a:off x="904875" y="2324100"/>
            <a:ext cx="5178425"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3" name="Rectangle 25"/>
          <p:cNvSpPr>
            <a:spLocks noChangeArrowheads="1"/>
          </p:cNvSpPr>
          <p:nvPr/>
        </p:nvSpPr>
        <p:spPr bwMode="auto">
          <a:xfrm>
            <a:off x="904875" y="2578100"/>
            <a:ext cx="6137275"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4" name="Rectangle 26"/>
          <p:cNvSpPr>
            <a:spLocks noChangeArrowheads="1"/>
          </p:cNvSpPr>
          <p:nvPr/>
        </p:nvSpPr>
        <p:spPr bwMode="auto">
          <a:xfrm>
            <a:off x="904875" y="2806700"/>
            <a:ext cx="2722563"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5" name="Rectangle 27"/>
          <p:cNvSpPr>
            <a:spLocks noChangeArrowheads="1"/>
          </p:cNvSpPr>
          <p:nvPr/>
        </p:nvSpPr>
        <p:spPr bwMode="auto">
          <a:xfrm>
            <a:off x="904875" y="3060700"/>
            <a:ext cx="2722563"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36" name="Text Box 28"/>
          <p:cNvSpPr txBox="1">
            <a:spLocks noChangeArrowheads="1"/>
          </p:cNvSpPr>
          <p:nvPr/>
        </p:nvSpPr>
        <p:spPr bwMode="auto">
          <a:xfrm>
            <a:off x="5181600" y="3733800"/>
            <a:ext cx="569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800">
                <a:latin typeface="Times New Roman" charset="0"/>
              </a:rPr>
              <a:t>24</a:t>
            </a:r>
          </a:p>
        </p:txBody>
      </p:sp>
      <p:sp>
        <p:nvSpPr>
          <p:cNvPr id="1067037" name="Text Box 29"/>
          <p:cNvSpPr txBox="1">
            <a:spLocks noChangeArrowheads="1"/>
          </p:cNvSpPr>
          <p:nvPr/>
        </p:nvSpPr>
        <p:spPr bwMode="auto">
          <a:xfrm>
            <a:off x="4165600" y="3733800"/>
            <a:ext cx="569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800">
                <a:latin typeface="Times New Roman" charset="0"/>
              </a:rPr>
              <a:t>305</a:t>
            </a:r>
          </a:p>
        </p:txBody>
      </p:sp>
      <p:sp>
        <p:nvSpPr>
          <p:cNvPr id="1067038" name="Text Box 30"/>
          <p:cNvSpPr txBox="1">
            <a:spLocks noChangeArrowheads="1"/>
          </p:cNvSpPr>
          <p:nvPr/>
        </p:nvSpPr>
        <p:spPr bwMode="auto">
          <a:xfrm>
            <a:off x="3149600" y="3733800"/>
            <a:ext cx="5699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800">
                <a:latin typeface="Times New Roman" charset="0"/>
              </a:rPr>
              <a:t>164</a:t>
            </a:r>
          </a:p>
        </p:txBody>
      </p:sp>
      <p:grpSp>
        <p:nvGrpSpPr>
          <p:cNvPr id="1067039" name="Group 31"/>
          <p:cNvGrpSpPr>
            <a:grpSpLocks/>
          </p:cNvGrpSpPr>
          <p:nvPr/>
        </p:nvGrpSpPr>
        <p:grpSpPr bwMode="auto">
          <a:xfrm>
            <a:off x="622300" y="1600200"/>
            <a:ext cx="8128000" cy="3222625"/>
            <a:chOff x="392" y="1008"/>
            <a:chExt cx="5120" cy="2030"/>
          </a:xfrm>
        </p:grpSpPr>
        <p:sp>
          <p:nvSpPr>
            <p:cNvPr id="1067040" name="Rectangle 32"/>
            <p:cNvSpPr>
              <a:spLocks noChangeArrowheads="1"/>
            </p:cNvSpPr>
            <p:nvPr/>
          </p:nvSpPr>
          <p:spPr bwMode="auto">
            <a:xfrm>
              <a:off x="392" y="1008"/>
              <a:ext cx="5088" cy="203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41" name="Text Box 33"/>
            <p:cNvSpPr txBox="1">
              <a:spLocks noChangeArrowheads="1"/>
            </p:cNvSpPr>
            <p:nvPr/>
          </p:nvSpPr>
          <p:spPr bwMode="auto">
            <a:xfrm>
              <a:off x="432" y="1052"/>
              <a:ext cx="4944" cy="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altLang="de-DE" b="1" noProof="1"/>
                <a:t>private GImage flipVertical(GImage image) {</a:t>
              </a:r>
            </a:p>
            <a:p>
              <a:pPr>
                <a:defRPr/>
              </a:pPr>
              <a:r>
                <a:rPr altLang="de-DE" b="1" noProof="1"/>
                <a:t>   int[][] array = image.getPixelArray();</a:t>
              </a:r>
            </a:p>
            <a:p>
              <a:pPr>
                <a:defRPr/>
              </a:pPr>
              <a:r>
                <a:rPr altLang="de-DE" b="1" noProof="1"/>
                <a:t>   int height = array.length;</a:t>
              </a:r>
            </a:p>
            <a:p>
              <a:pPr>
                <a:defRPr/>
              </a:pPr>
              <a:r>
                <a:rPr altLang="de-DE" b="1" noProof="1"/>
                <a:t>   for (int p1 = 0; p1 &lt; height / 2; p1++) {</a:t>
              </a:r>
            </a:p>
            <a:p>
              <a:pPr>
                <a:defRPr/>
              </a:pPr>
              <a:r>
                <a:rPr altLang="de-DE" b="1" noProof="1"/>
                <a:t>      int p2 = height - p1 - 1;</a:t>
              </a:r>
            </a:p>
            <a:p>
              <a:pPr>
                <a:defRPr/>
              </a:pPr>
              <a:r>
                <a:rPr altLang="de-DE" b="1" noProof="1"/>
                <a:t>      int[] temp = array[p1];</a:t>
              </a:r>
            </a:p>
            <a:p>
              <a:pPr>
                <a:defRPr/>
              </a:pPr>
              <a:r>
                <a:rPr altLang="de-DE" b="1" noProof="1"/>
                <a:t>      array[p1] = array[p2];</a:t>
              </a:r>
            </a:p>
            <a:p>
              <a:pPr>
                <a:defRPr/>
              </a:pPr>
              <a:r>
                <a:rPr altLang="de-DE" b="1" noProof="1"/>
                <a:t>      array[p2] = temp;</a:t>
              </a:r>
            </a:p>
            <a:p>
              <a:pPr>
                <a:defRPr/>
              </a:pPr>
              <a:r>
                <a:rPr altLang="de-DE" b="1" noProof="1"/>
                <a:t>   }</a:t>
              </a:r>
            </a:p>
            <a:p>
              <a:pPr>
                <a:defRPr/>
              </a:pPr>
              <a:r>
                <a:rPr altLang="de-DE" b="1" noProof="1"/>
                <a:t>   return new GImage(array);</a:t>
              </a:r>
            </a:p>
            <a:p>
              <a:pPr>
                <a:defRPr/>
              </a:pPr>
              <a:r>
                <a:rPr altLang="de-DE" b="1" noProof="1"/>
                <a:t>}</a:t>
              </a:r>
            </a:p>
          </p:txBody>
        </p:sp>
        <p:sp>
          <p:nvSpPr>
            <p:cNvPr id="1067042" name="Text Box 34"/>
            <p:cNvSpPr txBox="1">
              <a:spLocks noChangeArrowheads="1"/>
            </p:cNvSpPr>
            <p:nvPr/>
          </p:nvSpPr>
          <p:spPr bwMode="auto">
            <a:xfrm>
              <a:off x="4728" y="2174"/>
              <a:ext cx="7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image</a:t>
              </a:r>
              <a:endParaRPr lang="en-US" altLang="de-DE" sz="2000" b="1"/>
            </a:p>
          </p:txBody>
        </p:sp>
        <p:sp>
          <p:nvSpPr>
            <p:cNvPr id="1067043" name="Rectangle 35"/>
            <p:cNvSpPr>
              <a:spLocks noChangeArrowheads="1"/>
            </p:cNvSpPr>
            <p:nvPr/>
          </p:nvSpPr>
          <p:spPr bwMode="auto">
            <a:xfrm>
              <a:off x="4800" y="2360"/>
              <a:ext cx="57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44" name="Text Box 36"/>
            <p:cNvSpPr txBox="1">
              <a:spLocks noChangeArrowheads="1"/>
            </p:cNvSpPr>
            <p:nvPr/>
          </p:nvSpPr>
          <p:spPr bwMode="auto">
            <a:xfrm>
              <a:off x="3960" y="2168"/>
              <a:ext cx="7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endParaRPr lang="en-US" altLang="de-DE" sz="2000" b="1"/>
            </a:p>
          </p:txBody>
        </p:sp>
        <p:sp>
          <p:nvSpPr>
            <p:cNvPr id="1067045" name="Rectangle 37"/>
            <p:cNvSpPr>
              <a:spLocks noChangeArrowheads="1"/>
            </p:cNvSpPr>
            <p:nvPr/>
          </p:nvSpPr>
          <p:spPr bwMode="auto">
            <a:xfrm>
              <a:off x="4032" y="2354"/>
              <a:ext cx="57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pic>
          <p:nvPicPr>
            <p:cNvPr id="68823" name="Picture 38"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 y="2410"/>
              <a:ext cx="86" cy="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7047" name="Text Box 39"/>
            <p:cNvSpPr txBox="1">
              <a:spLocks noChangeArrowheads="1"/>
            </p:cNvSpPr>
            <p:nvPr/>
          </p:nvSpPr>
          <p:spPr bwMode="auto">
            <a:xfrm>
              <a:off x="3399" y="2484"/>
              <a:ext cx="5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height</a:t>
              </a:r>
              <a:endParaRPr lang="en-US" altLang="de-DE" sz="2000" b="1"/>
            </a:p>
          </p:txBody>
        </p:sp>
        <p:sp>
          <p:nvSpPr>
            <p:cNvPr id="1067048" name="Rectangle 40"/>
            <p:cNvSpPr>
              <a:spLocks noChangeArrowheads="1"/>
            </p:cNvSpPr>
            <p:nvPr/>
          </p:nvSpPr>
          <p:spPr bwMode="auto">
            <a:xfrm>
              <a:off x="3415" y="2678"/>
              <a:ext cx="521" cy="2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67049" name="Rectangle 41"/>
          <p:cNvSpPr>
            <a:spLocks noChangeArrowheads="1"/>
          </p:cNvSpPr>
          <p:nvPr/>
        </p:nvSpPr>
        <p:spPr bwMode="auto">
          <a:xfrm>
            <a:off x="1092200" y="1962150"/>
            <a:ext cx="4714875"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50" name="Rectangle 42"/>
          <p:cNvSpPr>
            <a:spLocks noChangeArrowheads="1"/>
          </p:cNvSpPr>
          <p:nvPr/>
        </p:nvSpPr>
        <p:spPr bwMode="auto">
          <a:xfrm>
            <a:off x="1092200" y="2203450"/>
            <a:ext cx="3276600"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51" name="Rectangle 43"/>
          <p:cNvSpPr>
            <a:spLocks noChangeArrowheads="1"/>
          </p:cNvSpPr>
          <p:nvPr/>
        </p:nvSpPr>
        <p:spPr bwMode="auto">
          <a:xfrm>
            <a:off x="1092200" y="2454275"/>
            <a:ext cx="5097463" cy="14732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052" name="Rectangle 44"/>
          <p:cNvSpPr>
            <a:spLocks noChangeArrowheads="1"/>
          </p:cNvSpPr>
          <p:nvPr/>
        </p:nvSpPr>
        <p:spPr bwMode="auto">
          <a:xfrm>
            <a:off x="1092200" y="3927475"/>
            <a:ext cx="3132138" cy="2508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03" name="Text Box 95"/>
          <p:cNvSpPr txBox="1">
            <a:spLocks noChangeArrowheads="1"/>
          </p:cNvSpPr>
          <p:nvPr/>
        </p:nvSpPr>
        <p:spPr bwMode="auto">
          <a:xfrm>
            <a:off x="5472113" y="4267200"/>
            <a:ext cx="7000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800">
                <a:latin typeface="Times New Roman" charset="0"/>
              </a:rPr>
              <a:t>100</a:t>
            </a:r>
          </a:p>
        </p:txBody>
      </p:sp>
      <p:grpSp>
        <p:nvGrpSpPr>
          <p:cNvPr id="1067160" name="Group 152"/>
          <p:cNvGrpSpPr>
            <a:grpSpLocks/>
          </p:cNvGrpSpPr>
          <p:nvPr/>
        </p:nvGrpSpPr>
        <p:grpSpPr bwMode="auto">
          <a:xfrm>
            <a:off x="6629400" y="3810000"/>
            <a:ext cx="431800" cy="381000"/>
            <a:chOff x="2256" y="1680"/>
            <a:chExt cx="272" cy="240"/>
          </a:xfrm>
        </p:grpSpPr>
        <p:sp>
          <p:nvSpPr>
            <p:cNvPr id="1067161" name="Oval 153"/>
            <p:cNvSpPr>
              <a:spLocks noChangeArrowheads="1"/>
            </p:cNvSpPr>
            <p:nvPr/>
          </p:nvSpPr>
          <p:spPr bwMode="auto">
            <a:xfrm>
              <a:off x="2256"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2" name="Oval 154"/>
            <p:cNvSpPr>
              <a:spLocks noChangeArrowheads="1"/>
            </p:cNvSpPr>
            <p:nvPr/>
          </p:nvSpPr>
          <p:spPr bwMode="auto">
            <a:xfrm>
              <a:off x="2312"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3" name="Oval 155"/>
            <p:cNvSpPr>
              <a:spLocks noChangeArrowheads="1"/>
            </p:cNvSpPr>
            <p:nvPr/>
          </p:nvSpPr>
          <p:spPr bwMode="auto">
            <a:xfrm>
              <a:off x="2368" y="1680"/>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4" name="Oval 156"/>
            <p:cNvSpPr>
              <a:spLocks noChangeArrowheads="1"/>
            </p:cNvSpPr>
            <p:nvPr/>
          </p:nvSpPr>
          <p:spPr bwMode="auto">
            <a:xfrm>
              <a:off x="2424"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5" name="Oval 157"/>
            <p:cNvSpPr>
              <a:spLocks noChangeArrowheads="1"/>
            </p:cNvSpPr>
            <p:nvPr/>
          </p:nvSpPr>
          <p:spPr bwMode="auto">
            <a:xfrm>
              <a:off x="2480"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6" name="Oval 158"/>
            <p:cNvSpPr>
              <a:spLocks noChangeArrowheads="1"/>
            </p:cNvSpPr>
            <p:nvPr/>
          </p:nvSpPr>
          <p:spPr bwMode="auto">
            <a:xfrm>
              <a:off x="2256"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7" name="Oval 159"/>
            <p:cNvSpPr>
              <a:spLocks noChangeArrowheads="1"/>
            </p:cNvSpPr>
            <p:nvPr/>
          </p:nvSpPr>
          <p:spPr bwMode="auto">
            <a:xfrm>
              <a:off x="2312"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8" name="Oval 160"/>
            <p:cNvSpPr>
              <a:spLocks noChangeArrowheads="1"/>
            </p:cNvSpPr>
            <p:nvPr/>
          </p:nvSpPr>
          <p:spPr bwMode="auto">
            <a:xfrm>
              <a:off x="2368" y="1728"/>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69" name="Oval 161"/>
            <p:cNvSpPr>
              <a:spLocks noChangeArrowheads="1"/>
            </p:cNvSpPr>
            <p:nvPr/>
          </p:nvSpPr>
          <p:spPr bwMode="auto">
            <a:xfrm>
              <a:off x="2424"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0" name="Oval 162"/>
            <p:cNvSpPr>
              <a:spLocks noChangeArrowheads="1"/>
            </p:cNvSpPr>
            <p:nvPr/>
          </p:nvSpPr>
          <p:spPr bwMode="auto">
            <a:xfrm>
              <a:off x="2480"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1" name="Oval 163"/>
            <p:cNvSpPr>
              <a:spLocks noChangeArrowheads="1"/>
            </p:cNvSpPr>
            <p:nvPr/>
          </p:nvSpPr>
          <p:spPr bwMode="auto">
            <a:xfrm>
              <a:off x="2256"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2" name="Oval 164"/>
            <p:cNvSpPr>
              <a:spLocks noChangeArrowheads="1"/>
            </p:cNvSpPr>
            <p:nvPr/>
          </p:nvSpPr>
          <p:spPr bwMode="auto">
            <a:xfrm>
              <a:off x="2312"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3" name="Oval 165"/>
            <p:cNvSpPr>
              <a:spLocks noChangeArrowheads="1"/>
            </p:cNvSpPr>
            <p:nvPr/>
          </p:nvSpPr>
          <p:spPr bwMode="auto">
            <a:xfrm>
              <a:off x="2368"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4" name="Oval 166"/>
            <p:cNvSpPr>
              <a:spLocks noChangeArrowheads="1"/>
            </p:cNvSpPr>
            <p:nvPr/>
          </p:nvSpPr>
          <p:spPr bwMode="auto">
            <a:xfrm>
              <a:off x="2424"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5" name="Oval 167"/>
            <p:cNvSpPr>
              <a:spLocks noChangeArrowheads="1"/>
            </p:cNvSpPr>
            <p:nvPr/>
          </p:nvSpPr>
          <p:spPr bwMode="auto">
            <a:xfrm>
              <a:off x="2480"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6" name="Oval 168"/>
            <p:cNvSpPr>
              <a:spLocks noChangeArrowheads="1"/>
            </p:cNvSpPr>
            <p:nvPr/>
          </p:nvSpPr>
          <p:spPr bwMode="auto">
            <a:xfrm>
              <a:off x="2256"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7" name="Oval 169"/>
            <p:cNvSpPr>
              <a:spLocks noChangeArrowheads="1"/>
            </p:cNvSpPr>
            <p:nvPr/>
          </p:nvSpPr>
          <p:spPr bwMode="auto">
            <a:xfrm>
              <a:off x="2312"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8" name="Oval 170"/>
            <p:cNvSpPr>
              <a:spLocks noChangeArrowheads="1"/>
            </p:cNvSpPr>
            <p:nvPr/>
          </p:nvSpPr>
          <p:spPr bwMode="auto">
            <a:xfrm>
              <a:off x="2368"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79" name="Oval 171"/>
            <p:cNvSpPr>
              <a:spLocks noChangeArrowheads="1"/>
            </p:cNvSpPr>
            <p:nvPr/>
          </p:nvSpPr>
          <p:spPr bwMode="auto">
            <a:xfrm>
              <a:off x="2424"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0" name="Oval 172"/>
            <p:cNvSpPr>
              <a:spLocks noChangeArrowheads="1"/>
            </p:cNvSpPr>
            <p:nvPr/>
          </p:nvSpPr>
          <p:spPr bwMode="auto">
            <a:xfrm>
              <a:off x="2480"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1" name="Oval 173"/>
            <p:cNvSpPr>
              <a:spLocks noChangeArrowheads="1"/>
            </p:cNvSpPr>
            <p:nvPr/>
          </p:nvSpPr>
          <p:spPr bwMode="auto">
            <a:xfrm>
              <a:off x="2256"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2" name="Oval 174"/>
            <p:cNvSpPr>
              <a:spLocks noChangeArrowheads="1"/>
            </p:cNvSpPr>
            <p:nvPr/>
          </p:nvSpPr>
          <p:spPr bwMode="auto">
            <a:xfrm>
              <a:off x="2312"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3" name="Oval 175"/>
            <p:cNvSpPr>
              <a:spLocks noChangeArrowheads="1"/>
            </p:cNvSpPr>
            <p:nvPr/>
          </p:nvSpPr>
          <p:spPr bwMode="auto">
            <a:xfrm>
              <a:off x="2368"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4" name="Oval 176"/>
            <p:cNvSpPr>
              <a:spLocks noChangeArrowheads="1"/>
            </p:cNvSpPr>
            <p:nvPr/>
          </p:nvSpPr>
          <p:spPr bwMode="auto">
            <a:xfrm>
              <a:off x="2424"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5" name="Oval 177"/>
            <p:cNvSpPr>
              <a:spLocks noChangeArrowheads="1"/>
            </p:cNvSpPr>
            <p:nvPr/>
          </p:nvSpPr>
          <p:spPr bwMode="auto">
            <a:xfrm>
              <a:off x="2480"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67186" name="Group 178"/>
          <p:cNvGrpSpPr>
            <a:grpSpLocks/>
          </p:cNvGrpSpPr>
          <p:nvPr/>
        </p:nvGrpSpPr>
        <p:grpSpPr bwMode="auto">
          <a:xfrm>
            <a:off x="6629400" y="4191000"/>
            <a:ext cx="431800" cy="381000"/>
            <a:chOff x="2256" y="1920"/>
            <a:chExt cx="272" cy="240"/>
          </a:xfrm>
        </p:grpSpPr>
        <p:sp>
          <p:nvSpPr>
            <p:cNvPr id="1067187" name="Oval 179"/>
            <p:cNvSpPr>
              <a:spLocks noChangeArrowheads="1"/>
            </p:cNvSpPr>
            <p:nvPr/>
          </p:nvSpPr>
          <p:spPr bwMode="auto">
            <a:xfrm>
              <a:off x="2256"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8" name="Oval 180"/>
            <p:cNvSpPr>
              <a:spLocks noChangeArrowheads="1"/>
            </p:cNvSpPr>
            <p:nvPr/>
          </p:nvSpPr>
          <p:spPr bwMode="auto">
            <a:xfrm>
              <a:off x="2312"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89" name="Oval 181"/>
            <p:cNvSpPr>
              <a:spLocks noChangeArrowheads="1"/>
            </p:cNvSpPr>
            <p:nvPr/>
          </p:nvSpPr>
          <p:spPr bwMode="auto">
            <a:xfrm>
              <a:off x="2368"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0" name="Oval 182"/>
            <p:cNvSpPr>
              <a:spLocks noChangeArrowheads="1"/>
            </p:cNvSpPr>
            <p:nvPr/>
          </p:nvSpPr>
          <p:spPr bwMode="auto">
            <a:xfrm>
              <a:off x="2424"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1" name="Oval 183"/>
            <p:cNvSpPr>
              <a:spLocks noChangeArrowheads="1"/>
            </p:cNvSpPr>
            <p:nvPr/>
          </p:nvSpPr>
          <p:spPr bwMode="auto">
            <a:xfrm>
              <a:off x="2480"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2" name="Oval 184"/>
            <p:cNvSpPr>
              <a:spLocks noChangeArrowheads="1"/>
            </p:cNvSpPr>
            <p:nvPr/>
          </p:nvSpPr>
          <p:spPr bwMode="auto">
            <a:xfrm>
              <a:off x="2256"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3" name="Oval 185"/>
            <p:cNvSpPr>
              <a:spLocks noChangeArrowheads="1"/>
            </p:cNvSpPr>
            <p:nvPr/>
          </p:nvSpPr>
          <p:spPr bwMode="auto">
            <a:xfrm>
              <a:off x="2312"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4" name="Oval 186"/>
            <p:cNvSpPr>
              <a:spLocks noChangeArrowheads="1"/>
            </p:cNvSpPr>
            <p:nvPr/>
          </p:nvSpPr>
          <p:spPr bwMode="auto">
            <a:xfrm>
              <a:off x="2368"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5" name="Oval 187"/>
            <p:cNvSpPr>
              <a:spLocks noChangeArrowheads="1"/>
            </p:cNvSpPr>
            <p:nvPr/>
          </p:nvSpPr>
          <p:spPr bwMode="auto">
            <a:xfrm>
              <a:off x="2424"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6" name="Oval 188"/>
            <p:cNvSpPr>
              <a:spLocks noChangeArrowheads="1"/>
            </p:cNvSpPr>
            <p:nvPr/>
          </p:nvSpPr>
          <p:spPr bwMode="auto">
            <a:xfrm>
              <a:off x="2480"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7" name="Oval 189"/>
            <p:cNvSpPr>
              <a:spLocks noChangeArrowheads="1"/>
            </p:cNvSpPr>
            <p:nvPr/>
          </p:nvSpPr>
          <p:spPr bwMode="auto">
            <a:xfrm>
              <a:off x="2256"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8" name="Oval 190"/>
            <p:cNvSpPr>
              <a:spLocks noChangeArrowheads="1"/>
            </p:cNvSpPr>
            <p:nvPr/>
          </p:nvSpPr>
          <p:spPr bwMode="auto">
            <a:xfrm>
              <a:off x="2312"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199" name="Oval 191"/>
            <p:cNvSpPr>
              <a:spLocks noChangeArrowheads="1"/>
            </p:cNvSpPr>
            <p:nvPr/>
          </p:nvSpPr>
          <p:spPr bwMode="auto">
            <a:xfrm>
              <a:off x="2368"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0" name="Oval 192"/>
            <p:cNvSpPr>
              <a:spLocks noChangeArrowheads="1"/>
            </p:cNvSpPr>
            <p:nvPr/>
          </p:nvSpPr>
          <p:spPr bwMode="auto">
            <a:xfrm>
              <a:off x="2424" y="2016"/>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1" name="Oval 193"/>
            <p:cNvSpPr>
              <a:spLocks noChangeArrowheads="1"/>
            </p:cNvSpPr>
            <p:nvPr/>
          </p:nvSpPr>
          <p:spPr bwMode="auto">
            <a:xfrm>
              <a:off x="2480"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2" name="Oval 194"/>
            <p:cNvSpPr>
              <a:spLocks noChangeArrowheads="1"/>
            </p:cNvSpPr>
            <p:nvPr/>
          </p:nvSpPr>
          <p:spPr bwMode="auto">
            <a:xfrm>
              <a:off x="2256"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3" name="Oval 195"/>
            <p:cNvSpPr>
              <a:spLocks noChangeArrowheads="1"/>
            </p:cNvSpPr>
            <p:nvPr/>
          </p:nvSpPr>
          <p:spPr bwMode="auto">
            <a:xfrm>
              <a:off x="2312"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4" name="Oval 196"/>
            <p:cNvSpPr>
              <a:spLocks noChangeArrowheads="1"/>
            </p:cNvSpPr>
            <p:nvPr/>
          </p:nvSpPr>
          <p:spPr bwMode="auto">
            <a:xfrm>
              <a:off x="2368"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5" name="Oval 197"/>
            <p:cNvSpPr>
              <a:spLocks noChangeArrowheads="1"/>
            </p:cNvSpPr>
            <p:nvPr/>
          </p:nvSpPr>
          <p:spPr bwMode="auto">
            <a:xfrm>
              <a:off x="2424" y="2064"/>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6" name="Oval 198"/>
            <p:cNvSpPr>
              <a:spLocks noChangeArrowheads="1"/>
            </p:cNvSpPr>
            <p:nvPr/>
          </p:nvSpPr>
          <p:spPr bwMode="auto">
            <a:xfrm>
              <a:off x="2480"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7" name="Oval 199"/>
            <p:cNvSpPr>
              <a:spLocks noChangeArrowheads="1"/>
            </p:cNvSpPr>
            <p:nvPr/>
          </p:nvSpPr>
          <p:spPr bwMode="auto">
            <a:xfrm>
              <a:off x="2256"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8" name="Oval 200"/>
            <p:cNvSpPr>
              <a:spLocks noChangeArrowheads="1"/>
            </p:cNvSpPr>
            <p:nvPr/>
          </p:nvSpPr>
          <p:spPr bwMode="auto">
            <a:xfrm>
              <a:off x="2312" y="211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09" name="Oval 201"/>
            <p:cNvSpPr>
              <a:spLocks noChangeArrowheads="1"/>
            </p:cNvSpPr>
            <p:nvPr/>
          </p:nvSpPr>
          <p:spPr bwMode="auto">
            <a:xfrm>
              <a:off x="2368" y="2112"/>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0" name="Oval 202"/>
            <p:cNvSpPr>
              <a:spLocks noChangeArrowheads="1"/>
            </p:cNvSpPr>
            <p:nvPr/>
          </p:nvSpPr>
          <p:spPr bwMode="auto">
            <a:xfrm>
              <a:off x="2424" y="2112"/>
              <a:ext cx="48" cy="48"/>
            </a:xfrm>
            <a:prstGeom prst="ellipse">
              <a:avLst/>
            </a:prstGeom>
            <a:solidFill>
              <a:srgbClr val="6D602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1" name="Oval 203"/>
            <p:cNvSpPr>
              <a:spLocks noChangeArrowheads="1"/>
            </p:cNvSpPr>
            <p:nvPr/>
          </p:nvSpPr>
          <p:spPr bwMode="auto">
            <a:xfrm>
              <a:off x="2480"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67212" name="Group 204"/>
          <p:cNvGrpSpPr>
            <a:grpSpLocks/>
          </p:cNvGrpSpPr>
          <p:nvPr/>
        </p:nvGrpSpPr>
        <p:grpSpPr bwMode="auto">
          <a:xfrm flipV="1">
            <a:off x="6629400" y="4191000"/>
            <a:ext cx="431800" cy="381000"/>
            <a:chOff x="2256" y="1680"/>
            <a:chExt cx="272" cy="240"/>
          </a:xfrm>
        </p:grpSpPr>
        <p:sp>
          <p:nvSpPr>
            <p:cNvPr id="1067213" name="Oval 205"/>
            <p:cNvSpPr>
              <a:spLocks noChangeArrowheads="1"/>
            </p:cNvSpPr>
            <p:nvPr/>
          </p:nvSpPr>
          <p:spPr bwMode="auto">
            <a:xfrm>
              <a:off x="2256"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4" name="Oval 206"/>
            <p:cNvSpPr>
              <a:spLocks noChangeArrowheads="1"/>
            </p:cNvSpPr>
            <p:nvPr/>
          </p:nvSpPr>
          <p:spPr bwMode="auto">
            <a:xfrm>
              <a:off x="2312"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5" name="Oval 207"/>
            <p:cNvSpPr>
              <a:spLocks noChangeArrowheads="1"/>
            </p:cNvSpPr>
            <p:nvPr/>
          </p:nvSpPr>
          <p:spPr bwMode="auto">
            <a:xfrm>
              <a:off x="2368" y="1680"/>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6" name="Oval 208"/>
            <p:cNvSpPr>
              <a:spLocks noChangeArrowheads="1"/>
            </p:cNvSpPr>
            <p:nvPr/>
          </p:nvSpPr>
          <p:spPr bwMode="auto">
            <a:xfrm>
              <a:off x="2424"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7" name="Oval 209"/>
            <p:cNvSpPr>
              <a:spLocks noChangeArrowheads="1"/>
            </p:cNvSpPr>
            <p:nvPr/>
          </p:nvSpPr>
          <p:spPr bwMode="auto">
            <a:xfrm>
              <a:off x="2480"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8" name="Oval 210"/>
            <p:cNvSpPr>
              <a:spLocks noChangeArrowheads="1"/>
            </p:cNvSpPr>
            <p:nvPr/>
          </p:nvSpPr>
          <p:spPr bwMode="auto">
            <a:xfrm>
              <a:off x="2256"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19" name="Oval 211"/>
            <p:cNvSpPr>
              <a:spLocks noChangeArrowheads="1"/>
            </p:cNvSpPr>
            <p:nvPr/>
          </p:nvSpPr>
          <p:spPr bwMode="auto">
            <a:xfrm>
              <a:off x="2312"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0" name="Oval 212"/>
            <p:cNvSpPr>
              <a:spLocks noChangeArrowheads="1"/>
            </p:cNvSpPr>
            <p:nvPr/>
          </p:nvSpPr>
          <p:spPr bwMode="auto">
            <a:xfrm>
              <a:off x="2368" y="1728"/>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1" name="Oval 213"/>
            <p:cNvSpPr>
              <a:spLocks noChangeArrowheads="1"/>
            </p:cNvSpPr>
            <p:nvPr/>
          </p:nvSpPr>
          <p:spPr bwMode="auto">
            <a:xfrm>
              <a:off x="2424"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2" name="Oval 214"/>
            <p:cNvSpPr>
              <a:spLocks noChangeArrowheads="1"/>
            </p:cNvSpPr>
            <p:nvPr/>
          </p:nvSpPr>
          <p:spPr bwMode="auto">
            <a:xfrm>
              <a:off x="2480"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3" name="Oval 215"/>
            <p:cNvSpPr>
              <a:spLocks noChangeArrowheads="1"/>
            </p:cNvSpPr>
            <p:nvPr/>
          </p:nvSpPr>
          <p:spPr bwMode="auto">
            <a:xfrm>
              <a:off x="2256"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4" name="Oval 216"/>
            <p:cNvSpPr>
              <a:spLocks noChangeArrowheads="1"/>
            </p:cNvSpPr>
            <p:nvPr/>
          </p:nvSpPr>
          <p:spPr bwMode="auto">
            <a:xfrm>
              <a:off x="2312"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5" name="Oval 217"/>
            <p:cNvSpPr>
              <a:spLocks noChangeArrowheads="1"/>
            </p:cNvSpPr>
            <p:nvPr/>
          </p:nvSpPr>
          <p:spPr bwMode="auto">
            <a:xfrm>
              <a:off x="2368"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6" name="Oval 218"/>
            <p:cNvSpPr>
              <a:spLocks noChangeArrowheads="1"/>
            </p:cNvSpPr>
            <p:nvPr/>
          </p:nvSpPr>
          <p:spPr bwMode="auto">
            <a:xfrm>
              <a:off x="2424"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7" name="Oval 219"/>
            <p:cNvSpPr>
              <a:spLocks noChangeArrowheads="1"/>
            </p:cNvSpPr>
            <p:nvPr/>
          </p:nvSpPr>
          <p:spPr bwMode="auto">
            <a:xfrm>
              <a:off x="2480"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8" name="Oval 220"/>
            <p:cNvSpPr>
              <a:spLocks noChangeArrowheads="1"/>
            </p:cNvSpPr>
            <p:nvPr/>
          </p:nvSpPr>
          <p:spPr bwMode="auto">
            <a:xfrm>
              <a:off x="2256"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29" name="Oval 221"/>
            <p:cNvSpPr>
              <a:spLocks noChangeArrowheads="1"/>
            </p:cNvSpPr>
            <p:nvPr/>
          </p:nvSpPr>
          <p:spPr bwMode="auto">
            <a:xfrm>
              <a:off x="2312"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0" name="Oval 222"/>
            <p:cNvSpPr>
              <a:spLocks noChangeArrowheads="1"/>
            </p:cNvSpPr>
            <p:nvPr/>
          </p:nvSpPr>
          <p:spPr bwMode="auto">
            <a:xfrm>
              <a:off x="2368"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1" name="Oval 223"/>
            <p:cNvSpPr>
              <a:spLocks noChangeArrowheads="1"/>
            </p:cNvSpPr>
            <p:nvPr/>
          </p:nvSpPr>
          <p:spPr bwMode="auto">
            <a:xfrm>
              <a:off x="2424"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2" name="Oval 224"/>
            <p:cNvSpPr>
              <a:spLocks noChangeArrowheads="1"/>
            </p:cNvSpPr>
            <p:nvPr/>
          </p:nvSpPr>
          <p:spPr bwMode="auto">
            <a:xfrm>
              <a:off x="2480"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3" name="Oval 225"/>
            <p:cNvSpPr>
              <a:spLocks noChangeArrowheads="1"/>
            </p:cNvSpPr>
            <p:nvPr/>
          </p:nvSpPr>
          <p:spPr bwMode="auto">
            <a:xfrm>
              <a:off x="2256"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4" name="Oval 226"/>
            <p:cNvSpPr>
              <a:spLocks noChangeArrowheads="1"/>
            </p:cNvSpPr>
            <p:nvPr/>
          </p:nvSpPr>
          <p:spPr bwMode="auto">
            <a:xfrm>
              <a:off x="2312"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5" name="Oval 227"/>
            <p:cNvSpPr>
              <a:spLocks noChangeArrowheads="1"/>
            </p:cNvSpPr>
            <p:nvPr/>
          </p:nvSpPr>
          <p:spPr bwMode="auto">
            <a:xfrm>
              <a:off x="2368"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6" name="Oval 228"/>
            <p:cNvSpPr>
              <a:spLocks noChangeArrowheads="1"/>
            </p:cNvSpPr>
            <p:nvPr/>
          </p:nvSpPr>
          <p:spPr bwMode="auto">
            <a:xfrm>
              <a:off x="2424"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37" name="Oval 229"/>
            <p:cNvSpPr>
              <a:spLocks noChangeArrowheads="1"/>
            </p:cNvSpPr>
            <p:nvPr/>
          </p:nvSpPr>
          <p:spPr bwMode="auto">
            <a:xfrm>
              <a:off x="2480"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67238" name="Group 230"/>
          <p:cNvGrpSpPr>
            <a:grpSpLocks/>
          </p:cNvGrpSpPr>
          <p:nvPr/>
        </p:nvGrpSpPr>
        <p:grpSpPr bwMode="auto">
          <a:xfrm flipV="1">
            <a:off x="6629400" y="3810000"/>
            <a:ext cx="431800" cy="381000"/>
            <a:chOff x="2256" y="1920"/>
            <a:chExt cx="272" cy="240"/>
          </a:xfrm>
        </p:grpSpPr>
        <p:sp>
          <p:nvSpPr>
            <p:cNvPr id="1067239" name="Oval 231"/>
            <p:cNvSpPr>
              <a:spLocks noChangeArrowheads="1"/>
            </p:cNvSpPr>
            <p:nvPr/>
          </p:nvSpPr>
          <p:spPr bwMode="auto">
            <a:xfrm>
              <a:off x="2256"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0" name="Oval 232"/>
            <p:cNvSpPr>
              <a:spLocks noChangeArrowheads="1"/>
            </p:cNvSpPr>
            <p:nvPr/>
          </p:nvSpPr>
          <p:spPr bwMode="auto">
            <a:xfrm>
              <a:off x="2312"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1" name="Oval 233"/>
            <p:cNvSpPr>
              <a:spLocks noChangeArrowheads="1"/>
            </p:cNvSpPr>
            <p:nvPr/>
          </p:nvSpPr>
          <p:spPr bwMode="auto">
            <a:xfrm>
              <a:off x="2368"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2" name="Oval 234"/>
            <p:cNvSpPr>
              <a:spLocks noChangeArrowheads="1"/>
            </p:cNvSpPr>
            <p:nvPr/>
          </p:nvSpPr>
          <p:spPr bwMode="auto">
            <a:xfrm>
              <a:off x="2424"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3" name="Oval 235"/>
            <p:cNvSpPr>
              <a:spLocks noChangeArrowheads="1"/>
            </p:cNvSpPr>
            <p:nvPr/>
          </p:nvSpPr>
          <p:spPr bwMode="auto">
            <a:xfrm>
              <a:off x="2480"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4" name="Oval 236"/>
            <p:cNvSpPr>
              <a:spLocks noChangeArrowheads="1"/>
            </p:cNvSpPr>
            <p:nvPr/>
          </p:nvSpPr>
          <p:spPr bwMode="auto">
            <a:xfrm>
              <a:off x="2256"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5" name="Oval 237"/>
            <p:cNvSpPr>
              <a:spLocks noChangeArrowheads="1"/>
            </p:cNvSpPr>
            <p:nvPr/>
          </p:nvSpPr>
          <p:spPr bwMode="auto">
            <a:xfrm>
              <a:off x="2312"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6" name="Oval 238"/>
            <p:cNvSpPr>
              <a:spLocks noChangeArrowheads="1"/>
            </p:cNvSpPr>
            <p:nvPr/>
          </p:nvSpPr>
          <p:spPr bwMode="auto">
            <a:xfrm>
              <a:off x="2368"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7" name="Oval 239"/>
            <p:cNvSpPr>
              <a:spLocks noChangeArrowheads="1"/>
            </p:cNvSpPr>
            <p:nvPr/>
          </p:nvSpPr>
          <p:spPr bwMode="auto">
            <a:xfrm>
              <a:off x="2424"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8" name="Oval 240"/>
            <p:cNvSpPr>
              <a:spLocks noChangeArrowheads="1"/>
            </p:cNvSpPr>
            <p:nvPr/>
          </p:nvSpPr>
          <p:spPr bwMode="auto">
            <a:xfrm>
              <a:off x="2480"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49" name="Oval 241"/>
            <p:cNvSpPr>
              <a:spLocks noChangeArrowheads="1"/>
            </p:cNvSpPr>
            <p:nvPr/>
          </p:nvSpPr>
          <p:spPr bwMode="auto">
            <a:xfrm>
              <a:off x="2256"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0" name="Oval 242"/>
            <p:cNvSpPr>
              <a:spLocks noChangeArrowheads="1"/>
            </p:cNvSpPr>
            <p:nvPr/>
          </p:nvSpPr>
          <p:spPr bwMode="auto">
            <a:xfrm>
              <a:off x="2312"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1" name="Oval 243"/>
            <p:cNvSpPr>
              <a:spLocks noChangeArrowheads="1"/>
            </p:cNvSpPr>
            <p:nvPr/>
          </p:nvSpPr>
          <p:spPr bwMode="auto">
            <a:xfrm>
              <a:off x="2368"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2" name="Oval 244"/>
            <p:cNvSpPr>
              <a:spLocks noChangeArrowheads="1"/>
            </p:cNvSpPr>
            <p:nvPr/>
          </p:nvSpPr>
          <p:spPr bwMode="auto">
            <a:xfrm>
              <a:off x="2424" y="2016"/>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3" name="Oval 245"/>
            <p:cNvSpPr>
              <a:spLocks noChangeArrowheads="1"/>
            </p:cNvSpPr>
            <p:nvPr/>
          </p:nvSpPr>
          <p:spPr bwMode="auto">
            <a:xfrm>
              <a:off x="2480"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4" name="Oval 246"/>
            <p:cNvSpPr>
              <a:spLocks noChangeArrowheads="1"/>
            </p:cNvSpPr>
            <p:nvPr/>
          </p:nvSpPr>
          <p:spPr bwMode="auto">
            <a:xfrm>
              <a:off x="2256"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5" name="Oval 247"/>
            <p:cNvSpPr>
              <a:spLocks noChangeArrowheads="1"/>
            </p:cNvSpPr>
            <p:nvPr/>
          </p:nvSpPr>
          <p:spPr bwMode="auto">
            <a:xfrm>
              <a:off x="2312"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6" name="Oval 248"/>
            <p:cNvSpPr>
              <a:spLocks noChangeArrowheads="1"/>
            </p:cNvSpPr>
            <p:nvPr/>
          </p:nvSpPr>
          <p:spPr bwMode="auto">
            <a:xfrm>
              <a:off x="2368"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7" name="Oval 249"/>
            <p:cNvSpPr>
              <a:spLocks noChangeArrowheads="1"/>
            </p:cNvSpPr>
            <p:nvPr/>
          </p:nvSpPr>
          <p:spPr bwMode="auto">
            <a:xfrm>
              <a:off x="2424" y="2064"/>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8" name="Oval 250"/>
            <p:cNvSpPr>
              <a:spLocks noChangeArrowheads="1"/>
            </p:cNvSpPr>
            <p:nvPr/>
          </p:nvSpPr>
          <p:spPr bwMode="auto">
            <a:xfrm>
              <a:off x="2480"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59" name="Oval 251"/>
            <p:cNvSpPr>
              <a:spLocks noChangeArrowheads="1"/>
            </p:cNvSpPr>
            <p:nvPr/>
          </p:nvSpPr>
          <p:spPr bwMode="auto">
            <a:xfrm>
              <a:off x="2256"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0" name="Oval 252"/>
            <p:cNvSpPr>
              <a:spLocks noChangeArrowheads="1"/>
            </p:cNvSpPr>
            <p:nvPr/>
          </p:nvSpPr>
          <p:spPr bwMode="auto">
            <a:xfrm>
              <a:off x="2312" y="211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1" name="Oval 253"/>
            <p:cNvSpPr>
              <a:spLocks noChangeArrowheads="1"/>
            </p:cNvSpPr>
            <p:nvPr/>
          </p:nvSpPr>
          <p:spPr bwMode="auto">
            <a:xfrm>
              <a:off x="2368" y="2112"/>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2" name="Oval 254"/>
            <p:cNvSpPr>
              <a:spLocks noChangeArrowheads="1"/>
            </p:cNvSpPr>
            <p:nvPr/>
          </p:nvSpPr>
          <p:spPr bwMode="auto">
            <a:xfrm>
              <a:off x="2424" y="2112"/>
              <a:ext cx="48" cy="48"/>
            </a:xfrm>
            <a:prstGeom prst="ellipse">
              <a:avLst/>
            </a:prstGeom>
            <a:solidFill>
              <a:srgbClr val="6D602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3" name="Oval 255"/>
            <p:cNvSpPr>
              <a:spLocks noChangeArrowheads="1"/>
            </p:cNvSpPr>
            <p:nvPr/>
          </p:nvSpPr>
          <p:spPr bwMode="auto">
            <a:xfrm>
              <a:off x="2480"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67331" name="Group 323"/>
          <p:cNvGrpSpPr>
            <a:grpSpLocks/>
          </p:cNvGrpSpPr>
          <p:nvPr/>
        </p:nvGrpSpPr>
        <p:grpSpPr bwMode="auto">
          <a:xfrm>
            <a:off x="403224" y="1144587"/>
            <a:ext cx="8412163" cy="3744913"/>
            <a:chOff x="240" y="720"/>
            <a:chExt cx="5299" cy="2359"/>
          </a:xfrm>
        </p:grpSpPr>
        <p:sp>
          <p:nvSpPr>
            <p:cNvPr id="1067330" name="Rectangle 322"/>
            <p:cNvSpPr>
              <a:spLocks noChangeArrowheads="1"/>
            </p:cNvSpPr>
            <p:nvPr/>
          </p:nvSpPr>
          <p:spPr bwMode="auto">
            <a:xfrm>
              <a:off x="240" y="720"/>
              <a:ext cx="5299" cy="235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4" name="Rectangle 256"/>
            <p:cNvSpPr>
              <a:spLocks noChangeArrowheads="1"/>
            </p:cNvSpPr>
            <p:nvPr/>
          </p:nvSpPr>
          <p:spPr bwMode="auto">
            <a:xfrm>
              <a:off x="288" y="768"/>
              <a:ext cx="5088" cy="192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5" name="Text Box 257"/>
            <p:cNvSpPr txBox="1">
              <a:spLocks noChangeArrowheads="1"/>
            </p:cNvSpPr>
            <p:nvPr/>
          </p:nvSpPr>
          <p:spPr bwMode="auto">
            <a:xfrm>
              <a:off x="340" y="810"/>
              <a:ext cx="5088" cy="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dirty="0"/>
                <a:t>public void run() {</a:t>
              </a:r>
            </a:p>
            <a:p>
              <a:pPr>
                <a:defRPr/>
              </a:pPr>
              <a:r>
                <a:rPr lang="en-US" altLang="de-DE" b="1" dirty="0"/>
                <a:t>   </a:t>
              </a:r>
              <a:r>
                <a:rPr lang="en-US" altLang="de-DE" b="1" dirty="0" err="1"/>
                <a:t>GImage</a:t>
              </a:r>
              <a:r>
                <a:rPr lang="en-US" altLang="de-DE" b="1" dirty="0"/>
                <a:t> original = new </a:t>
              </a:r>
              <a:r>
                <a:rPr lang="en-US" altLang="de-DE" b="1" dirty="0" err="1"/>
                <a:t>GImage</a:t>
              </a:r>
              <a:r>
                <a:rPr lang="en-US" altLang="de-DE" b="1" dirty="0"/>
                <a:t>(</a:t>
              </a:r>
              <a:r>
                <a:rPr lang="ru-RU" altLang="de-DE" b="1" dirty="0"/>
                <a:t>"</a:t>
              </a:r>
              <a:r>
                <a:rPr lang="en-US" altLang="de-DE" b="1" dirty="0" err="1"/>
                <a:t>Candle.gif</a:t>
              </a:r>
              <a:r>
                <a:rPr lang="ru-RU" altLang="de-DE" b="1" dirty="0"/>
                <a:t>"</a:t>
              </a:r>
              <a:r>
                <a:rPr lang="en-US" altLang="de-DE" b="1" dirty="0"/>
                <a:t>);</a:t>
              </a:r>
            </a:p>
            <a:p>
              <a:pPr>
                <a:defRPr/>
              </a:pPr>
              <a:r>
                <a:rPr lang="en-US" altLang="de-DE" b="1" dirty="0"/>
                <a:t>   </a:t>
              </a:r>
              <a:r>
                <a:rPr lang="en-US" altLang="de-DE" b="1" dirty="0" err="1"/>
                <a:t>GImage</a:t>
              </a:r>
              <a:r>
                <a:rPr lang="en-US" altLang="de-DE" b="1" dirty="0"/>
                <a:t> flipped = </a:t>
              </a:r>
              <a:r>
                <a:rPr lang="en-US" altLang="de-DE" b="1" dirty="0" err="1"/>
                <a:t>flipVertical</a:t>
              </a:r>
              <a:r>
                <a:rPr lang="en-US" altLang="de-DE" b="1" dirty="0"/>
                <a:t>(original);</a:t>
              </a:r>
            </a:p>
            <a:p>
              <a:pPr>
                <a:defRPr/>
              </a:pPr>
              <a:r>
                <a:rPr lang="en-US" altLang="de-DE" b="1" dirty="0"/>
                <a:t>   double y = (</a:t>
              </a:r>
              <a:r>
                <a:rPr lang="en-US" altLang="de-DE" b="1" dirty="0" err="1"/>
                <a:t>getHeight</a:t>
              </a:r>
              <a:r>
                <a:rPr lang="en-US" altLang="de-DE" b="1" dirty="0"/>
                <a:t>() - </a:t>
              </a:r>
              <a:r>
                <a:rPr lang="en-US" altLang="de-DE" b="1" dirty="0" err="1"/>
                <a:t>original.getHeight</a:t>
              </a:r>
              <a:r>
                <a:rPr lang="en-US" altLang="de-DE" b="1" dirty="0"/>
                <a:t>()) / 2;</a:t>
              </a:r>
            </a:p>
            <a:p>
              <a:pPr>
                <a:defRPr/>
              </a:pPr>
              <a:r>
                <a:rPr lang="en-US" altLang="de-DE" b="1" dirty="0"/>
                <a:t>   double x1 = (</a:t>
              </a:r>
              <a:r>
                <a:rPr lang="en-US" altLang="de-DE" b="1" dirty="0" err="1"/>
                <a:t>getWidth</a:t>
              </a:r>
              <a:r>
                <a:rPr lang="en-US" altLang="de-DE" b="1" dirty="0"/>
                <a:t>() + IMAGE_SEP) / 2;</a:t>
              </a:r>
            </a:p>
            <a:p>
              <a:pPr>
                <a:defRPr/>
              </a:pPr>
              <a:r>
                <a:rPr lang="en-US" altLang="de-DE" b="1" dirty="0"/>
                <a:t>   double x0 = x1 - </a:t>
              </a:r>
              <a:r>
                <a:rPr lang="en-US" altLang="de-DE" b="1" dirty="0" err="1"/>
                <a:t>original.getWidth</a:t>
              </a:r>
              <a:r>
                <a:rPr lang="en-US" altLang="de-DE" b="1" dirty="0"/>
                <a:t>() - IMAGE_SEP;</a:t>
              </a:r>
            </a:p>
            <a:p>
              <a:pPr>
                <a:defRPr/>
              </a:pPr>
              <a:r>
                <a:rPr lang="en-US" altLang="de-DE" b="1" dirty="0"/>
                <a:t>   add(original, x0, y);</a:t>
              </a:r>
            </a:p>
            <a:p>
              <a:pPr>
                <a:defRPr/>
              </a:pPr>
              <a:r>
                <a:rPr lang="en-US" altLang="de-DE" b="1" dirty="0"/>
                <a:t>   add(flipped, x1, y);</a:t>
              </a:r>
            </a:p>
            <a:p>
              <a:pPr>
                <a:defRPr/>
              </a:pPr>
              <a:r>
                <a:rPr lang="en-US" altLang="de-DE" b="1" dirty="0"/>
                <a:t>}</a:t>
              </a:r>
            </a:p>
          </p:txBody>
        </p:sp>
        <p:grpSp>
          <p:nvGrpSpPr>
            <p:cNvPr id="68654" name="Group 258"/>
            <p:cNvGrpSpPr>
              <a:grpSpLocks/>
            </p:cNvGrpSpPr>
            <p:nvPr/>
          </p:nvGrpSpPr>
          <p:grpSpPr bwMode="auto">
            <a:xfrm>
              <a:off x="392" y="1008"/>
              <a:ext cx="5120" cy="2030"/>
              <a:chOff x="392" y="1008"/>
              <a:chExt cx="5120" cy="2030"/>
            </a:xfrm>
          </p:grpSpPr>
          <p:sp>
            <p:nvSpPr>
              <p:cNvPr id="1067267" name="Rectangle 259"/>
              <p:cNvSpPr>
                <a:spLocks noChangeArrowheads="1"/>
              </p:cNvSpPr>
              <p:nvPr/>
            </p:nvSpPr>
            <p:spPr bwMode="auto">
              <a:xfrm>
                <a:off x="392" y="1008"/>
                <a:ext cx="5088" cy="203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68" name="Text Box 260"/>
              <p:cNvSpPr txBox="1">
                <a:spLocks noChangeArrowheads="1"/>
              </p:cNvSpPr>
              <p:nvPr/>
            </p:nvSpPr>
            <p:spPr bwMode="auto">
              <a:xfrm>
                <a:off x="432" y="1052"/>
                <a:ext cx="4944" cy="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altLang="de-DE" b="1" noProof="1"/>
                  <a:t>private GImage flipVertical(GImage image) {</a:t>
                </a:r>
              </a:p>
              <a:p>
                <a:pPr>
                  <a:defRPr/>
                </a:pPr>
                <a:r>
                  <a:rPr altLang="de-DE" b="1" noProof="1"/>
                  <a:t>   int[][] array = image.getPixelArray();</a:t>
                </a:r>
              </a:p>
              <a:p>
                <a:pPr>
                  <a:defRPr/>
                </a:pPr>
                <a:r>
                  <a:rPr altLang="de-DE" b="1" noProof="1"/>
                  <a:t>   int height = array.length;</a:t>
                </a:r>
              </a:p>
              <a:p>
                <a:pPr>
                  <a:defRPr/>
                </a:pPr>
                <a:r>
                  <a:rPr altLang="de-DE" b="1" noProof="1"/>
                  <a:t>   for (int p1 = 0; p1 &lt; height / 2; p1++) {</a:t>
                </a:r>
              </a:p>
              <a:p>
                <a:pPr>
                  <a:defRPr/>
                </a:pPr>
                <a:r>
                  <a:rPr altLang="de-DE" b="1" noProof="1"/>
                  <a:t>      int p2 = height - p1 - 1;</a:t>
                </a:r>
              </a:p>
              <a:p>
                <a:pPr>
                  <a:defRPr/>
                </a:pPr>
                <a:r>
                  <a:rPr altLang="de-DE" b="1" noProof="1"/>
                  <a:t>      int[] temp = array[p1];</a:t>
                </a:r>
              </a:p>
              <a:p>
                <a:pPr>
                  <a:defRPr/>
                </a:pPr>
                <a:r>
                  <a:rPr altLang="de-DE" b="1" noProof="1"/>
                  <a:t>      array[p1] = array[p2];</a:t>
                </a:r>
              </a:p>
              <a:p>
                <a:pPr>
                  <a:defRPr/>
                </a:pPr>
                <a:r>
                  <a:rPr altLang="de-DE" b="1" noProof="1"/>
                  <a:t>      array[p2] = temp;</a:t>
                </a:r>
              </a:p>
              <a:p>
                <a:pPr>
                  <a:defRPr/>
                </a:pPr>
                <a:r>
                  <a:rPr altLang="de-DE" b="1" noProof="1"/>
                  <a:t>   }</a:t>
                </a:r>
              </a:p>
              <a:p>
                <a:pPr>
                  <a:defRPr/>
                </a:pPr>
                <a:r>
                  <a:rPr altLang="de-DE" b="1" noProof="1"/>
                  <a:t>   return new GImage(array);</a:t>
                </a:r>
              </a:p>
              <a:p>
                <a:pPr>
                  <a:defRPr/>
                </a:pPr>
                <a:r>
                  <a:rPr altLang="de-DE" b="1" noProof="1"/>
                  <a:t>}</a:t>
                </a:r>
              </a:p>
            </p:txBody>
          </p:sp>
          <p:sp>
            <p:nvSpPr>
              <p:cNvPr id="1067269" name="Text Box 261"/>
              <p:cNvSpPr txBox="1">
                <a:spLocks noChangeArrowheads="1"/>
              </p:cNvSpPr>
              <p:nvPr/>
            </p:nvSpPr>
            <p:spPr bwMode="auto">
              <a:xfrm>
                <a:off x="4728" y="2174"/>
                <a:ext cx="7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image</a:t>
                </a:r>
                <a:endParaRPr lang="en-US" altLang="de-DE" sz="2000" b="1"/>
              </a:p>
            </p:txBody>
          </p:sp>
          <p:sp>
            <p:nvSpPr>
              <p:cNvPr id="1067270" name="Rectangle 262"/>
              <p:cNvSpPr>
                <a:spLocks noChangeArrowheads="1"/>
              </p:cNvSpPr>
              <p:nvPr/>
            </p:nvSpPr>
            <p:spPr bwMode="auto">
              <a:xfrm>
                <a:off x="4800" y="2360"/>
                <a:ext cx="57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71" name="Text Box 263"/>
              <p:cNvSpPr txBox="1">
                <a:spLocks noChangeArrowheads="1"/>
              </p:cNvSpPr>
              <p:nvPr/>
            </p:nvSpPr>
            <p:spPr bwMode="auto">
              <a:xfrm>
                <a:off x="3960" y="2168"/>
                <a:ext cx="7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array</a:t>
                </a:r>
                <a:endParaRPr lang="en-US" altLang="de-DE" sz="2000" b="1"/>
              </a:p>
            </p:txBody>
          </p:sp>
          <p:sp>
            <p:nvSpPr>
              <p:cNvPr id="1067272" name="Rectangle 264"/>
              <p:cNvSpPr>
                <a:spLocks noChangeArrowheads="1"/>
              </p:cNvSpPr>
              <p:nvPr/>
            </p:nvSpPr>
            <p:spPr bwMode="auto">
              <a:xfrm>
                <a:off x="4032" y="2354"/>
                <a:ext cx="576" cy="57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pic>
            <p:nvPicPr>
              <p:cNvPr id="68714" name="Picture 265" descr="Can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 y="2410"/>
                <a:ext cx="86" cy="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7274" name="Text Box 266"/>
              <p:cNvSpPr txBox="1">
                <a:spLocks noChangeArrowheads="1"/>
              </p:cNvSpPr>
              <p:nvPr/>
            </p:nvSpPr>
            <p:spPr bwMode="auto">
              <a:xfrm>
                <a:off x="3399" y="2484"/>
                <a:ext cx="585"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b="1"/>
                  <a:t>height</a:t>
                </a:r>
                <a:endParaRPr lang="en-US" altLang="de-DE" sz="2000" b="1"/>
              </a:p>
            </p:txBody>
          </p:sp>
          <p:sp>
            <p:nvSpPr>
              <p:cNvPr id="1067275" name="Rectangle 267"/>
              <p:cNvSpPr>
                <a:spLocks noChangeArrowheads="1"/>
              </p:cNvSpPr>
              <p:nvPr/>
            </p:nvSpPr>
            <p:spPr bwMode="auto">
              <a:xfrm>
                <a:off x="3415" y="2678"/>
                <a:ext cx="521" cy="2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67276" name="Text Box 268"/>
            <p:cNvSpPr txBox="1">
              <a:spLocks noChangeArrowheads="1"/>
            </p:cNvSpPr>
            <p:nvPr/>
          </p:nvSpPr>
          <p:spPr bwMode="auto">
            <a:xfrm>
              <a:off x="3447" y="2688"/>
              <a:ext cx="44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800">
                  <a:latin typeface="Times New Roman" charset="0"/>
                </a:rPr>
                <a:t>100</a:t>
              </a:r>
            </a:p>
          </p:txBody>
        </p:sp>
        <p:grpSp>
          <p:nvGrpSpPr>
            <p:cNvPr id="68656" name="Group 269"/>
            <p:cNvGrpSpPr>
              <a:grpSpLocks/>
            </p:cNvGrpSpPr>
            <p:nvPr/>
          </p:nvGrpSpPr>
          <p:grpSpPr bwMode="auto">
            <a:xfrm flipV="1">
              <a:off x="4176" y="2640"/>
              <a:ext cx="272" cy="240"/>
              <a:chOff x="2256" y="1680"/>
              <a:chExt cx="272" cy="240"/>
            </a:xfrm>
          </p:grpSpPr>
          <p:sp>
            <p:nvSpPr>
              <p:cNvPr id="1067278" name="Oval 270"/>
              <p:cNvSpPr>
                <a:spLocks noChangeArrowheads="1"/>
              </p:cNvSpPr>
              <p:nvPr/>
            </p:nvSpPr>
            <p:spPr bwMode="auto">
              <a:xfrm>
                <a:off x="2256"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79" name="Oval 271"/>
              <p:cNvSpPr>
                <a:spLocks noChangeArrowheads="1"/>
              </p:cNvSpPr>
              <p:nvPr/>
            </p:nvSpPr>
            <p:spPr bwMode="auto">
              <a:xfrm>
                <a:off x="2312"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0" name="Oval 272"/>
              <p:cNvSpPr>
                <a:spLocks noChangeArrowheads="1"/>
              </p:cNvSpPr>
              <p:nvPr/>
            </p:nvSpPr>
            <p:spPr bwMode="auto">
              <a:xfrm>
                <a:off x="2368" y="1680"/>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1" name="Oval 273"/>
              <p:cNvSpPr>
                <a:spLocks noChangeArrowheads="1"/>
              </p:cNvSpPr>
              <p:nvPr/>
            </p:nvSpPr>
            <p:spPr bwMode="auto">
              <a:xfrm>
                <a:off x="2424" y="1680"/>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2" name="Oval 274"/>
              <p:cNvSpPr>
                <a:spLocks noChangeArrowheads="1"/>
              </p:cNvSpPr>
              <p:nvPr/>
            </p:nvSpPr>
            <p:spPr bwMode="auto">
              <a:xfrm>
                <a:off x="2480" y="168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3" name="Oval 275"/>
              <p:cNvSpPr>
                <a:spLocks noChangeArrowheads="1"/>
              </p:cNvSpPr>
              <p:nvPr/>
            </p:nvSpPr>
            <p:spPr bwMode="auto">
              <a:xfrm>
                <a:off x="2256"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4" name="Oval 276"/>
              <p:cNvSpPr>
                <a:spLocks noChangeArrowheads="1"/>
              </p:cNvSpPr>
              <p:nvPr/>
            </p:nvSpPr>
            <p:spPr bwMode="auto">
              <a:xfrm>
                <a:off x="2312"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5" name="Oval 277"/>
              <p:cNvSpPr>
                <a:spLocks noChangeArrowheads="1"/>
              </p:cNvSpPr>
              <p:nvPr/>
            </p:nvSpPr>
            <p:spPr bwMode="auto">
              <a:xfrm>
                <a:off x="2368" y="1728"/>
                <a:ext cx="48" cy="48"/>
              </a:xfrm>
              <a:prstGeom prst="ellipse">
                <a:avLst/>
              </a:prstGeom>
              <a:solidFill>
                <a:srgbClr val="FFFF3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6" name="Oval 278"/>
              <p:cNvSpPr>
                <a:spLocks noChangeArrowheads="1"/>
              </p:cNvSpPr>
              <p:nvPr/>
            </p:nvSpPr>
            <p:spPr bwMode="auto">
              <a:xfrm>
                <a:off x="2424" y="1728"/>
                <a:ext cx="48" cy="4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7" name="Oval 279"/>
              <p:cNvSpPr>
                <a:spLocks noChangeArrowheads="1"/>
              </p:cNvSpPr>
              <p:nvPr/>
            </p:nvSpPr>
            <p:spPr bwMode="auto">
              <a:xfrm>
                <a:off x="2480" y="172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8" name="Oval 280"/>
              <p:cNvSpPr>
                <a:spLocks noChangeArrowheads="1"/>
              </p:cNvSpPr>
              <p:nvPr/>
            </p:nvSpPr>
            <p:spPr bwMode="auto">
              <a:xfrm>
                <a:off x="2256"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89" name="Oval 281"/>
              <p:cNvSpPr>
                <a:spLocks noChangeArrowheads="1"/>
              </p:cNvSpPr>
              <p:nvPr/>
            </p:nvSpPr>
            <p:spPr bwMode="auto">
              <a:xfrm>
                <a:off x="2312"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0" name="Oval 282"/>
              <p:cNvSpPr>
                <a:spLocks noChangeArrowheads="1"/>
              </p:cNvSpPr>
              <p:nvPr/>
            </p:nvSpPr>
            <p:spPr bwMode="auto">
              <a:xfrm>
                <a:off x="2368"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1" name="Oval 283"/>
              <p:cNvSpPr>
                <a:spLocks noChangeArrowheads="1"/>
              </p:cNvSpPr>
              <p:nvPr/>
            </p:nvSpPr>
            <p:spPr bwMode="auto">
              <a:xfrm>
                <a:off x="2424" y="177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2" name="Oval 284"/>
              <p:cNvSpPr>
                <a:spLocks noChangeArrowheads="1"/>
              </p:cNvSpPr>
              <p:nvPr/>
            </p:nvSpPr>
            <p:spPr bwMode="auto">
              <a:xfrm>
                <a:off x="2480" y="177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3" name="Oval 285"/>
              <p:cNvSpPr>
                <a:spLocks noChangeArrowheads="1"/>
              </p:cNvSpPr>
              <p:nvPr/>
            </p:nvSpPr>
            <p:spPr bwMode="auto">
              <a:xfrm>
                <a:off x="2256"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4" name="Oval 286"/>
              <p:cNvSpPr>
                <a:spLocks noChangeArrowheads="1"/>
              </p:cNvSpPr>
              <p:nvPr/>
            </p:nvSpPr>
            <p:spPr bwMode="auto">
              <a:xfrm>
                <a:off x="2312"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5" name="Oval 287"/>
              <p:cNvSpPr>
                <a:spLocks noChangeArrowheads="1"/>
              </p:cNvSpPr>
              <p:nvPr/>
            </p:nvSpPr>
            <p:spPr bwMode="auto">
              <a:xfrm>
                <a:off x="2368"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6" name="Oval 288"/>
              <p:cNvSpPr>
                <a:spLocks noChangeArrowheads="1"/>
              </p:cNvSpPr>
              <p:nvPr/>
            </p:nvSpPr>
            <p:spPr bwMode="auto">
              <a:xfrm>
                <a:off x="2424" y="182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7" name="Oval 289"/>
              <p:cNvSpPr>
                <a:spLocks noChangeArrowheads="1"/>
              </p:cNvSpPr>
              <p:nvPr/>
            </p:nvSpPr>
            <p:spPr bwMode="auto">
              <a:xfrm>
                <a:off x="2480" y="182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8" name="Oval 290"/>
              <p:cNvSpPr>
                <a:spLocks noChangeArrowheads="1"/>
              </p:cNvSpPr>
              <p:nvPr/>
            </p:nvSpPr>
            <p:spPr bwMode="auto">
              <a:xfrm>
                <a:off x="2256"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299" name="Oval 291"/>
              <p:cNvSpPr>
                <a:spLocks noChangeArrowheads="1"/>
              </p:cNvSpPr>
              <p:nvPr/>
            </p:nvSpPr>
            <p:spPr bwMode="auto">
              <a:xfrm>
                <a:off x="2312"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0" name="Oval 292"/>
              <p:cNvSpPr>
                <a:spLocks noChangeArrowheads="1"/>
              </p:cNvSpPr>
              <p:nvPr/>
            </p:nvSpPr>
            <p:spPr bwMode="auto">
              <a:xfrm>
                <a:off x="2368"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1" name="Oval 293"/>
              <p:cNvSpPr>
                <a:spLocks noChangeArrowheads="1"/>
              </p:cNvSpPr>
              <p:nvPr/>
            </p:nvSpPr>
            <p:spPr bwMode="auto">
              <a:xfrm>
                <a:off x="2424" y="187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2" name="Oval 294"/>
              <p:cNvSpPr>
                <a:spLocks noChangeArrowheads="1"/>
              </p:cNvSpPr>
              <p:nvPr/>
            </p:nvSpPr>
            <p:spPr bwMode="auto">
              <a:xfrm>
                <a:off x="2480" y="187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68657" name="Group 295"/>
            <p:cNvGrpSpPr>
              <a:grpSpLocks/>
            </p:cNvGrpSpPr>
            <p:nvPr/>
          </p:nvGrpSpPr>
          <p:grpSpPr bwMode="auto">
            <a:xfrm flipV="1">
              <a:off x="4176" y="2400"/>
              <a:ext cx="272" cy="240"/>
              <a:chOff x="2256" y="1920"/>
              <a:chExt cx="272" cy="240"/>
            </a:xfrm>
          </p:grpSpPr>
          <p:sp>
            <p:nvSpPr>
              <p:cNvPr id="1067304" name="Oval 296"/>
              <p:cNvSpPr>
                <a:spLocks noChangeArrowheads="1"/>
              </p:cNvSpPr>
              <p:nvPr/>
            </p:nvSpPr>
            <p:spPr bwMode="auto">
              <a:xfrm>
                <a:off x="2256"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5" name="Oval 297"/>
              <p:cNvSpPr>
                <a:spLocks noChangeArrowheads="1"/>
              </p:cNvSpPr>
              <p:nvPr/>
            </p:nvSpPr>
            <p:spPr bwMode="auto">
              <a:xfrm>
                <a:off x="2312"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6" name="Oval 298"/>
              <p:cNvSpPr>
                <a:spLocks noChangeArrowheads="1"/>
              </p:cNvSpPr>
              <p:nvPr/>
            </p:nvSpPr>
            <p:spPr bwMode="auto">
              <a:xfrm>
                <a:off x="2368"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7" name="Oval 299"/>
              <p:cNvSpPr>
                <a:spLocks noChangeArrowheads="1"/>
              </p:cNvSpPr>
              <p:nvPr/>
            </p:nvSpPr>
            <p:spPr bwMode="auto">
              <a:xfrm>
                <a:off x="2424" y="1920"/>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8" name="Oval 300"/>
              <p:cNvSpPr>
                <a:spLocks noChangeArrowheads="1"/>
              </p:cNvSpPr>
              <p:nvPr/>
            </p:nvSpPr>
            <p:spPr bwMode="auto">
              <a:xfrm>
                <a:off x="2480" y="1920"/>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09" name="Oval 301"/>
              <p:cNvSpPr>
                <a:spLocks noChangeArrowheads="1"/>
              </p:cNvSpPr>
              <p:nvPr/>
            </p:nvSpPr>
            <p:spPr bwMode="auto">
              <a:xfrm>
                <a:off x="2256"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0" name="Oval 302"/>
              <p:cNvSpPr>
                <a:spLocks noChangeArrowheads="1"/>
              </p:cNvSpPr>
              <p:nvPr/>
            </p:nvSpPr>
            <p:spPr bwMode="auto">
              <a:xfrm>
                <a:off x="2312"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1" name="Oval 303"/>
              <p:cNvSpPr>
                <a:spLocks noChangeArrowheads="1"/>
              </p:cNvSpPr>
              <p:nvPr/>
            </p:nvSpPr>
            <p:spPr bwMode="auto">
              <a:xfrm>
                <a:off x="2368"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2" name="Oval 304"/>
              <p:cNvSpPr>
                <a:spLocks noChangeArrowheads="1"/>
              </p:cNvSpPr>
              <p:nvPr/>
            </p:nvSpPr>
            <p:spPr bwMode="auto">
              <a:xfrm>
                <a:off x="2424" y="1968"/>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3" name="Oval 305"/>
              <p:cNvSpPr>
                <a:spLocks noChangeArrowheads="1"/>
              </p:cNvSpPr>
              <p:nvPr/>
            </p:nvSpPr>
            <p:spPr bwMode="auto">
              <a:xfrm>
                <a:off x="2480" y="1968"/>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4" name="Oval 306"/>
              <p:cNvSpPr>
                <a:spLocks noChangeArrowheads="1"/>
              </p:cNvSpPr>
              <p:nvPr/>
            </p:nvSpPr>
            <p:spPr bwMode="auto">
              <a:xfrm>
                <a:off x="2256"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5" name="Oval 307"/>
              <p:cNvSpPr>
                <a:spLocks noChangeArrowheads="1"/>
              </p:cNvSpPr>
              <p:nvPr/>
            </p:nvSpPr>
            <p:spPr bwMode="auto">
              <a:xfrm>
                <a:off x="2312"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6" name="Oval 308"/>
              <p:cNvSpPr>
                <a:spLocks noChangeArrowheads="1"/>
              </p:cNvSpPr>
              <p:nvPr/>
            </p:nvSpPr>
            <p:spPr bwMode="auto">
              <a:xfrm>
                <a:off x="2368" y="2016"/>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7" name="Oval 309"/>
              <p:cNvSpPr>
                <a:spLocks noChangeArrowheads="1"/>
              </p:cNvSpPr>
              <p:nvPr/>
            </p:nvSpPr>
            <p:spPr bwMode="auto">
              <a:xfrm>
                <a:off x="2424" y="2016"/>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8" name="Oval 310"/>
              <p:cNvSpPr>
                <a:spLocks noChangeArrowheads="1"/>
              </p:cNvSpPr>
              <p:nvPr/>
            </p:nvSpPr>
            <p:spPr bwMode="auto">
              <a:xfrm>
                <a:off x="2480" y="2016"/>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19" name="Oval 311"/>
              <p:cNvSpPr>
                <a:spLocks noChangeArrowheads="1"/>
              </p:cNvSpPr>
              <p:nvPr/>
            </p:nvSpPr>
            <p:spPr bwMode="auto">
              <a:xfrm>
                <a:off x="2256"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0" name="Oval 312"/>
              <p:cNvSpPr>
                <a:spLocks noChangeArrowheads="1"/>
              </p:cNvSpPr>
              <p:nvPr/>
            </p:nvSpPr>
            <p:spPr bwMode="auto">
              <a:xfrm>
                <a:off x="2312"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1" name="Oval 313"/>
              <p:cNvSpPr>
                <a:spLocks noChangeArrowheads="1"/>
              </p:cNvSpPr>
              <p:nvPr/>
            </p:nvSpPr>
            <p:spPr bwMode="auto">
              <a:xfrm>
                <a:off x="2368" y="2064"/>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2" name="Oval 314"/>
              <p:cNvSpPr>
                <a:spLocks noChangeArrowheads="1"/>
              </p:cNvSpPr>
              <p:nvPr/>
            </p:nvSpPr>
            <p:spPr bwMode="auto">
              <a:xfrm>
                <a:off x="2424" y="2064"/>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3" name="Oval 315"/>
              <p:cNvSpPr>
                <a:spLocks noChangeArrowheads="1"/>
              </p:cNvSpPr>
              <p:nvPr/>
            </p:nvSpPr>
            <p:spPr bwMode="auto">
              <a:xfrm>
                <a:off x="2480" y="2064"/>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4" name="Oval 316"/>
              <p:cNvSpPr>
                <a:spLocks noChangeArrowheads="1"/>
              </p:cNvSpPr>
              <p:nvPr/>
            </p:nvSpPr>
            <p:spPr bwMode="auto">
              <a:xfrm>
                <a:off x="2256"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5" name="Oval 317"/>
              <p:cNvSpPr>
                <a:spLocks noChangeArrowheads="1"/>
              </p:cNvSpPr>
              <p:nvPr/>
            </p:nvSpPr>
            <p:spPr bwMode="auto">
              <a:xfrm>
                <a:off x="2312" y="2112"/>
                <a:ext cx="48" cy="48"/>
              </a:xfrm>
              <a:prstGeom prst="ellipse">
                <a:avLst/>
              </a:prstGeom>
              <a:solidFill>
                <a:srgbClr val="E2D8A5"/>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6" name="Oval 318"/>
              <p:cNvSpPr>
                <a:spLocks noChangeArrowheads="1"/>
              </p:cNvSpPr>
              <p:nvPr/>
            </p:nvSpPr>
            <p:spPr bwMode="auto">
              <a:xfrm>
                <a:off x="2368" y="2112"/>
                <a:ext cx="48" cy="48"/>
              </a:xfrm>
              <a:prstGeom prst="ellipse">
                <a:avLst/>
              </a:prstGeom>
              <a:solidFill>
                <a:srgbClr val="9D965E"/>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7" name="Oval 319"/>
              <p:cNvSpPr>
                <a:spLocks noChangeArrowheads="1"/>
              </p:cNvSpPr>
              <p:nvPr/>
            </p:nvSpPr>
            <p:spPr bwMode="auto">
              <a:xfrm>
                <a:off x="2424" y="2112"/>
                <a:ext cx="48" cy="48"/>
              </a:xfrm>
              <a:prstGeom prst="ellipse">
                <a:avLst/>
              </a:prstGeom>
              <a:solidFill>
                <a:srgbClr val="6D6028"/>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67328" name="Oval 320"/>
              <p:cNvSpPr>
                <a:spLocks noChangeArrowheads="1"/>
              </p:cNvSpPr>
              <p:nvPr/>
            </p:nvSpPr>
            <p:spPr bwMode="auto">
              <a:xfrm>
                <a:off x="2480" y="2112"/>
                <a:ext cx="48" cy="4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sp>
        <p:nvSpPr>
          <p:cNvPr id="219"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48</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67014"/>
                                        </p:tgtEl>
                                        <p:attrNameLst>
                                          <p:attrName>style.visibility</p:attrName>
                                        </p:attrNameLst>
                                      </p:cBhvr>
                                      <p:to>
                                        <p:strVal val="visible"/>
                                      </p:to>
                                    </p:set>
                                  </p:childTnLst>
                                  <p:subTnLst>
                                    <p:set>
                                      <p:cBhvr override="childStyle">
                                        <p:cTn dur="1" fill="hold" display="0" masterRel="nextClick" afterEffect="1"/>
                                        <p:tgtEl>
                                          <p:spTgt spid="1067014"/>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67023"/>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1067015"/>
                                        </p:tgtEl>
                                        <p:attrNameLst>
                                          <p:attrName>style.visibility</p:attrName>
                                        </p:attrNameLst>
                                      </p:cBhvr>
                                      <p:to>
                                        <p:strVal val="visible"/>
                                      </p:to>
                                    </p:set>
                                  </p:childTnLst>
                                  <p:subTnLst>
                                    <p:set>
                                      <p:cBhvr override="childStyle">
                                        <p:cTn dur="1" fill="hold" display="0" masterRel="nextClick" afterEffect="1"/>
                                        <p:tgtEl>
                                          <p:spTgt spid="1067015"/>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67016"/>
                                        </p:tgtEl>
                                        <p:attrNameLst>
                                          <p:attrName>style.visibility</p:attrName>
                                        </p:attrNameLst>
                                      </p:cBhvr>
                                      <p:to>
                                        <p:strVal val="visible"/>
                                      </p:to>
                                    </p:set>
                                  </p:childTnLst>
                                  <p:subTnLst>
                                    <p:set>
                                      <p:cBhvr override="childStyle">
                                        <p:cTn dur="1" fill="hold" display="0" masterRel="nextClick" afterEffect="1"/>
                                        <p:tgtEl>
                                          <p:spTgt spid="1067016"/>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6" fill="hold" nodeType="clickEffect">
                                  <p:stCondLst>
                                    <p:cond delay="0"/>
                                  </p:stCondLst>
                                  <p:childTnLst>
                                    <p:set>
                                      <p:cBhvr>
                                        <p:cTn id="21" dur="1" fill="hold">
                                          <p:stCondLst>
                                            <p:cond delay="0"/>
                                          </p:stCondLst>
                                        </p:cTn>
                                        <p:tgtEl>
                                          <p:spTgt spid="1067039"/>
                                        </p:tgtEl>
                                        <p:attrNameLst>
                                          <p:attrName>style.visibility</p:attrName>
                                        </p:attrNameLst>
                                      </p:cBhvr>
                                      <p:to>
                                        <p:strVal val="visible"/>
                                      </p:to>
                                    </p:set>
                                    <p:anim calcmode="lin" valueType="num">
                                      <p:cBhvr additive="base">
                                        <p:cTn id="22" dur="500" fill="hold"/>
                                        <p:tgtEl>
                                          <p:spTgt spid="1067039"/>
                                        </p:tgtEl>
                                        <p:attrNameLst>
                                          <p:attrName>ppt_x</p:attrName>
                                        </p:attrNameLst>
                                      </p:cBhvr>
                                      <p:tavLst>
                                        <p:tav tm="0">
                                          <p:val>
                                            <p:strVal val="1+#ppt_w/2"/>
                                          </p:val>
                                        </p:tav>
                                        <p:tav tm="100000">
                                          <p:val>
                                            <p:strVal val="#ppt_x"/>
                                          </p:val>
                                        </p:tav>
                                      </p:tavLst>
                                    </p:anim>
                                    <p:anim calcmode="lin" valueType="num">
                                      <p:cBhvr additive="base">
                                        <p:cTn id="23" dur="500" fill="hold"/>
                                        <p:tgtEl>
                                          <p:spTgt spid="1067039"/>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1067049"/>
                                        </p:tgtEl>
                                        <p:attrNameLst>
                                          <p:attrName>style.visibility</p:attrName>
                                        </p:attrNameLst>
                                      </p:cBhvr>
                                      <p:to>
                                        <p:strVal val="visible"/>
                                      </p:to>
                                    </p:set>
                                  </p:childTnLst>
                                  <p:subTnLst>
                                    <p:set>
                                      <p:cBhvr override="childStyle">
                                        <p:cTn dur="1" fill="hold" display="0" masterRel="nextClick" afterEffect="1"/>
                                        <p:tgtEl>
                                          <p:spTgt spid="1067049"/>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0671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67186"/>
                                        </p:tgtEl>
                                        <p:attrNameLst>
                                          <p:attrName>style.visibility</p:attrName>
                                        </p:attrNameLst>
                                      </p:cBhvr>
                                      <p:to>
                                        <p:strVal val="visible"/>
                                      </p:to>
                                    </p:set>
                                  </p:childTnLst>
                                </p:cTn>
                              </p:par>
                            </p:childTnLst>
                          </p:cTn>
                        </p:par>
                        <p:par>
                          <p:cTn id="33" fill="hold" nodeType="afterGroup">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1067050"/>
                                        </p:tgtEl>
                                        <p:attrNameLst>
                                          <p:attrName>style.visibility</p:attrName>
                                        </p:attrNameLst>
                                      </p:cBhvr>
                                      <p:to>
                                        <p:strVal val="visible"/>
                                      </p:to>
                                    </p:set>
                                  </p:childTnLst>
                                  <p:subTnLst>
                                    <p:set>
                                      <p:cBhvr override="childStyle">
                                        <p:cTn dur="1" fill="hold" display="0" masterRel="nextClick" afterEffect="1"/>
                                        <p:tgtEl>
                                          <p:spTgt spid="1067050"/>
                                        </p:tgtEl>
                                        <p:attrNameLst>
                                          <p:attrName>style.visibility</p:attrName>
                                        </p:attrNameLst>
                                      </p:cBhvr>
                                      <p:to>
                                        <p:strVal val="hidden"/>
                                      </p:to>
                                    </p:set>
                                  </p:sub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067103"/>
                                        </p:tgtEl>
                                        <p:attrNameLst>
                                          <p:attrName>style.visibility</p:attrName>
                                        </p:attrNameLst>
                                      </p:cBhvr>
                                      <p:to>
                                        <p:strVal val="visible"/>
                                      </p:to>
                                    </p:set>
                                  </p:childTnLst>
                                </p:cTn>
                              </p:par>
                            </p:childTnLst>
                          </p:cTn>
                        </p:par>
                        <p:par>
                          <p:cTn id="40" fill="hold" nodeType="afterGroup">
                            <p:stCondLst>
                              <p:cond delay="0"/>
                            </p:stCondLst>
                            <p:childTnLst>
                              <p:par>
                                <p:cTn id="41" presetID="1" presetClass="entr" presetSubtype="0" fill="hold" grpId="0" nodeType="afterEffect">
                                  <p:stCondLst>
                                    <p:cond delay="0"/>
                                  </p:stCondLst>
                                  <p:childTnLst>
                                    <p:set>
                                      <p:cBhvr>
                                        <p:cTn id="42" dur="1" fill="hold">
                                          <p:stCondLst>
                                            <p:cond delay="0"/>
                                          </p:stCondLst>
                                        </p:cTn>
                                        <p:tgtEl>
                                          <p:spTgt spid="106705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7" presetClass="exit" presetSubtype="4" fill="hold" nodeType="clickEffect">
                                  <p:stCondLst>
                                    <p:cond delay="0"/>
                                  </p:stCondLst>
                                  <p:childTnLst>
                                    <p:anim calcmode="lin" valueType="num">
                                      <p:cBhvr>
                                        <p:cTn id="46" dur="1000"/>
                                        <p:tgtEl>
                                          <p:spTgt spid="1067160"/>
                                        </p:tgtEl>
                                        <p:attrNameLst>
                                          <p:attrName>ppt_x</p:attrName>
                                        </p:attrNameLst>
                                      </p:cBhvr>
                                      <p:tavLst>
                                        <p:tav tm="0">
                                          <p:val>
                                            <p:strVal val="ppt_x"/>
                                          </p:val>
                                        </p:tav>
                                        <p:tav tm="100000">
                                          <p:val>
                                            <p:strVal val="ppt_x"/>
                                          </p:val>
                                        </p:tav>
                                      </p:tavLst>
                                    </p:anim>
                                    <p:anim calcmode="lin" valueType="num">
                                      <p:cBhvr>
                                        <p:cTn id="47" dur="1000"/>
                                        <p:tgtEl>
                                          <p:spTgt spid="1067160"/>
                                        </p:tgtEl>
                                        <p:attrNameLst>
                                          <p:attrName>ppt_y</p:attrName>
                                        </p:attrNameLst>
                                      </p:cBhvr>
                                      <p:tavLst>
                                        <p:tav tm="0">
                                          <p:val>
                                            <p:strVal val="ppt_y"/>
                                          </p:val>
                                        </p:tav>
                                        <p:tav tm="100000">
                                          <p:val>
                                            <p:strVal val="ppt_y+ppt_h/2"/>
                                          </p:val>
                                        </p:tav>
                                      </p:tavLst>
                                    </p:anim>
                                    <p:anim calcmode="lin" valueType="num">
                                      <p:cBhvr>
                                        <p:cTn id="48" dur="1000"/>
                                        <p:tgtEl>
                                          <p:spTgt spid="1067160"/>
                                        </p:tgtEl>
                                        <p:attrNameLst>
                                          <p:attrName>ppt_w</p:attrName>
                                        </p:attrNameLst>
                                      </p:cBhvr>
                                      <p:tavLst>
                                        <p:tav tm="0">
                                          <p:val>
                                            <p:strVal val="ppt_w"/>
                                          </p:val>
                                        </p:tav>
                                        <p:tav tm="100000">
                                          <p:val>
                                            <p:strVal val="ppt_w"/>
                                          </p:val>
                                        </p:tav>
                                      </p:tavLst>
                                    </p:anim>
                                    <p:anim calcmode="lin" valueType="num">
                                      <p:cBhvr>
                                        <p:cTn id="49" dur="1000"/>
                                        <p:tgtEl>
                                          <p:spTgt spid="1067160"/>
                                        </p:tgtEl>
                                        <p:attrNameLst>
                                          <p:attrName>ppt_h</p:attrName>
                                        </p:attrNameLst>
                                      </p:cBhvr>
                                      <p:tavLst>
                                        <p:tav tm="0">
                                          <p:val>
                                            <p:strVal val="ppt_h"/>
                                          </p:val>
                                        </p:tav>
                                        <p:tav tm="100000">
                                          <p:val>
                                            <p:fltVal val="0"/>
                                          </p:val>
                                        </p:tav>
                                      </p:tavLst>
                                    </p:anim>
                                    <p:set>
                                      <p:cBhvr>
                                        <p:cTn id="50" dur="1" fill="hold">
                                          <p:stCondLst>
                                            <p:cond delay="999"/>
                                          </p:stCondLst>
                                        </p:cTn>
                                        <p:tgtEl>
                                          <p:spTgt spid="1067160"/>
                                        </p:tgtEl>
                                        <p:attrNameLst>
                                          <p:attrName>style.visibility</p:attrName>
                                        </p:attrNameLst>
                                      </p:cBhvr>
                                      <p:to>
                                        <p:strVal val="hidden"/>
                                      </p:to>
                                    </p:set>
                                  </p:childTnLst>
                                </p:cTn>
                              </p:par>
                              <p:par>
                                <p:cTn id="51" presetID="17" presetClass="exit" presetSubtype="1" fill="hold" nodeType="withEffect">
                                  <p:stCondLst>
                                    <p:cond delay="0"/>
                                  </p:stCondLst>
                                  <p:childTnLst>
                                    <p:anim calcmode="lin" valueType="num">
                                      <p:cBhvr>
                                        <p:cTn id="52" dur="1000"/>
                                        <p:tgtEl>
                                          <p:spTgt spid="1067186"/>
                                        </p:tgtEl>
                                        <p:attrNameLst>
                                          <p:attrName>ppt_x</p:attrName>
                                        </p:attrNameLst>
                                      </p:cBhvr>
                                      <p:tavLst>
                                        <p:tav tm="0">
                                          <p:val>
                                            <p:strVal val="ppt_x"/>
                                          </p:val>
                                        </p:tav>
                                        <p:tav tm="100000">
                                          <p:val>
                                            <p:strVal val="ppt_x"/>
                                          </p:val>
                                        </p:tav>
                                      </p:tavLst>
                                    </p:anim>
                                    <p:anim calcmode="lin" valueType="num">
                                      <p:cBhvr>
                                        <p:cTn id="53" dur="1000"/>
                                        <p:tgtEl>
                                          <p:spTgt spid="1067186"/>
                                        </p:tgtEl>
                                        <p:attrNameLst>
                                          <p:attrName>ppt_y</p:attrName>
                                        </p:attrNameLst>
                                      </p:cBhvr>
                                      <p:tavLst>
                                        <p:tav tm="0">
                                          <p:val>
                                            <p:strVal val="ppt_y"/>
                                          </p:val>
                                        </p:tav>
                                        <p:tav tm="100000">
                                          <p:val>
                                            <p:strVal val="ppt_y-ppt_h/2"/>
                                          </p:val>
                                        </p:tav>
                                      </p:tavLst>
                                    </p:anim>
                                    <p:anim calcmode="lin" valueType="num">
                                      <p:cBhvr>
                                        <p:cTn id="54" dur="1000"/>
                                        <p:tgtEl>
                                          <p:spTgt spid="1067186"/>
                                        </p:tgtEl>
                                        <p:attrNameLst>
                                          <p:attrName>ppt_w</p:attrName>
                                        </p:attrNameLst>
                                      </p:cBhvr>
                                      <p:tavLst>
                                        <p:tav tm="0">
                                          <p:val>
                                            <p:strVal val="ppt_w"/>
                                          </p:val>
                                        </p:tav>
                                        <p:tav tm="100000">
                                          <p:val>
                                            <p:strVal val="ppt_w"/>
                                          </p:val>
                                        </p:tav>
                                      </p:tavLst>
                                    </p:anim>
                                    <p:anim calcmode="lin" valueType="num">
                                      <p:cBhvr>
                                        <p:cTn id="55" dur="1000"/>
                                        <p:tgtEl>
                                          <p:spTgt spid="1067186"/>
                                        </p:tgtEl>
                                        <p:attrNameLst>
                                          <p:attrName>ppt_h</p:attrName>
                                        </p:attrNameLst>
                                      </p:cBhvr>
                                      <p:tavLst>
                                        <p:tav tm="0">
                                          <p:val>
                                            <p:strVal val="ppt_h"/>
                                          </p:val>
                                        </p:tav>
                                        <p:tav tm="100000">
                                          <p:val>
                                            <p:fltVal val="0"/>
                                          </p:val>
                                        </p:tav>
                                      </p:tavLst>
                                    </p:anim>
                                    <p:set>
                                      <p:cBhvr>
                                        <p:cTn id="56" dur="1" fill="hold">
                                          <p:stCondLst>
                                            <p:cond delay="999"/>
                                          </p:stCondLst>
                                        </p:cTn>
                                        <p:tgtEl>
                                          <p:spTgt spid="1067186"/>
                                        </p:tgtEl>
                                        <p:attrNameLst>
                                          <p:attrName>style.visibility</p:attrName>
                                        </p:attrNameLst>
                                      </p:cBhvr>
                                      <p:to>
                                        <p:strVal val="hidden"/>
                                      </p:to>
                                    </p:set>
                                  </p:childTnLst>
                                </p:cTn>
                              </p:par>
                            </p:childTnLst>
                          </p:cTn>
                        </p:par>
                        <p:par>
                          <p:cTn id="57" fill="hold" nodeType="afterGroup">
                            <p:stCondLst>
                              <p:cond delay="1000"/>
                            </p:stCondLst>
                            <p:childTnLst>
                              <p:par>
                                <p:cTn id="58" presetID="17" presetClass="entr" presetSubtype="1" fill="hold" nodeType="afterEffect">
                                  <p:stCondLst>
                                    <p:cond delay="0"/>
                                  </p:stCondLst>
                                  <p:childTnLst>
                                    <p:set>
                                      <p:cBhvr>
                                        <p:cTn id="59" dur="1" fill="hold">
                                          <p:stCondLst>
                                            <p:cond delay="0"/>
                                          </p:stCondLst>
                                        </p:cTn>
                                        <p:tgtEl>
                                          <p:spTgt spid="1067212"/>
                                        </p:tgtEl>
                                        <p:attrNameLst>
                                          <p:attrName>style.visibility</p:attrName>
                                        </p:attrNameLst>
                                      </p:cBhvr>
                                      <p:to>
                                        <p:strVal val="visible"/>
                                      </p:to>
                                    </p:set>
                                    <p:anim calcmode="lin" valueType="num">
                                      <p:cBhvr>
                                        <p:cTn id="60" dur="1000" fill="hold"/>
                                        <p:tgtEl>
                                          <p:spTgt spid="1067212"/>
                                        </p:tgtEl>
                                        <p:attrNameLst>
                                          <p:attrName>ppt_x</p:attrName>
                                        </p:attrNameLst>
                                      </p:cBhvr>
                                      <p:tavLst>
                                        <p:tav tm="0">
                                          <p:val>
                                            <p:strVal val="#ppt_x"/>
                                          </p:val>
                                        </p:tav>
                                        <p:tav tm="100000">
                                          <p:val>
                                            <p:strVal val="#ppt_x"/>
                                          </p:val>
                                        </p:tav>
                                      </p:tavLst>
                                    </p:anim>
                                    <p:anim calcmode="lin" valueType="num">
                                      <p:cBhvr>
                                        <p:cTn id="61" dur="1000" fill="hold"/>
                                        <p:tgtEl>
                                          <p:spTgt spid="1067212"/>
                                        </p:tgtEl>
                                        <p:attrNameLst>
                                          <p:attrName>ppt_y</p:attrName>
                                        </p:attrNameLst>
                                      </p:cBhvr>
                                      <p:tavLst>
                                        <p:tav tm="0">
                                          <p:val>
                                            <p:strVal val="#ppt_y-#ppt_h/2"/>
                                          </p:val>
                                        </p:tav>
                                        <p:tav tm="100000">
                                          <p:val>
                                            <p:strVal val="#ppt_y"/>
                                          </p:val>
                                        </p:tav>
                                      </p:tavLst>
                                    </p:anim>
                                    <p:anim calcmode="lin" valueType="num">
                                      <p:cBhvr>
                                        <p:cTn id="62" dur="1000" fill="hold"/>
                                        <p:tgtEl>
                                          <p:spTgt spid="1067212"/>
                                        </p:tgtEl>
                                        <p:attrNameLst>
                                          <p:attrName>ppt_w</p:attrName>
                                        </p:attrNameLst>
                                      </p:cBhvr>
                                      <p:tavLst>
                                        <p:tav tm="0">
                                          <p:val>
                                            <p:strVal val="#ppt_w"/>
                                          </p:val>
                                        </p:tav>
                                        <p:tav tm="100000">
                                          <p:val>
                                            <p:strVal val="#ppt_w"/>
                                          </p:val>
                                        </p:tav>
                                      </p:tavLst>
                                    </p:anim>
                                    <p:anim calcmode="lin" valueType="num">
                                      <p:cBhvr>
                                        <p:cTn id="63" dur="1000" fill="hold"/>
                                        <p:tgtEl>
                                          <p:spTgt spid="1067212"/>
                                        </p:tgtEl>
                                        <p:attrNameLst>
                                          <p:attrName>ppt_h</p:attrName>
                                        </p:attrNameLst>
                                      </p:cBhvr>
                                      <p:tavLst>
                                        <p:tav tm="0">
                                          <p:val>
                                            <p:fltVal val="0"/>
                                          </p:val>
                                        </p:tav>
                                        <p:tav tm="100000">
                                          <p:val>
                                            <p:strVal val="#ppt_h"/>
                                          </p:val>
                                        </p:tav>
                                      </p:tavLst>
                                    </p:anim>
                                  </p:childTnLst>
                                </p:cTn>
                              </p:par>
                              <p:par>
                                <p:cTn id="64" presetID="17" presetClass="entr" presetSubtype="4" fill="hold" nodeType="withEffect">
                                  <p:stCondLst>
                                    <p:cond delay="0"/>
                                  </p:stCondLst>
                                  <p:childTnLst>
                                    <p:set>
                                      <p:cBhvr>
                                        <p:cTn id="65" dur="1" fill="hold">
                                          <p:stCondLst>
                                            <p:cond delay="0"/>
                                          </p:stCondLst>
                                        </p:cTn>
                                        <p:tgtEl>
                                          <p:spTgt spid="1067238"/>
                                        </p:tgtEl>
                                        <p:attrNameLst>
                                          <p:attrName>style.visibility</p:attrName>
                                        </p:attrNameLst>
                                      </p:cBhvr>
                                      <p:to>
                                        <p:strVal val="visible"/>
                                      </p:to>
                                    </p:set>
                                    <p:anim calcmode="lin" valueType="num">
                                      <p:cBhvr>
                                        <p:cTn id="66" dur="1000" fill="hold"/>
                                        <p:tgtEl>
                                          <p:spTgt spid="1067238"/>
                                        </p:tgtEl>
                                        <p:attrNameLst>
                                          <p:attrName>ppt_x</p:attrName>
                                        </p:attrNameLst>
                                      </p:cBhvr>
                                      <p:tavLst>
                                        <p:tav tm="0">
                                          <p:val>
                                            <p:strVal val="#ppt_x"/>
                                          </p:val>
                                        </p:tav>
                                        <p:tav tm="100000">
                                          <p:val>
                                            <p:strVal val="#ppt_x"/>
                                          </p:val>
                                        </p:tav>
                                      </p:tavLst>
                                    </p:anim>
                                    <p:anim calcmode="lin" valueType="num">
                                      <p:cBhvr>
                                        <p:cTn id="67" dur="1000" fill="hold"/>
                                        <p:tgtEl>
                                          <p:spTgt spid="1067238"/>
                                        </p:tgtEl>
                                        <p:attrNameLst>
                                          <p:attrName>ppt_y</p:attrName>
                                        </p:attrNameLst>
                                      </p:cBhvr>
                                      <p:tavLst>
                                        <p:tav tm="0">
                                          <p:val>
                                            <p:strVal val="#ppt_y+#ppt_h/2"/>
                                          </p:val>
                                        </p:tav>
                                        <p:tav tm="100000">
                                          <p:val>
                                            <p:strVal val="#ppt_y"/>
                                          </p:val>
                                        </p:tav>
                                      </p:tavLst>
                                    </p:anim>
                                    <p:anim calcmode="lin" valueType="num">
                                      <p:cBhvr>
                                        <p:cTn id="68" dur="1000" fill="hold"/>
                                        <p:tgtEl>
                                          <p:spTgt spid="1067238"/>
                                        </p:tgtEl>
                                        <p:attrNameLst>
                                          <p:attrName>ppt_w</p:attrName>
                                        </p:attrNameLst>
                                      </p:cBhvr>
                                      <p:tavLst>
                                        <p:tav tm="0">
                                          <p:val>
                                            <p:strVal val="#ppt_w"/>
                                          </p:val>
                                        </p:tav>
                                        <p:tav tm="100000">
                                          <p:val>
                                            <p:strVal val="#ppt_w"/>
                                          </p:val>
                                        </p:tav>
                                      </p:tavLst>
                                    </p:anim>
                                    <p:anim calcmode="lin" valueType="num">
                                      <p:cBhvr>
                                        <p:cTn id="69" dur="1000" fill="hold"/>
                                        <p:tgtEl>
                                          <p:spTgt spid="1067238"/>
                                        </p:tgtEl>
                                        <p:attrNameLst>
                                          <p:attrName>ppt_h</p:attrName>
                                        </p:attrNameLst>
                                      </p:cBhvr>
                                      <p:tavLst>
                                        <p:tav tm="0">
                                          <p:val>
                                            <p:fltVal val="0"/>
                                          </p:val>
                                        </p:tav>
                                        <p:tav tm="100000">
                                          <p:val>
                                            <p:strVal val="#ppt_h"/>
                                          </p:val>
                                        </p:tav>
                                      </p:tavLst>
                                    </p:anim>
                                  </p:childTnLst>
                                </p:cTn>
                              </p:par>
                            </p:childTnLst>
                          </p:cTn>
                        </p:par>
                        <p:par>
                          <p:cTn id="70" fill="hold" nodeType="afterGroup">
                            <p:stCondLst>
                              <p:cond delay="2000"/>
                            </p:stCondLst>
                            <p:childTnLst>
                              <p:par>
                                <p:cTn id="71" presetID="1" presetClass="exit" presetSubtype="0" fill="hold" grpId="1" nodeType="afterEffect">
                                  <p:stCondLst>
                                    <p:cond delay="0"/>
                                  </p:stCondLst>
                                  <p:childTnLst>
                                    <p:set>
                                      <p:cBhvr>
                                        <p:cTn id="72" dur="1" fill="hold">
                                          <p:stCondLst>
                                            <p:cond delay="0"/>
                                          </p:stCondLst>
                                        </p:cTn>
                                        <p:tgtEl>
                                          <p:spTgt spid="1067051"/>
                                        </p:tgtEl>
                                        <p:attrNameLst>
                                          <p:attrName>style.visibility</p:attrName>
                                        </p:attrNameLst>
                                      </p:cBhvr>
                                      <p:to>
                                        <p:strVal val="hidden"/>
                                      </p:to>
                                    </p:set>
                                  </p:childTnLst>
                                </p:cTn>
                              </p:par>
                            </p:childTnLst>
                          </p:cTn>
                        </p:par>
                        <p:par>
                          <p:cTn id="73" fill="hold" nodeType="afterGroup">
                            <p:stCondLst>
                              <p:cond delay="2000"/>
                            </p:stCondLst>
                            <p:childTnLst>
                              <p:par>
                                <p:cTn id="74" presetID="1" presetClass="entr" presetSubtype="0" fill="hold" grpId="0" nodeType="afterEffect">
                                  <p:stCondLst>
                                    <p:cond delay="0"/>
                                  </p:stCondLst>
                                  <p:childTnLst>
                                    <p:set>
                                      <p:cBhvr>
                                        <p:cTn id="75" dur="1" fill="hold">
                                          <p:stCondLst>
                                            <p:cond delay="0"/>
                                          </p:stCondLst>
                                        </p:cTn>
                                        <p:tgtEl>
                                          <p:spTgt spid="1067052"/>
                                        </p:tgtEl>
                                        <p:attrNameLst>
                                          <p:attrName>style.visibility</p:attrName>
                                        </p:attrNameLst>
                                      </p:cBhvr>
                                      <p:to>
                                        <p:strVal val="visible"/>
                                      </p:to>
                                    </p:set>
                                  </p:childTnLst>
                                  <p:subTnLst>
                                    <p:set>
                                      <p:cBhvr override="childStyle">
                                        <p:cTn dur="1" fill="hold" display="0" masterRel="nextClick" afterEffect="1"/>
                                        <p:tgtEl>
                                          <p:spTgt spid="1067052"/>
                                        </p:tgtEl>
                                        <p:attrNameLst>
                                          <p:attrName>style.visibility</p:attrName>
                                        </p:attrNameLst>
                                      </p:cBhvr>
                                      <p:to>
                                        <p:strVal val="hidden"/>
                                      </p:to>
                                    </p:set>
                                  </p:subTnLst>
                                </p:cTn>
                              </p:par>
                            </p:childTnLst>
                          </p:cTn>
                        </p:par>
                      </p:childTnLst>
                    </p:cTn>
                  </p:par>
                  <p:par>
                    <p:cTn id="76" fill="hold" nodeType="clickPar">
                      <p:stCondLst>
                        <p:cond delay="indefinite"/>
                      </p:stCondLst>
                      <p:childTnLst>
                        <p:par>
                          <p:cTn id="77" fill="hold" nodeType="withGroup">
                            <p:stCondLst>
                              <p:cond delay="0"/>
                            </p:stCondLst>
                            <p:childTnLst>
                              <p:par>
                                <p:cTn id="78" presetID="53" presetClass="exit" presetSubtype="0" fill="hold" nodeType="clickEffect">
                                  <p:stCondLst>
                                    <p:cond delay="0"/>
                                  </p:stCondLst>
                                  <p:childTnLst>
                                    <p:anim calcmode="lin" valueType="num">
                                      <p:cBhvr>
                                        <p:cTn id="79" dur="500"/>
                                        <p:tgtEl>
                                          <p:spTgt spid="1067039"/>
                                        </p:tgtEl>
                                        <p:attrNameLst>
                                          <p:attrName>ppt_w</p:attrName>
                                        </p:attrNameLst>
                                      </p:cBhvr>
                                      <p:tavLst>
                                        <p:tav tm="0">
                                          <p:val>
                                            <p:strVal val="ppt_w"/>
                                          </p:val>
                                        </p:tav>
                                        <p:tav tm="100000">
                                          <p:val>
                                            <p:fltVal val="0"/>
                                          </p:val>
                                        </p:tav>
                                      </p:tavLst>
                                    </p:anim>
                                    <p:anim calcmode="lin" valueType="num">
                                      <p:cBhvr>
                                        <p:cTn id="80" dur="500"/>
                                        <p:tgtEl>
                                          <p:spTgt spid="1067039"/>
                                        </p:tgtEl>
                                        <p:attrNameLst>
                                          <p:attrName>ppt_h</p:attrName>
                                        </p:attrNameLst>
                                      </p:cBhvr>
                                      <p:tavLst>
                                        <p:tav tm="0">
                                          <p:val>
                                            <p:strVal val="ppt_h"/>
                                          </p:val>
                                        </p:tav>
                                        <p:tav tm="100000">
                                          <p:val>
                                            <p:fltVal val="0"/>
                                          </p:val>
                                        </p:tav>
                                      </p:tavLst>
                                    </p:anim>
                                    <p:animEffect transition="out" filter="fade">
                                      <p:cBhvr>
                                        <p:cTn id="81" dur="500"/>
                                        <p:tgtEl>
                                          <p:spTgt spid="1067039"/>
                                        </p:tgtEl>
                                      </p:cBhvr>
                                    </p:animEffect>
                                    <p:set>
                                      <p:cBhvr>
                                        <p:cTn id="82" dur="1" fill="hold">
                                          <p:stCondLst>
                                            <p:cond delay="499"/>
                                          </p:stCondLst>
                                        </p:cTn>
                                        <p:tgtEl>
                                          <p:spTgt spid="1067039"/>
                                        </p:tgtEl>
                                        <p:attrNameLst>
                                          <p:attrName>style.visibility</p:attrName>
                                        </p:attrNameLst>
                                      </p:cBhvr>
                                      <p:to>
                                        <p:strVal val="hidden"/>
                                      </p:to>
                                    </p:set>
                                  </p:childTnLst>
                                </p:cTn>
                              </p:par>
                              <p:par>
                                <p:cTn id="83" presetID="1" presetClass="exit" presetSubtype="0" fill="hold" grpId="1" nodeType="withEffect">
                                  <p:stCondLst>
                                    <p:cond delay="0"/>
                                  </p:stCondLst>
                                  <p:childTnLst>
                                    <p:set>
                                      <p:cBhvr>
                                        <p:cTn id="84" dur="1" fill="hold">
                                          <p:stCondLst>
                                            <p:cond delay="0"/>
                                          </p:stCondLst>
                                        </p:cTn>
                                        <p:tgtEl>
                                          <p:spTgt spid="1067103"/>
                                        </p:tgtEl>
                                        <p:attrNameLst>
                                          <p:attrName>style.visibility</p:attrName>
                                        </p:attrNameLst>
                                      </p:cBhvr>
                                      <p:to>
                                        <p:strVal val="hidden"/>
                                      </p:to>
                                    </p:set>
                                  </p:childTnLst>
                                </p:cTn>
                              </p:par>
                              <p:par>
                                <p:cTn id="85" presetID="1" presetClass="exit" presetSubtype="0" fill="hold" nodeType="withEffect">
                                  <p:stCondLst>
                                    <p:cond delay="0"/>
                                  </p:stCondLst>
                                  <p:childTnLst>
                                    <p:set>
                                      <p:cBhvr>
                                        <p:cTn id="86" dur="1" fill="hold">
                                          <p:stCondLst>
                                            <p:cond delay="0"/>
                                          </p:stCondLst>
                                        </p:cTn>
                                        <p:tgtEl>
                                          <p:spTgt spid="1067212"/>
                                        </p:tgtEl>
                                        <p:attrNameLst>
                                          <p:attrName>style.visibility</p:attrName>
                                        </p:attrNameLst>
                                      </p:cBhvr>
                                      <p:to>
                                        <p:strVal val="hidden"/>
                                      </p:to>
                                    </p:set>
                                  </p:childTnLst>
                                </p:cTn>
                              </p:par>
                              <p:par>
                                <p:cTn id="87" presetID="1" presetClass="exit" presetSubtype="0" fill="hold" nodeType="withEffect">
                                  <p:stCondLst>
                                    <p:cond delay="0"/>
                                  </p:stCondLst>
                                  <p:childTnLst>
                                    <p:set>
                                      <p:cBhvr>
                                        <p:cTn id="88" dur="1" fill="hold">
                                          <p:stCondLst>
                                            <p:cond delay="0"/>
                                          </p:stCondLst>
                                        </p:cTn>
                                        <p:tgtEl>
                                          <p:spTgt spid="1067238"/>
                                        </p:tgtEl>
                                        <p:attrNameLst>
                                          <p:attrName>style.visibility</p:attrName>
                                        </p:attrNameLst>
                                      </p:cBhvr>
                                      <p:to>
                                        <p:strVal val="hidden"/>
                                      </p:to>
                                    </p:set>
                                  </p:childTnLst>
                                </p:cTn>
                              </p:par>
                              <p:par>
                                <p:cTn id="89" presetID="1" presetClass="entr" presetSubtype="0" fill="hold" nodeType="withEffect">
                                  <p:stCondLst>
                                    <p:cond delay="0"/>
                                  </p:stCondLst>
                                  <p:childTnLst>
                                    <p:set>
                                      <p:cBhvr>
                                        <p:cTn id="90" dur="1" fill="hold">
                                          <p:stCondLst>
                                            <p:cond delay="0"/>
                                          </p:stCondLst>
                                        </p:cTn>
                                        <p:tgtEl>
                                          <p:spTgt spid="1067024"/>
                                        </p:tgtEl>
                                        <p:attrNameLst>
                                          <p:attrName>style.visibility</p:attrName>
                                        </p:attrNameLst>
                                      </p:cBhvr>
                                      <p:to>
                                        <p:strVal val="visible"/>
                                      </p:to>
                                    </p:set>
                                  </p:childTnLst>
                                </p:cTn>
                              </p:par>
                            </p:childTnLst>
                          </p:cTn>
                        </p:par>
                        <p:par>
                          <p:cTn id="91" fill="hold" nodeType="afterGroup">
                            <p:stCondLst>
                              <p:cond delay="500"/>
                            </p:stCondLst>
                            <p:childTnLst>
                              <p:par>
                                <p:cTn id="92" presetID="1" presetClass="entr" presetSubtype="0" fill="hold" grpId="0" nodeType="afterEffect">
                                  <p:stCondLst>
                                    <p:cond delay="0"/>
                                  </p:stCondLst>
                                  <p:childTnLst>
                                    <p:set>
                                      <p:cBhvr>
                                        <p:cTn id="93" dur="1" fill="hold">
                                          <p:stCondLst>
                                            <p:cond delay="0"/>
                                          </p:stCondLst>
                                        </p:cTn>
                                        <p:tgtEl>
                                          <p:spTgt spid="1067031"/>
                                        </p:tgtEl>
                                        <p:attrNameLst>
                                          <p:attrName>style.visibility</p:attrName>
                                        </p:attrNameLst>
                                      </p:cBhvr>
                                      <p:to>
                                        <p:strVal val="visible"/>
                                      </p:to>
                                    </p:set>
                                  </p:childTnLst>
                                  <p:subTnLst>
                                    <p:set>
                                      <p:cBhvr override="childStyle">
                                        <p:cTn dur="1" fill="hold" display="0" masterRel="nextClick" afterEffect="1"/>
                                        <p:tgtEl>
                                          <p:spTgt spid="1067031"/>
                                        </p:tgtEl>
                                        <p:attrNameLst>
                                          <p:attrName>style.visibility</p:attrName>
                                        </p:attrNameLst>
                                      </p:cBhvr>
                                      <p:to>
                                        <p:strVal val="hidden"/>
                                      </p:to>
                                    </p:set>
                                  </p:subTnLst>
                                </p:cTn>
                              </p:par>
                            </p:childTnLst>
                          </p:cTn>
                        </p:par>
                      </p:childTnLst>
                    </p:cTn>
                  </p:par>
                  <p:par>
                    <p:cTn id="94" fill="hold" nodeType="clickPar">
                      <p:stCondLst>
                        <p:cond delay="indefinite"/>
                      </p:stCondLst>
                      <p:childTnLst>
                        <p:par>
                          <p:cTn id="95" fill="hold" nodeType="withGroup">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1067036"/>
                                        </p:tgtEl>
                                        <p:attrNameLst>
                                          <p:attrName>style.visibility</p:attrName>
                                        </p:attrNameLst>
                                      </p:cBhvr>
                                      <p:to>
                                        <p:strVal val="visible"/>
                                      </p:to>
                                    </p:set>
                                  </p:childTnLst>
                                </p:cTn>
                              </p:par>
                            </p:childTnLst>
                          </p:cTn>
                        </p:par>
                        <p:par>
                          <p:cTn id="98" fill="hold" nodeType="afterGroup">
                            <p:stCondLst>
                              <p:cond delay="0"/>
                            </p:stCondLst>
                            <p:childTnLst>
                              <p:par>
                                <p:cTn id="99" presetID="1" presetClass="entr" presetSubtype="0" fill="hold" grpId="0" nodeType="afterEffect">
                                  <p:stCondLst>
                                    <p:cond delay="0"/>
                                  </p:stCondLst>
                                  <p:childTnLst>
                                    <p:set>
                                      <p:cBhvr>
                                        <p:cTn id="100" dur="1" fill="hold">
                                          <p:stCondLst>
                                            <p:cond delay="0"/>
                                          </p:stCondLst>
                                        </p:cTn>
                                        <p:tgtEl>
                                          <p:spTgt spid="1067032"/>
                                        </p:tgtEl>
                                        <p:attrNameLst>
                                          <p:attrName>style.visibility</p:attrName>
                                        </p:attrNameLst>
                                      </p:cBhvr>
                                      <p:to>
                                        <p:strVal val="visible"/>
                                      </p:to>
                                    </p:set>
                                  </p:childTnLst>
                                  <p:subTnLst>
                                    <p:set>
                                      <p:cBhvr override="childStyle">
                                        <p:cTn dur="1" fill="hold" display="0" masterRel="nextClick" afterEffect="1"/>
                                        <p:tgtEl>
                                          <p:spTgt spid="1067032"/>
                                        </p:tgtEl>
                                        <p:attrNameLst>
                                          <p:attrName>style.visibility</p:attrName>
                                        </p:attrNameLst>
                                      </p:cBhvr>
                                      <p:to>
                                        <p:strVal val="hidden"/>
                                      </p:to>
                                    </p:set>
                                  </p:subTnLst>
                                </p:cTn>
                              </p:par>
                            </p:childTnLst>
                          </p:cTn>
                        </p:par>
                      </p:childTnLst>
                    </p:cTn>
                  </p:par>
                  <p:par>
                    <p:cTn id="101" fill="hold" nodeType="clickPar">
                      <p:stCondLst>
                        <p:cond delay="indefinite"/>
                      </p:stCondLst>
                      <p:childTnLst>
                        <p:par>
                          <p:cTn id="102" fill="hold" nodeType="withGroup">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1067037"/>
                                        </p:tgtEl>
                                        <p:attrNameLst>
                                          <p:attrName>style.visibility</p:attrName>
                                        </p:attrNameLst>
                                      </p:cBhvr>
                                      <p:to>
                                        <p:strVal val="visible"/>
                                      </p:to>
                                    </p:set>
                                  </p:childTnLst>
                                </p:cTn>
                              </p:par>
                            </p:childTnLst>
                          </p:cTn>
                        </p:par>
                        <p:par>
                          <p:cTn id="105" fill="hold" nodeType="afterGroup">
                            <p:stCondLst>
                              <p:cond delay="0"/>
                            </p:stCondLst>
                            <p:childTnLst>
                              <p:par>
                                <p:cTn id="106" presetID="1" presetClass="entr" presetSubtype="0" fill="hold" grpId="0" nodeType="afterEffect">
                                  <p:stCondLst>
                                    <p:cond delay="0"/>
                                  </p:stCondLst>
                                  <p:childTnLst>
                                    <p:set>
                                      <p:cBhvr>
                                        <p:cTn id="107" dur="1" fill="hold">
                                          <p:stCondLst>
                                            <p:cond delay="0"/>
                                          </p:stCondLst>
                                        </p:cTn>
                                        <p:tgtEl>
                                          <p:spTgt spid="1067033"/>
                                        </p:tgtEl>
                                        <p:attrNameLst>
                                          <p:attrName>style.visibility</p:attrName>
                                        </p:attrNameLst>
                                      </p:cBhvr>
                                      <p:to>
                                        <p:strVal val="visible"/>
                                      </p:to>
                                    </p:set>
                                  </p:childTnLst>
                                  <p:subTnLst>
                                    <p:set>
                                      <p:cBhvr override="childStyle">
                                        <p:cTn dur="1" fill="hold" display="0" masterRel="nextClick" afterEffect="1"/>
                                        <p:tgtEl>
                                          <p:spTgt spid="1067033"/>
                                        </p:tgtEl>
                                        <p:attrNameLst>
                                          <p:attrName>style.visibility</p:attrName>
                                        </p:attrNameLst>
                                      </p:cBhvr>
                                      <p:to>
                                        <p:strVal val="hidden"/>
                                      </p:to>
                                    </p:set>
                                  </p:sub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1067038"/>
                                        </p:tgtEl>
                                        <p:attrNameLst>
                                          <p:attrName>style.visibility</p:attrName>
                                        </p:attrNameLst>
                                      </p:cBhvr>
                                      <p:to>
                                        <p:strVal val="visible"/>
                                      </p:to>
                                    </p:set>
                                  </p:childTnLst>
                                </p:cTn>
                              </p:par>
                            </p:childTnLst>
                          </p:cTn>
                        </p:par>
                        <p:par>
                          <p:cTn id="112" fill="hold" nodeType="afterGroup">
                            <p:stCondLst>
                              <p:cond delay="0"/>
                            </p:stCondLst>
                            <p:childTnLst>
                              <p:par>
                                <p:cTn id="113" presetID="1" presetClass="entr" presetSubtype="0" fill="hold" grpId="0" nodeType="afterEffect">
                                  <p:stCondLst>
                                    <p:cond delay="0"/>
                                  </p:stCondLst>
                                  <p:childTnLst>
                                    <p:set>
                                      <p:cBhvr>
                                        <p:cTn id="114" dur="1" fill="hold">
                                          <p:stCondLst>
                                            <p:cond delay="0"/>
                                          </p:stCondLst>
                                        </p:cTn>
                                        <p:tgtEl>
                                          <p:spTgt spid="1067034"/>
                                        </p:tgtEl>
                                        <p:attrNameLst>
                                          <p:attrName>style.visibility</p:attrName>
                                        </p:attrNameLst>
                                      </p:cBhvr>
                                      <p:to>
                                        <p:strVal val="visible"/>
                                      </p:to>
                                    </p:set>
                                  </p:childTnLst>
                                  <p:subTnLst>
                                    <p:set>
                                      <p:cBhvr override="childStyle">
                                        <p:cTn dur="1" fill="hold" display="0" masterRel="nextClick" afterEffect="1"/>
                                        <p:tgtEl>
                                          <p:spTgt spid="1067034"/>
                                        </p:tgtEl>
                                        <p:attrNameLst>
                                          <p:attrName>style.visibility</p:attrName>
                                        </p:attrNameLst>
                                      </p:cBhvr>
                                      <p:to>
                                        <p:strVal val="hidden"/>
                                      </p:to>
                                    </p:set>
                                  </p:subTnLst>
                                </p:cTn>
                              </p:par>
                            </p:childTnLst>
                          </p:cTn>
                        </p:par>
                      </p:childTnLst>
                    </p:cTn>
                  </p:par>
                  <p:par>
                    <p:cTn id="115" fill="hold" nodeType="clickPar">
                      <p:stCondLst>
                        <p:cond delay="indefinite"/>
                      </p:stCondLst>
                      <p:childTnLst>
                        <p:par>
                          <p:cTn id="116" fill="hold" nodeType="withGroup">
                            <p:stCondLst>
                              <p:cond delay="0"/>
                            </p:stCondLst>
                            <p:childTnLst>
                              <p:par>
                                <p:cTn id="117" presetID="1" presetClass="entr" presetSubtype="0" fill="hold" nodeType="clickEffect">
                                  <p:stCondLst>
                                    <p:cond delay="0"/>
                                  </p:stCondLst>
                                  <p:childTnLst>
                                    <p:set>
                                      <p:cBhvr>
                                        <p:cTn id="118" dur="1" fill="hold">
                                          <p:stCondLst>
                                            <p:cond delay="0"/>
                                          </p:stCondLst>
                                        </p:cTn>
                                        <p:tgtEl>
                                          <p:spTgt spid="1067106"/>
                                        </p:tgtEl>
                                        <p:attrNameLst>
                                          <p:attrName>style.visibility</p:attrName>
                                        </p:attrNameLst>
                                      </p:cBhvr>
                                      <p:to>
                                        <p:strVal val="visible"/>
                                      </p:to>
                                    </p:set>
                                  </p:childTnLst>
                                </p:cTn>
                              </p:par>
                            </p:childTnLst>
                          </p:cTn>
                        </p:par>
                        <p:par>
                          <p:cTn id="119" fill="hold" nodeType="afterGroup">
                            <p:stCondLst>
                              <p:cond delay="0"/>
                            </p:stCondLst>
                            <p:childTnLst>
                              <p:par>
                                <p:cTn id="120" presetID="1" presetClass="entr" presetSubtype="0" fill="hold" grpId="0" nodeType="afterEffect">
                                  <p:stCondLst>
                                    <p:cond delay="0"/>
                                  </p:stCondLst>
                                  <p:childTnLst>
                                    <p:set>
                                      <p:cBhvr>
                                        <p:cTn id="121" dur="1" fill="hold">
                                          <p:stCondLst>
                                            <p:cond delay="0"/>
                                          </p:stCondLst>
                                        </p:cTn>
                                        <p:tgtEl>
                                          <p:spTgt spid="1067035"/>
                                        </p:tgtEl>
                                        <p:attrNameLst>
                                          <p:attrName>style.visibility</p:attrName>
                                        </p:attrNameLst>
                                      </p:cBhvr>
                                      <p:to>
                                        <p:strVal val="visible"/>
                                      </p:to>
                                    </p:set>
                                  </p:childTnLst>
                                  <p:subTnLst>
                                    <p:set>
                                      <p:cBhvr override="childStyle">
                                        <p:cTn dur="1" fill="hold" display="0" masterRel="nextClick" afterEffect="1"/>
                                        <p:tgtEl>
                                          <p:spTgt spid="1067035"/>
                                        </p:tgtEl>
                                        <p:attrNameLst>
                                          <p:attrName>style.visibility</p:attrName>
                                        </p:attrNameLst>
                                      </p:cBhvr>
                                      <p:to>
                                        <p:strVal val="hidden"/>
                                      </p:to>
                                    </p:set>
                                  </p:subTnLst>
                                </p:cTn>
                              </p:par>
                            </p:childTnLst>
                          </p:cTn>
                        </p:par>
                      </p:childTnLst>
                    </p:cTn>
                  </p:par>
                  <p:par>
                    <p:cTn id="122" fill="hold" nodeType="clickPar">
                      <p:stCondLst>
                        <p:cond delay="indefinite"/>
                      </p:stCondLst>
                      <p:childTnLst>
                        <p:par>
                          <p:cTn id="123" fill="hold" nodeType="withGroup">
                            <p:stCondLst>
                              <p:cond delay="0"/>
                            </p:stCondLst>
                            <p:childTnLst>
                              <p:par>
                                <p:cTn id="124" presetID="1" presetClass="entr" presetSubtype="0" fill="hold" nodeType="clickEffect">
                                  <p:stCondLst>
                                    <p:cond delay="0"/>
                                  </p:stCondLst>
                                  <p:childTnLst>
                                    <p:set>
                                      <p:cBhvr>
                                        <p:cTn id="125" dur="1" fill="hold">
                                          <p:stCondLst>
                                            <p:cond delay="0"/>
                                          </p:stCondLst>
                                        </p:cTn>
                                        <p:tgtEl>
                                          <p:spTgt spid="1067107"/>
                                        </p:tgtEl>
                                        <p:attrNameLst>
                                          <p:attrName>style.visibility</p:attrName>
                                        </p:attrNameLst>
                                      </p:cBhvr>
                                      <p:to>
                                        <p:strVal val="visible"/>
                                      </p:to>
                                    </p:set>
                                  </p:childTnLst>
                                </p:cTn>
                              </p:par>
                            </p:childTnLst>
                          </p:cTn>
                        </p:par>
                        <p:par>
                          <p:cTn id="126" fill="hold" nodeType="afterGroup">
                            <p:stCondLst>
                              <p:cond delay="0"/>
                            </p:stCondLst>
                            <p:childTnLst>
                              <p:par>
                                <p:cTn id="127" presetID="1" presetClass="entr" presetSubtype="0" fill="hold" nodeType="afterEffect">
                                  <p:stCondLst>
                                    <p:cond delay="0"/>
                                  </p:stCondLst>
                                  <p:childTnLst>
                                    <p:set>
                                      <p:cBhvr>
                                        <p:cTn id="128" dur="1" fill="hold">
                                          <p:stCondLst>
                                            <p:cond delay="499"/>
                                          </p:stCondLst>
                                        </p:cTn>
                                        <p:tgtEl>
                                          <p:spTgt spid="1067331"/>
                                        </p:tgtEl>
                                        <p:attrNameLst>
                                          <p:attrName>style.visibility</p:attrName>
                                        </p:attrNameLst>
                                      </p:cBhvr>
                                      <p:to>
                                        <p:strVal val="visible"/>
                                      </p:to>
                                    </p:set>
                                  </p:childTnLst>
                                </p:cTn>
                              </p:par>
                            </p:childTnLst>
                          </p:cTn>
                        </p:par>
                        <p:par>
                          <p:cTn id="129" fill="hold" nodeType="afterGroup">
                            <p:stCondLst>
                              <p:cond delay="500"/>
                            </p:stCondLst>
                            <p:childTnLst>
                              <p:par>
                                <p:cTn id="130" presetID="1" presetClass="exit" presetSubtype="0" fill="hold" nodeType="afterEffect">
                                  <p:stCondLst>
                                    <p:cond delay="0"/>
                                  </p:stCondLst>
                                  <p:childTnLst>
                                    <p:set>
                                      <p:cBhvr>
                                        <p:cTn id="131" dur="1" fill="hold">
                                          <p:stCondLst>
                                            <p:cond delay="0"/>
                                          </p:stCondLst>
                                        </p:cTn>
                                        <p:tgtEl>
                                          <p:spTgt spid="10673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7014" grpId="0" animBg="1"/>
      <p:bldP spid="1067015" grpId="0" animBg="1"/>
      <p:bldP spid="1067016" grpId="0" animBg="1"/>
      <p:bldP spid="1067031" grpId="0" animBg="1"/>
      <p:bldP spid="1067032" grpId="0" animBg="1"/>
      <p:bldP spid="1067033" grpId="0" animBg="1"/>
      <p:bldP spid="1067034" grpId="0" animBg="1"/>
      <p:bldP spid="1067035" grpId="0" animBg="1"/>
      <p:bldP spid="1067036" grpId="0"/>
      <p:bldP spid="1067037" grpId="0"/>
      <p:bldP spid="1067038" grpId="0"/>
      <p:bldP spid="1067049" grpId="0" animBg="1"/>
      <p:bldP spid="1067050" grpId="0" animBg="1"/>
      <p:bldP spid="1067051" grpId="0" animBg="1"/>
      <p:bldP spid="1067051" grpId="1" animBg="1"/>
      <p:bldP spid="1067052" grpId="0" animBg="1"/>
      <p:bldP spid="1067103" grpId="0"/>
      <p:bldP spid="1067103" grpId="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Bitwise Operators</a:t>
            </a:r>
          </a:p>
        </p:txBody>
      </p:sp>
      <p:grpSp>
        <p:nvGrpSpPr>
          <p:cNvPr id="3" name="Gruppierung 2"/>
          <p:cNvGrpSpPr/>
          <p:nvPr/>
        </p:nvGrpSpPr>
        <p:grpSpPr>
          <a:xfrm>
            <a:off x="304800" y="990600"/>
            <a:ext cx="8610598" cy="5867400"/>
            <a:chOff x="304800" y="1676400"/>
            <a:chExt cx="8610598" cy="4267200"/>
          </a:xfrm>
        </p:grpSpPr>
        <p:sp>
          <p:nvSpPr>
            <p:cNvPr id="1071188" name="Rectangle 84"/>
            <p:cNvSpPr>
              <a:spLocks noChangeArrowheads="1"/>
            </p:cNvSpPr>
            <p:nvPr/>
          </p:nvSpPr>
          <p:spPr bwMode="auto">
            <a:xfrm>
              <a:off x="304800" y="1676400"/>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dirty="0">
                  <a:latin typeface="Times New Roman" charset="0"/>
                </a:rPr>
                <a:t>x</a:t>
              </a:r>
              <a:r>
                <a:rPr lang="en-US" altLang="de-DE" sz="2800" b="1" dirty="0"/>
                <a:t> &amp; </a:t>
              </a:r>
              <a:r>
                <a:rPr lang="en-US" altLang="de-DE" sz="2800" i="1" dirty="0">
                  <a:latin typeface="Times New Roman" charset="0"/>
                </a:rPr>
                <a:t>y</a:t>
              </a:r>
              <a:endParaRPr lang="en-US" altLang="de-DE" sz="2800" dirty="0">
                <a:latin typeface="Helvetica" charset="0"/>
              </a:endParaRPr>
            </a:p>
          </p:txBody>
        </p:sp>
        <p:sp>
          <p:nvSpPr>
            <p:cNvPr id="1071189" name="Rectangle 85"/>
            <p:cNvSpPr>
              <a:spLocks noChangeArrowheads="1"/>
            </p:cNvSpPr>
            <p:nvPr/>
          </p:nvSpPr>
          <p:spPr bwMode="auto">
            <a:xfrm>
              <a:off x="2057399" y="1676400"/>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Bitwise AND.</a:t>
              </a:r>
              <a:r>
                <a:rPr lang="en-US" altLang="de-DE" sz="2800" dirty="0">
                  <a:latin typeface="Times New Roman" charset="0"/>
                </a:rPr>
                <a:t> The result has a </a:t>
              </a:r>
              <a:r>
                <a:rPr lang="en-US" altLang="de-DE" sz="2800" dirty="0">
                  <a:latin typeface="Helvetica" charset="0"/>
                </a:rPr>
                <a:t>1</a:t>
              </a:r>
              <a:r>
                <a:rPr lang="en-US" altLang="de-DE" sz="2800" dirty="0">
                  <a:latin typeface="Times New Roman" charset="0"/>
                </a:rPr>
                <a:t> bit </a:t>
              </a:r>
            </a:p>
            <a:p>
              <a:pPr>
                <a:defRPr/>
              </a:pPr>
              <a:r>
                <a:rPr lang="en-US" altLang="de-DE" sz="2800" dirty="0">
                  <a:latin typeface="Times New Roman" charset="0"/>
                </a:rPr>
                <a:t>wherever both </a:t>
              </a:r>
              <a:r>
                <a:rPr lang="en-US" altLang="de-DE" sz="2800" i="1" dirty="0">
                  <a:latin typeface="Times New Roman" charset="0"/>
                </a:rPr>
                <a:t>x</a:t>
              </a:r>
              <a:r>
                <a:rPr lang="en-US" altLang="de-DE" sz="2800" dirty="0">
                  <a:latin typeface="Times New Roman" charset="0"/>
                </a:rPr>
                <a:t> and </a:t>
              </a:r>
              <a:r>
                <a:rPr lang="en-US" altLang="de-DE" sz="2800" i="1" dirty="0">
                  <a:latin typeface="Times New Roman" charset="0"/>
                </a:rPr>
                <a:t>y</a:t>
              </a:r>
              <a:r>
                <a:rPr lang="en-US" altLang="de-DE" sz="2800" dirty="0">
                  <a:latin typeface="Times New Roman" charset="0"/>
                </a:rPr>
                <a:t> have </a:t>
              </a:r>
              <a:r>
                <a:rPr lang="en-US" altLang="de-DE" sz="2800" dirty="0">
                  <a:latin typeface="Helvetica" charset="0"/>
                </a:rPr>
                <a:t>1</a:t>
              </a:r>
              <a:r>
                <a:rPr lang="en-US" altLang="de-DE" sz="2800" dirty="0">
                  <a:latin typeface="Times New Roman" charset="0"/>
                </a:rPr>
                <a:t>s.</a:t>
              </a:r>
            </a:p>
          </p:txBody>
        </p:sp>
        <p:sp>
          <p:nvSpPr>
            <p:cNvPr id="1071191" name="Rectangle 87"/>
            <p:cNvSpPr>
              <a:spLocks noChangeArrowheads="1"/>
            </p:cNvSpPr>
            <p:nvPr/>
          </p:nvSpPr>
          <p:spPr bwMode="auto">
            <a:xfrm>
              <a:off x="304800" y="2291017"/>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a:latin typeface="Times New Roman" charset="0"/>
                </a:rPr>
                <a:t>x</a:t>
              </a:r>
              <a:r>
                <a:rPr lang="en-US" altLang="de-DE" sz="2800" b="1"/>
                <a:t> | </a:t>
              </a:r>
              <a:r>
                <a:rPr lang="en-US" altLang="de-DE" sz="2800" i="1">
                  <a:latin typeface="Times New Roman" charset="0"/>
                </a:rPr>
                <a:t>y</a:t>
              </a:r>
              <a:endParaRPr lang="en-US" altLang="de-DE" sz="2800">
                <a:latin typeface="Helvetica" charset="0"/>
              </a:endParaRPr>
            </a:p>
          </p:txBody>
        </p:sp>
        <p:sp>
          <p:nvSpPr>
            <p:cNvPr id="1071192" name="Rectangle 88"/>
            <p:cNvSpPr>
              <a:spLocks noChangeArrowheads="1"/>
            </p:cNvSpPr>
            <p:nvPr/>
          </p:nvSpPr>
          <p:spPr bwMode="auto">
            <a:xfrm>
              <a:off x="2057399" y="2291017"/>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Bitwise OR.</a:t>
              </a:r>
              <a:r>
                <a:rPr lang="en-US" altLang="de-DE" sz="2800" dirty="0">
                  <a:latin typeface="Times New Roman" charset="0"/>
                </a:rPr>
                <a:t>  The result has a </a:t>
              </a:r>
              <a:r>
                <a:rPr lang="en-US" altLang="de-DE" sz="2800" dirty="0">
                  <a:latin typeface="Helvetica" charset="0"/>
                </a:rPr>
                <a:t>1</a:t>
              </a:r>
              <a:r>
                <a:rPr lang="en-US" altLang="de-DE" sz="2800" dirty="0">
                  <a:latin typeface="Times New Roman" charset="0"/>
                </a:rPr>
                <a:t> bit </a:t>
              </a:r>
            </a:p>
            <a:p>
              <a:pPr>
                <a:defRPr/>
              </a:pPr>
              <a:r>
                <a:rPr lang="en-US" altLang="de-DE" sz="2800" dirty="0">
                  <a:latin typeface="Times New Roman" charset="0"/>
                </a:rPr>
                <a:t>wherever either </a:t>
              </a:r>
              <a:r>
                <a:rPr lang="en-US" altLang="de-DE" sz="2800" i="1" dirty="0">
                  <a:latin typeface="Times New Roman" charset="0"/>
                </a:rPr>
                <a:t>x</a:t>
              </a:r>
              <a:r>
                <a:rPr lang="en-US" altLang="de-DE" sz="2800" dirty="0">
                  <a:latin typeface="Times New Roman" charset="0"/>
                </a:rPr>
                <a:t> or </a:t>
              </a:r>
              <a:r>
                <a:rPr lang="en-US" altLang="de-DE" sz="2800" i="1" dirty="0">
                  <a:latin typeface="Times New Roman" charset="0"/>
                </a:rPr>
                <a:t>y</a:t>
              </a:r>
              <a:r>
                <a:rPr lang="en-US" altLang="de-DE" sz="2800" dirty="0">
                  <a:latin typeface="Times New Roman" charset="0"/>
                </a:rPr>
                <a:t> have </a:t>
              </a:r>
              <a:r>
                <a:rPr lang="en-US" altLang="de-DE" sz="2800" dirty="0">
                  <a:latin typeface="Helvetica" charset="0"/>
                </a:rPr>
                <a:t>1</a:t>
              </a:r>
              <a:r>
                <a:rPr lang="en-US" altLang="de-DE" sz="2800" dirty="0">
                  <a:latin typeface="Times New Roman" charset="0"/>
                </a:rPr>
                <a:t>s.</a:t>
              </a:r>
            </a:p>
          </p:txBody>
        </p:sp>
        <p:sp>
          <p:nvSpPr>
            <p:cNvPr id="1071193" name="Rectangle 89"/>
            <p:cNvSpPr>
              <a:spLocks noChangeArrowheads="1"/>
            </p:cNvSpPr>
            <p:nvPr/>
          </p:nvSpPr>
          <p:spPr bwMode="auto">
            <a:xfrm>
              <a:off x="304800" y="2888074"/>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a:latin typeface="Times New Roman" charset="0"/>
                </a:rPr>
                <a:t>x</a:t>
              </a:r>
              <a:r>
                <a:rPr lang="en-US" altLang="de-DE" sz="2800" b="1"/>
                <a:t> ^ </a:t>
              </a:r>
              <a:r>
                <a:rPr lang="en-US" altLang="de-DE" sz="2800" i="1">
                  <a:latin typeface="Times New Roman" charset="0"/>
                </a:rPr>
                <a:t>y</a:t>
              </a:r>
              <a:endParaRPr lang="en-US" altLang="de-DE" sz="2800">
                <a:latin typeface="Helvetica" charset="0"/>
              </a:endParaRPr>
            </a:p>
          </p:txBody>
        </p:sp>
        <p:sp>
          <p:nvSpPr>
            <p:cNvPr id="1071194" name="Rectangle 90"/>
            <p:cNvSpPr>
              <a:spLocks noChangeArrowheads="1"/>
            </p:cNvSpPr>
            <p:nvPr/>
          </p:nvSpPr>
          <p:spPr bwMode="auto">
            <a:xfrm>
              <a:off x="2057399" y="2888074"/>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Exclusive OR. </a:t>
              </a:r>
              <a:r>
                <a:rPr lang="en-US" altLang="de-DE" sz="2800" dirty="0">
                  <a:latin typeface="Times New Roman" charset="0"/>
                </a:rPr>
                <a:t> The result has a </a:t>
              </a:r>
              <a:r>
                <a:rPr lang="en-US" altLang="de-DE" sz="2800" dirty="0">
                  <a:latin typeface="Helvetica" charset="0"/>
                </a:rPr>
                <a:t>1</a:t>
              </a:r>
              <a:r>
                <a:rPr lang="en-US" altLang="de-DE" sz="2800" dirty="0">
                  <a:latin typeface="Times New Roman" charset="0"/>
                </a:rPr>
                <a:t> bit </a:t>
              </a:r>
            </a:p>
            <a:p>
              <a:pPr>
                <a:defRPr/>
              </a:pPr>
              <a:r>
                <a:rPr lang="en-US" altLang="de-DE" sz="2800" dirty="0">
                  <a:latin typeface="Times New Roman" charset="0"/>
                </a:rPr>
                <a:t>wherever </a:t>
              </a:r>
              <a:r>
                <a:rPr lang="en-US" altLang="de-DE" sz="2800" i="1" dirty="0">
                  <a:latin typeface="Times New Roman" charset="0"/>
                </a:rPr>
                <a:t>x</a:t>
              </a:r>
              <a:r>
                <a:rPr lang="en-US" altLang="de-DE" sz="2800" dirty="0">
                  <a:latin typeface="Times New Roman" charset="0"/>
                </a:rPr>
                <a:t> and </a:t>
              </a:r>
              <a:r>
                <a:rPr lang="en-US" altLang="de-DE" sz="2800" i="1" dirty="0">
                  <a:latin typeface="Times New Roman" charset="0"/>
                </a:rPr>
                <a:t>y</a:t>
              </a:r>
              <a:r>
                <a:rPr lang="en-US" altLang="de-DE" sz="2800" dirty="0">
                  <a:latin typeface="Times New Roman" charset="0"/>
                </a:rPr>
                <a:t> differ.</a:t>
              </a:r>
            </a:p>
          </p:txBody>
        </p:sp>
        <p:sp>
          <p:nvSpPr>
            <p:cNvPr id="1071195" name="Rectangle 91"/>
            <p:cNvSpPr>
              <a:spLocks noChangeArrowheads="1"/>
            </p:cNvSpPr>
            <p:nvPr/>
          </p:nvSpPr>
          <p:spPr bwMode="auto">
            <a:xfrm>
              <a:off x="304800" y="3485131"/>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b="1"/>
                <a:t>~</a:t>
              </a:r>
              <a:r>
                <a:rPr lang="en-US" altLang="de-DE" sz="2800" i="1">
                  <a:latin typeface="Times New Roman" charset="0"/>
                </a:rPr>
                <a:t>x</a:t>
              </a:r>
              <a:endParaRPr lang="en-US" altLang="de-DE" sz="2800">
                <a:latin typeface="Helvetica" charset="0"/>
              </a:endParaRPr>
            </a:p>
          </p:txBody>
        </p:sp>
        <p:sp>
          <p:nvSpPr>
            <p:cNvPr id="1071196" name="Rectangle 92"/>
            <p:cNvSpPr>
              <a:spLocks noChangeArrowheads="1"/>
            </p:cNvSpPr>
            <p:nvPr/>
          </p:nvSpPr>
          <p:spPr bwMode="auto">
            <a:xfrm>
              <a:off x="2057399" y="3485131"/>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Bitwise NOT. </a:t>
              </a:r>
              <a:r>
                <a:rPr lang="en-US" altLang="de-DE" sz="2800" dirty="0">
                  <a:latin typeface="Times New Roman" charset="0"/>
                </a:rPr>
                <a:t> The result has a </a:t>
              </a:r>
              <a:r>
                <a:rPr lang="en-US" altLang="de-DE" sz="2800" dirty="0">
                  <a:latin typeface="Helvetica" charset="0"/>
                </a:rPr>
                <a:t>1</a:t>
              </a:r>
              <a:r>
                <a:rPr lang="en-US" altLang="de-DE" sz="2800" dirty="0">
                  <a:latin typeface="Times New Roman" charset="0"/>
                </a:rPr>
                <a:t> bit </a:t>
              </a:r>
            </a:p>
            <a:p>
              <a:pPr>
                <a:defRPr/>
              </a:pPr>
              <a:r>
                <a:rPr lang="en-US" altLang="de-DE" sz="2800" dirty="0">
                  <a:latin typeface="Times New Roman" charset="0"/>
                </a:rPr>
                <a:t>wherever </a:t>
              </a:r>
              <a:r>
                <a:rPr lang="en-US" altLang="de-DE" sz="2800" i="1" dirty="0">
                  <a:latin typeface="Times New Roman" charset="0"/>
                </a:rPr>
                <a:t>x</a:t>
              </a:r>
              <a:r>
                <a:rPr lang="en-US" altLang="de-DE" sz="2800" dirty="0">
                  <a:latin typeface="Times New Roman" charset="0"/>
                </a:rPr>
                <a:t> has a </a:t>
              </a:r>
              <a:r>
                <a:rPr lang="en-US" altLang="de-DE" sz="2800" dirty="0">
                  <a:latin typeface="Helvetica" charset="0"/>
                </a:rPr>
                <a:t>0</a:t>
              </a:r>
              <a:r>
                <a:rPr lang="en-US" altLang="de-DE" sz="2800" dirty="0">
                  <a:latin typeface="Times New Roman" charset="0"/>
                </a:rPr>
                <a:t>.</a:t>
              </a:r>
            </a:p>
          </p:txBody>
        </p:sp>
        <p:sp>
          <p:nvSpPr>
            <p:cNvPr id="1071197" name="Rectangle 93"/>
            <p:cNvSpPr>
              <a:spLocks noChangeArrowheads="1"/>
            </p:cNvSpPr>
            <p:nvPr/>
          </p:nvSpPr>
          <p:spPr bwMode="auto">
            <a:xfrm>
              <a:off x="304800" y="4088773"/>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a:latin typeface="Times New Roman" charset="0"/>
                </a:rPr>
                <a:t>x</a:t>
              </a:r>
              <a:r>
                <a:rPr lang="en-US" altLang="de-DE" sz="2800" b="1"/>
                <a:t> &lt;&lt; </a:t>
              </a:r>
              <a:r>
                <a:rPr lang="en-US" altLang="de-DE" sz="2800" i="1">
                  <a:latin typeface="Times New Roman" charset="0"/>
                </a:rPr>
                <a:t>n</a:t>
              </a:r>
              <a:endParaRPr lang="en-US" altLang="de-DE" sz="2800">
                <a:latin typeface="Helvetica" charset="0"/>
              </a:endParaRPr>
            </a:p>
          </p:txBody>
        </p:sp>
        <p:sp>
          <p:nvSpPr>
            <p:cNvPr id="1071198" name="Rectangle 94"/>
            <p:cNvSpPr>
              <a:spLocks noChangeArrowheads="1"/>
            </p:cNvSpPr>
            <p:nvPr/>
          </p:nvSpPr>
          <p:spPr bwMode="auto">
            <a:xfrm>
              <a:off x="2057399" y="4088773"/>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Left shift.</a:t>
              </a:r>
              <a:r>
                <a:rPr lang="en-US" altLang="de-DE" sz="2800" dirty="0">
                  <a:latin typeface="Times New Roman" charset="0"/>
                </a:rPr>
                <a:t>  Shift the bits in </a:t>
              </a:r>
              <a:r>
                <a:rPr lang="en-US" altLang="de-DE" sz="2800" i="1" dirty="0">
                  <a:latin typeface="Times New Roman" charset="0"/>
                </a:rPr>
                <a:t>x</a:t>
              </a:r>
              <a:r>
                <a:rPr lang="en-US" altLang="de-DE" sz="2800" dirty="0">
                  <a:latin typeface="Times New Roman" charset="0"/>
                </a:rPr>
                <a:t> left </a:t>
              </a:r>
              <a:r>
                <a:rPr lang="en-US" altLang="de-DE" sz="2800" i="1" dirty="0">
                  <a:latin typeface="Times New Roman" charset="0"/>
                </a:rPr>
                <a:t>n</a:t>
              </a:r>
              <a:r>
                <a:rPr lang="en-US" altLang="de-DE" sz="2800" dirty="0">
                  <a:latin typeface="Times New Roman" charset="0"/>
                </a:rPr>
                <a:t> positions, </a:t>
              </a:r>
            </a:p>
            <a:p>
              <a:pPr>
                <a:defRPr/>
              </a:pPr>
              <a:r>
                <a:rPr lang="en-US" altLang="de-DE" sz="2800" dirty="0">
                  <a:latin typeface="Times New Roman" charset="0"/>
                </a:rPr>
                <a:t>shifting in </a:t>
              </a:r>
              <a:r>
                <a:rPr lang="en-US" altLang="de-DE" sz="2800" dirty="0">
                  <a:latin typeface="Helvetica" charset="0"/>
                </a:rPr>
                <a:t>0</a:t>
              </a:r>
              <a:r>
                <a:rPr lang="en-US" altLang="de-DE" sz="2800" dirty="0">
                  <a:latin typeface="Times New Roman" charset="0"/>
                </a:rPr>
                <a:t>s.</a:t>
              </a:r>
            </a:p>
          </p:txBody>
        </p:sp>
        <p:sp>
          <p:nvSpPr>
            <p:cNvPr id="1071199" name="Rectangle 95"/>
            <p:cNvSpPr>
              <a:spLocks noChangeArrowheads="1"/>
            </p:cNvSpPr>
            <p:nvPr/>
          </p:nvSpPr>
          <p:spPr bwMode="auto">
            <a:xfrm>
              <a:off x="304800" y="4714365"/>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a:latin typeface="Times New Roman" charset="0"/>
                </a:rPr>
                <a:t>x</a:t>
              </a:r>
              <a:r>
                <a:rPr lang="en-US" altLang="de-DE" sz="2800" b="1"/>
                <a:t> &gt;&gt; </a:t>
              </a:r>
              <a:r>
                <a:rPr lang="en-US" altLang="de-DE" sz="2800" i="1">
                  <a:latin typeface="Times New Roman" charset="0"/>
                </a:rPr>
                <a:t>n</a:t>
              </a:r>
              <a:endParaRPr lang="en-US" altLang="de-DE" sz="2800">
                <a:latin typeface="Helvetica" charset="0"/>
              </a:endParaRPr>
            </a:p>
          </p:txBody>
        </p:sp>
        <p:sp>
          <p:nvSpPr>
            <p:cNvPr id="1071200" name="Rectangle 96"/>
            <p:cNvSpPr>
              <a:spLocks noChangeArrowheads="1"/>
            </p:cNvSpPr>
            <p:nvPr/>
          </p:nvSpPr>
          <p:spPr bwMode="auto">
            <a:xfrm>
              <a:off x="2057399" y="4714365"/>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Right shift (arithmetic).</a:t>
              </a:r>
              <a:r>
                <a:rPr lang="en-US" altLang="de-DE" sz="2800" dirty="0">
                  <a:latin typeface="Times New Roman" charset="0"/>
                </a:rPr>
                <a:t>  Shift </a:t>
              </a:r>
              <a:r>
                <a:rPr lang="en-US" altLang="de-DE" sz="2800" i="1" dirty="0">
                  <a:latin typeface="Times New Roman" charset="0"/>
                </a:rPr>
                <a:t>x</a:t>
              </a:r>
              <a:r>
                <a:rPr lang="en-US" altLang="de-DE" sz="2800" dirty="0">
                  <a:latin typeface="Times New Roman" charset="0"/>
                </a:rPr>
                <a:t> right </a:t>
              </a:r>
              <a:r>
                <a:rPr lang="en-US" altLang="de-DE" sz="2800" i="1" dirty="0">
                  <a:latin typeface="Times New Roman" charset="0"/>
                </a:rPr>
                <a:t>n</a:t>
              </a:r>
              <a:r>
                <a:rPr lang="en-US" altLang="de-DE" sz="2800" dirty="0">
                  <a:latin typeface="Times New Roman" charset="0"/>
                </a:rPr>
                <a:t> bits, </a:t>
              </a:r>
            </a:p>
            <a:p>
              <a:pPr>
                <a:defRPr/>
              </a:pPr>
              <a:r>
                <a:rPr lang="en-US" altLang="de-DE" sz="2800" dirty="0">
                  <a:latin typeface="Times New Roman" charset="0"/>
                </a:rPr>
                <a:t>replicating the sign bit (leftmost bit).</a:t>
              </a:r>
            </a:p>
          </p:txBody>
        </p:sp>
        <p:sp>
          <p:nvSpPr>
            <p:cNvPr id="1071201" name="Rectangle 97"/>
            <p:cNvSpPr>
              <a:spLocks noChangeArrowheads="1"/>
            </p:cNvSpPr>
            <p:nvPr/>
          </p:nvSpPr>
          <p:spPr bwMode="auto">
            <a:xfrm>
              <a:off x="304800" y="5318007"/>
              <a:ext cx="1752600"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spcBef>
                  <a:spcPct val="50000"/>
                </a:spcBef>
                <a:defRPr/>
              </a:pPr>
              <a:r>
                <a:rPr lang="en-US" altLang="de-DE" sz="2800" i="1">
                  <a:latin typeface="Times New Roman" charset="0"/>
                </a:rPr>
                <a:t>x</a:t>
              </a:r>
              <a:r>
                <a:rPr lang="en-US" altLang="de-DE" sz="2800" b="1"/>
                <a:t> &gt;&gt;&gt; </a:t>
              </a:r>
              <a:r>
                <a:rPr lang="en-US" altLang="de-DE" sz="2800" i="1">
                  <a:latin typeface="Times New Roman" charset="0"/>
                </a:rPr>
                <a:t>n</a:t>
              </a:r>
            </a:p>
          </p:txBody>
        </p:sp>
        <p:sp>
          <p:nvSpPr>
            <p:cNvPr id="1071202" name="Rectangle 98"/>
            <p:cNvSpPr>
              <a:spLocks noChangeArrowheads="1"/>
            </p:cNvSpPr>
            <p:nvPr/>
          </p:nvSpPr>
          <p:spPr bwMode="auto">
            <a:xfrm>
              <a:off x="2057399" y="5318007"/>
              <a:ext cx="6857999" cy="625593"/>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800" b="1" dirty="0">
                  <a:latin typeface="Times New Roman" charset="0"/>
                </a:rPr>
                <a:t>Right shift (logical).</a:t>
              </a:r>
              <a:r>
                <a:rPr lang="en-US" altLang="de-DE" sz="2800" dirty="0">
                  <a:latin typeface="Times New Roman" charset="0"/>
                </a:rPr>
                <a:t>  Shift </a:t>
              </a:r>
              <a:r>
                <a:rPr lang="en-US" altLang="de-DE" sz="2800" i="1" dirty="0">
                  <a:latin typeface="Times New Roman" charset="0"/>
                </a:rPr>
                <a:t>x</a:t>
              </a:r>
              <a:r>
                <a:rPr lang="en-US" altLang="de-DE" sz="2800" dirty="0">
                  <a:latin typeface="Times New Roman" charset="0"/>
                </a:rPr>
                <a:t> right </a:t>
              </a:r>
              <a:r>
                <a:rPr lang="en-US" altLang="de-DE" sz="2800" i="1" dirty="0">
                  <a:latin typeface="Times New Roman" charset="0"/>
                </a:rPr>
                <a:t>n</a:t>
              </a:r>
              <a:r>
                <a:rPr lang="en-US" altLang="de-DE" sz="2800" dirty="0">
                  <a:latin typeface="Times New Roman" charset="0"/>
                </a:rPr>
                <a:t> bits, </a:t>
              </a:r>
            </a:p>
            <a:p>
              <a:pPr>
                <a:defRPr/>
              </a:pPr>
              <a:r>
                <a:rPr lang="en-US" altLang="de-DE" sz="2800" dirty="0">
                  <a:latin typeface="Times New Roman" charset="0"/>
                </a:rPr>
                <a:t>shifting in </a:t>
              </a:r>
              <a:r>
                <a:rPr lang="en-US" altLang="de-DE" sz="2800" dirty="0">
                  <a:latin typeface="Helvetica" charset="0"/>
                </a:rPr>
                <a:t>0</a:t>
              </a:r>
              <a:r>
                <a:rPr lang="en-US" altLang="de-DE" sz="2800" dirty="0">
                  <a:latin typeface="Times New Roman" charset="0"/>
                </a:rPr>
                <a:t>s.</a:t>
              </a:r>
            </a:p>
          </p:txBody>
        </p:sp>
      </p:grpSp>
      <p:sp>
        <p:nvSpPr>
          <p:cNvPr id="18"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49</a:t>
            </a:fld>
            <a:endParaRPr lang="en-US" altLang="de-DE"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17186" name="Rectangle 2"/>
          <p:cNvSpPr>
            <a:spLocks noGrp="1" noChangeArrowheads="1"/>
          </p:cNvSpPr>
          <p:nvPr>
            <p:ph type="ctrTitle"/>
          </p:nvPr>
        </p:nvSpPr>
        <p:spPr>
          <a:xfrm>
            <a:off x="0" y="6400800"/>
            <a:ext cx="9144000" cy="1143000"/>
          </a:xfrm>
        </p:spPr>
        <p:txBody>
          <a:bodyPr anchor="ctr"/>
          <a:lstStyle/>
          <a:p>
            <a:pPr algn="r">
              <a:defRPr/>
            </a:pPr>
            <a:r>
              <a:rPr lang="en-US" altLang="de-DE" sz="1400">
                <a:solidFill>
                  <a:schemeClr val="tx1"/>
                </a:solidFill>
                <a:latin typeface="Times New Roman" charset="0"/>
              </a:rPr>
              <a:t>Chapter 11—Arrays and ArrayLists</a:t>
            </a:r>
          </a:p>
        </p:txBody>
      </p:sp>
      <p:grpSp>
        <p:nvGrpSpPr>
          <p:cNvPr id="4098" name="Group 20"/>
          <p:cNvGrpSpPr>
            <a:grpSpLocks/>
          </p:cNvGrpSpPr>
          <p:nvPr/>
        </p:nvGrpSpPr>
        <p:grpSpPr bwMode="auto">
          <a:xfrm>
            <a:off x="7162800" y="76200"/>
            <a:ext cx="1676400" cy="2155825"/>
            <a:chOff x="4512" y="48"/>
            <a:chExt cx="1056" cy="1358"/>
          </a:xfrm>
        </p:grpSpPr>
        <p:pic>
          <p:nvPicPr>
            <p:cNvPr id="1117205"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110"/>
              <a:ext cx="1047"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17206" name="Text Box 22"/>
            <p:cNvSpPr txBox="1">
              <a:spLocks noChangeArrowheads="1"/>
            </p:cNvSpPr>
            <p:nvPr/>
          </p:nvSpPr>
          <p:spPr bwMode="auto">
            <a:xfrm>
              <a:off x="4526" y="155"/>
              <a:ext cx="960"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700">
                  <a:solidFill>
                    <a:srgbClr val="CF8847"/>
                  </a:solidFill>
                  <a:latin typeface="Garamond" charset="0"/>
                  <a:ea typeface="ＭＳ Ｐゴシック" charset="-128"/>
                </a:rPr>
                <a:t>The Art and Science of</a:t>
              </a:r>
            </a:p>
          </p:txBody>
        </p:sp>
        <p:sp>
          <p:nvSpPr>
            <p:cNvPr id="1117207" name="Text Box 23"/>
            <p:cNvSpPr txBox="1">
              <a:spLocks noChangeArrowheads="1"/>
            </p:cNvSpPr>
            <p:nvPr/>
          </p:nvSpPr>
          <p:spPr bwMode="auto">
            <a:xfrm>
              <a:off x="5148" y="284"/>
              <a:ext cx="33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500" i="1">
                  <a:solidFill>
                    <a:schemeClr val="bg1"/>
                  </a:solidFill>
                  <a:latin typeface="Garamond" charset="0"/>
                  <a:ea typeface="ＭＳ Ｐゴシック" charset="-128"/>
                </a:rPr>
                <a:t>An Introduction</a:t>
              </a:r>
              <a:endParaRPr lang="en-US" altLang="de-DE" sz="500">
                <a:solidFill>
                  <a:schemeClr val="bg1"/>
                </a:solidFill>
                <a:latin typeface="Garamond" charset="0"/>
                <a:ea typeface="ＭＳ Ｐゴシック" charset="-128"/>
              </a:endParaRPr>
            </a:p>
          </p:txBody>
        </p:sp>
        <p:sp>
          <p:nvSpPr>
            <p:cNvPr id="1117208" name="Text Box 24"/>
            <p:cNvSpPr txBox="1">
              <a:spLocks noChangeArrowheads="1"/>
            </p:cNvSpPr>
            <p:nvPr/>
          </p:nvSpPr>
          <p:spPr bwMode="auto">
            <a:xfrm>
              <a:off x="5160" y="325"/>
              <a:ext cx="38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500" i="1">
                  <a:solidFill>
                    <a:schemeClr val="bg1"/>
                  </a:solidFill>
                  <a:latin typeface="Garamond" charset="0"/>
                  <a:ea typeface="ＭＳ Ｐゴシック" charset="-128"/>
                </a:rPr>
                <a:t>to Computer Science</a:t>
              </a:r>
              <a:endParaRPr lang="en-US" altLang="de-DE" sz="500">
                <a:solidFill>
                  <a:schemeClr val="bg1"/>
                </a:solidFill>
                <a:latin typeface="Garamond" charset="0"/>
                <a:ea typeface="ＭＳ Ｐゴシック" charset="-128"/>
              </a:endParaRPr>
            </a:p>
          </p:txBody>
        </p:sp>
        <p:sp>
          <p:nvSpPr>
            <p:cNvPr id="1117209" name="Text Box 25"/>
            <p:cNvSpPr txBox="1">
              <a:spLocks noChangeArrowheads="1"/>
            </p:cNvSpPr>
            <p:nvPr/>
          </p:nvSpPr>
          <p:spPr bwMode="auto">
            <a:xfrm>
              <a:off x="4512" y="332"/>
              <a:ext cx="556"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700">
                  <a:solidFill>
                    <a:schemeClr val="bg1"/>
                  </a:solidFill>
                  <a:latin typeface="Garamond" charset="0"/>
                  <a:ea typeface="ＭＳ Ｐゴシック" charset="-128"/>
                </a:rPr>
                <a:t>ERIC S. ROBERTS</a:t>
              </a:r>
            </a:p>
          </p:txBody>
        </p:sp>
        <p:sp>
          <p:nvSpPr>
            <p:cNvPr id="1117210" name="Text Box 26"/>
            <p:cNvSpPr txBox="1">
              <a:spLocks noChangeArrowheads="1"/>
            </p:cNvSpPr>
            <p:nvPr/>
          </p:nvSpPr>
          <p:spPr bwMode="auto">
            <a:xfrm>
              <a:off x="5075" y="48"/>
              <a:ext cx="493"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700">
                  <a:solidFill>
                    <a:schemeClr val="bg1"/>
                  </a:solidFill>
                  <a:latin typeface="Garamond" charset="0"/>
                  <a:ea typeface="ＭＳ Ｐゴシック" charset="-128"/>
                </a:rPr>
                <a:t>Java</a:t>
              </a:r>
            </a:p>
          </p:txBody>
        </p:sp>
      </p:grpSp>
      <p:graphicFrame>
        <p:nvGraphicFramePr>
          <p:cNvPr id="4099" name="Object 27"/>
          <p:cNvGraphicFramePr>
            <a:graphicFrameLocks noChangeAspect="1"/>
          </p:cNvGraphicFramePr>
          <p:nvPr/>
        </p:nvGraphicFramePr>
        <p:xfrm>
          <a:off x="304800" y="182563"/>
          <a:ext cx="2057400" cy="2057400"/>
        </p:xfrm>
        <a:graphic>
          <a:graphicData uri="http://schemas.openxmlformats.org/presentationml/2006/ole">
            <mc:AlternateContent xmlns:mc="http://schemas.openxmlformats.org/markup-compatibility/2006">
              <mc:Choice xmlns:v="urn:schemas-microsoft-com:vml" Requires="v">
                <p:oleObj spid="_x0000_s129223" name="Document" r:id="rId4" imgW="1853968" imgH="1853968" progId="Word.Document.8">
                  <p:embed/>
                </p:oleObj>
              </mc:Choice>
              <mc:Fallback>
                <p:oleObj name="Document" r:id="rId4" imgW="1853968" imgH="1853968"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80" t="1480" r="1480" b="1480"/>
                      <a:stretch>
                        <a:fillRect/>
                      </a:stretch>
                    </p:blipFill>
                    <p:spPr bwMode="auto">
                      <a:xfrm>
                        <a:off x="304800" y="182563"/>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4100" name="Rectangle 28"/>
          <p:cNvSpPr>
            <a:spLocks noChangeArrowheads="1"/>
          </p:cNvSpPr>
          <p:nvPr/>
        </p:nvSpPr>
        <p:spPr bwMode="auto">
          <a:xfrm>
            <a:off x="1658938" y="935038"/>
            <a:ext cx="37258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Courier New" charset="0"/>
              </a:defRPr>
            </a:lvl1pPr>
            <a:lvl2pPr marL="742950" indent="-285750">
              <a:defRPr sz="1600">
                <a:solidFill>
                  <a:schemeClr val="tx1"/>
                </a:solidFill>
                <a:latin typeface="Courier New" charset="0"/>
              </a:defRPr>
            </a:lvl2pPr>
            <a:lvl3pPr marL="1143000" indent="-228600">
              <a:defRPr sz="1600">
                <a:solidFill>
                  <a:schemeClr val="tx1"/>
                </a:solidFill>
                <a:latin typeface="Courier New" charset="0"/>
              </a:defRPr>
            </a:lvl3pPr>
            <a:lvl4pPr marL="1600200" indent="-228600">
              <a:defRPr sz="1600">
                <a:solidFill>
                  <a:schemeClr val="tx1"/>
                </a:solidFill>
                <a:latin typeface="Courier New" charset="0"/>
              </a:defRPr>
            </a:lvl4pPr>
            <a:lvl5pPr marL="2057400" indent="-228600">
              <a:defRPr sz="1600">
                <a:solidFill>
                  <a:schemeClr val="tx1"/>
                </a:solidFill>
                <a:latin typeface="Courier New" charset="0"/>
              </a:defRPr>
            </a:lvl5pPr>
            <a:lvl6pPr marL="2514600" indent="-228600" eaLnBrk="0" fontAlgn="base" hangingPunct="0">
              <a:spcBef>
                <a:spcPct val="0"/>
              </a:spcBef>
              <a:spcAft>
                <a:spcPct val="0"/>
              </a:spcAft>
              <a:defRPr sz="1600">
                <a:solidFill>
                  <a:schemeClr val="tx1"/>
                </a:solidFill>
                <a:latin typeface="Courier New" charset="0"/>
              </a:defRPr>
            </a:lvl6pPr>
            <a:lvl7pPr marL="2971800" indent="-228600" eaLnBrk="0" fontAlgn="base" hangingPunct="0">
              <a:spcBef>
                <a:spcPct val="0"/>
              </a:spcBef>
              <a:spcAft>
                <a:spcPct val="0"/>
              </a:spcAft>
              <a:defRPr sz="1600">
                <a:solidFill>
                  <a:schemeClr val="tx1"/>
                </a:solidFill>
                <a:latin typeface="Courier New" charset="0"/>
              </a:defRPr>
            </a:lvl7pPr>
            <a:lvl8pPr marL="3429000" indent="-228600" eaLnBrk="0" fontAlgn="base" hangingPunct="0">
              <a:spcBef>
                <a:spcPct val="0"/>
              </a:spcBef>
              <a:spcAft>
                <a:spcPct val="0"/>
              </a:spcAft>
              <a:defRPr sz="1600">
                <a:solidFill>
                  <a:schemeClr val="tx1"/>
                </a:solidFill>
                <a:latin typeface="Courier New" charset="0"/>
              </a:defRPr>
            </a:lvl8pPr>
            <a:lvl9pPr marL="3886200" indent="-228600" eaLnBrk="0" fontAlgn="base" hangingPunct="0">
              <a:spcBef>
                <a:spcPct val="0"/>
              </a:spcBef>
              <a:spcAft>
                <a:spcPct val="0"/>
              </a:spcAft>
              <a:defRPr sz="1600">
                <a:solidFill>
                  <a:schemeClr val="tx1"/>
                </a:solidFill>
                <a:latin typeface="Courier New" charset="0"/>
              </a:defRPr>
            </a:lvl9pPr>
          </a:lstStyle>
          <a:p>
            <a:r>
              <a:rPr lang="en-US" altLang="de-DE" sz="3200" b="1" i="1">
                <a:solidFill>
                  <a:srgbClr val="000000"/>
                </a:solidFill>
                <a:latin typeface="Times New Roman" charset="0"/>
              </a:rPr>
              <a:t>Arrays and ArrayLists</a:t>
            </a:r>
            <a:endParaRPr lang="en-US" altLang="de-DE" sz="1000">
              <a:latin typeface="Times New Roman" charset="0"/>
            </a:endParaRPr>
          </a:p>
        </p:txBody>
      </p:sp>
      <p:sp>
        <p:nvSpPr>
          <p:cNvPr id="4101" name="Rectangle 29"/>
          <p:cNvSpPr>
            <a:spLocks noChangeArrowheads="1"/>
          </p:cNvSpPr>
          <p:nvPr/>
        </p:nvSpPr>
        <p:spPr bwMode="auto">
          <a:xfrm>
            <a:off x="1671638" y="573088"/>
            <a:ext cx="15494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600">
                <a:solidFill>
                  <a:schemeClr val="tx1"/>
                </a:solidFill>
                <a:latin typeface="Courier New" charset="0"/>
              </a:defRPr>
            </a:lvl1pPr>
            <a:lvl2pPr marL="742950" indent="-285750">
              <a:defRPr sz="1600">
                <a:solidFill>
                  <a:schemeClr val="tx1"/>
                </a:solidFill>
                <a:latin typeface="Courier New" charset="0"/>
              </a:defRPr>
            </a:lvl2pPr>
            <a:lvl3pPr marL="1143000" indent="-228600">
              <a:defRPr sz="1600">
                <a:solidFill>
                  <a:schemeClr val="tx1"/>
                </a:solidFill>
                <a:latin typeface="Courier New" charset="0"/>
              </a:defRPr>
            </a:lvl3pPr>
            <a:lvl4pPr marL="1600200" indent="-228600">
              <a:defRPr sz="1600">
                <a:solidFill>
                  <a:schemeClr val="tx1"/>
                </a:solidFill>
                <a:latin typeface="Courier New" charset="0"/>
              </a:defRPr>
            </a:lvl4pPr>
            <a:lvl5pPr marL="2057400" indent="-228600">
              <a:defRPr sz="1600">
                <a:solidFill>
                  <a:schemeClr val="tx1"/>
                </a:solidFill>
                <a:latin typeface="Courier New" charset="0"/>
              </a:defRPr>
            </a:lvl5pPr>
            <a:lvl6pPr marL="2514600" indent="-228600" eaLnBrk="0" fontAlgn="base" hangingPunct="0">
              <a:spcBef>
                <a:spcPct val="0"/>
              </a:spcBef>
              <a:spcAft>
                <a:spcPct val="0"/>
              </a:spcAft>
              <a:defRPr sz="1600">
                <a:solidFill>
                  <a:schemeClr val="tx1"/>
                </a:solidFill>
                <a:latin typeface="Courier New" charset="0"/>
              </a:defRPr>
            </a:lvl6pPr>
            <a:lvl7pPr marL="2971800" indent="-228600" eaLnBrk="0" fontAlgn="base" hangingPunct="0">
              <a:spcBef>
                <a:spcPct val="0"/>
              </a:spcBef>
              <a:spcAft>
                <a:spcPct val="0"/>
              </a:spcAft>
              <a:defRPr sz="1600">
                <a:solidFill>
                  <a:schemeClr val="tx1"/>
                </a:solidFill>
                <a:latin typeface="Courier New" charset="0"/>
              </a:defRPr>
            </a:lvl7pPr>
            <a:lvl8pPr marL="3429000" indent="-228600" eaLnBrk="0" fontAlgn="base" hangingPunct="0">
              <a:spcBef>
                <a:spcPct val="0"/>
              </a:spcBef>
              <a:spcAft>
                <a:spcPct val="0"/>
              </a:spcAft>
              <a:defRPr sz="1600">
                <a:solidFill>
                  <a:schemeClr val="tx1"/>
                </a:solidFill>
                <a:latin typeface="Courier New" charset="0"/>
              </a:defRPr>
            </a:lvl8pPr>
            <a:lvl9pPr marL="3886200" indent="-228600" eaLnBrk="0" fontAlgn="base" hangingPunct="0">
              <a:spcBef>
                <a:spcPct val="0"/>
              </a:spcBef>
              <a:spcAft>
                <a:spcPct val="0"/>
              </a:spcAft>
              <a:defRPr sz="1600">
                <a:solidFill>
                  <a:schemeClr val="tx1"/>
                </a:solidFill>
                <a:latin typeface="Courier New" charset="0"/>
              </a:defRPr>
            </a:lvl9pPr>
          </a:lstStyle>
          <a:p>
            <a:r>
              <a:rPr lang="en-US" altLang="de-DE" sz="1400" b="1">
                <a:solidFill>
                  <a:srgbClr val="000000"/>
                </a:solidFill>
                <a:latin typeface="Helvetica" charset="0"/>
                <a:ea typeface="ＭＳ Ｐゴシック" charset="-128"/>
              </a:rPr>
              <a:t>C H A P T E R   1 1</a:t>
            </a:r>
            <a:endParaRPr lang="en-US" altLang="de-DE" sz="1400">
              <a:latin typeface="Helvetica" charset="0"/>
              <a:ea typeface="ＭＳ Ｐゴシック" charset="-128"/>
            </a:endParaRPr>
          </a:p>
        </p:txBody>
      </p:sp>
      <p:sp>
        <p:nvSpPr>
          <p:cNvPr id="1117214" name="Line 30"/>
          <p:cNvSpPr>
            <a:spLocks noChangeShapeType="1"/>
          </p:cNvSpPr>
          <p:nvPr/>
        </p:nvSpPr>
        <p:spPr bwMode="auto">
          <a:xfrm flipV="1">
            <a:off x="1589088" y="885825"/>
            <a:ext cx="4951412"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117215" name="Rectangle 31"/>
          <p:cNvSpPr>
            <a:spLocks noChangeArrowheads="1"/>
          </p:cNvSpPr>
          <p:nvPr/>
        </p:nvSpPr>
        <p:spPr bwMode="auto">
          <a:xfrm>
            <a:off x="2819400" y="1431925"/>
            <a:ext cx="384810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000">
                <a:solidFill>
                  <a:srgbClr val="000000"/>
                </a:solidFill>
                <a:latin typeface="Times New Roman" charset="0"/>
              </a:rPr>
              <a:t>Little boxes, on a hillside, little boxes made of ticky-tacky</a:t>
            </a:r>
          </a:p>
          <a:p>
            <a:pPr>
              <a:defRPr/>
            </a:pPr>
            <a:r>
              <a:rPr lang="en-US" altLang="de-DE" sz="1000">
                <a:solidFill>
                  <a:srgbClr val="000000"/>
                </a:solidFill>
                <a:latin typeface="Times New Roman" charset="0"/>
              </a:rPr>
              <a:t>Little boxes, little boxes, little boxes, all the same</a:t>
            </a:r>
          </a:p>
          <a:p>
            <a:pPr>
              <a:defRPr/>
            </a:pPr>
            <a:r>
              <a:rPr lang="en-US" altLang="de-DE" sz="1000">
                <a:solidFill>
                  <a:srgbClr val="000000"/>
                </a:solidFill>
                <a:latin typeface="Times New Roman" charset="0"/>
              </a:rPr>
              <a:t>There’s a green one and a pink one and a blue one and a yellow one</a:t>
            </a:r>
          </a:p>
          <a:p>
            <a:pPr>
              <a:defRPr/>
            </a:pPr>
            <a:r>
              <a:rPr lang="en-US" altLang="de-DE" sz="1000">
                <a:solidFill>
                  <a:srgbClr val="000000"/>
                </a:solidFill>
                <a:latin typeface="Times New Roman" charset="0"/>
              </a:rPr>
              <a:t>And they're all made out of ticky-tacky and they all look just the same</a:t>
            </a:r>
          </a:p>
        </p:txBody>
      </p:sp>
      <p:sp>
        <p:nvSpPr>
          <p:cNvPr id="1117216" name="Text Box 32">
            <a:hlinkClick r:id="rId6" action="ppaction://hlinksldjump"/>
          </p:cNvPr>
          <p:cNvSpPr txBox="1">
            <a:spLocks noChangeArrowheads="1"/>
          </p:cNvSpPr>
          <p:nvPr/>
        </p:nvSpPr>
        <p:spPr bwMode="auto">
          <a:xfrm>
            <a:off x="609600" y="2895600"/>
            <a:ext cx="35814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11.1  Introduction to arrays </a:t>
            </a:r>
          </a:p>
        </p:txBody>
      </p:sp>
      <p:sp>
        <p:nvSpPr>
          <p:cNvPr id="1117217" name="Text Box 33">
            <a:hlinkClick r:id="rId7" action="ppaction://hlinksldjump"/>
          </p:cNvPr>
          <p:cNvSpPr txBox="1">
            <a:spLocks noChangeArrowheads="1"/>
          </p:cNvSpPr>
          <p:nvPr/>
        </p:nvSpPr>
        <p:spPr bwMode="auto">
          <a:xfrm>
            <a:off x="609600" y="3313113"/>
            <a:ext cx="48768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dirty="0">
                <a:solidFill>
                  <a:schemeClr val="accent2"/>
                </a:solidFill>
                <a:latin typeface="Times New Roman" charset="0"/>
              </a:rPr>
              <a:t>11.2  Internal representation of arrays</a:t>
            </a:r>
          </a:p>
        </p:txBody>
      </p:sp>
      <p:sp>
        <p:nvSpPr>
          <p:cNvPr id="1117218" name="Text Box 34">
            <a:hlinkClick r:id="rId8" action="ppaction://hlinksldjump"/>
          </p:cNvPr>
          <p:cNvSpPr txBox="1">
            <a:spLocks noChangeArrowheads="1"/>
          </p:cNvSpPr>
          <p:nvPr/>
        </p:nvSpPr>
        <p:spPr bwMode="auto">
          <a:xfrm>
            <a:off x="609600" y="3730625"/>
            <a:ext cx="4419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11.3  Passing arrays as parameters</a:t>
            </a:r>
          </a:p>
        </p:txBody>
      </p:sp>
      <p:sp>
        <p:nvSpPr>
          <p:cNvPr id="1117219" name="Text Box 35">
            <a:hlinkClick r:id="rId9" action="ppaction://hlinksldjump"/>
          </p:cNvPr>
          <p:cNvSpPr txBox="1">
            <a:spLocks noChangeArrowheads="1"/>
          </p:cNvSpPr>
          <p:nvPr/>
        </p:nvSpPr>
        <p:spPr bwMode="auto">
          <a:xfrm>
            <a:off x="609600" y="4148138"/>
            <a:ext cx="4191000"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11.4  Using arrays for tabulation</a:t>
            </a:r>
          </a:p>
        </p:txBody>
      </p:sp>
      <p:sp>
        <p:nvSpPr>
          <p:cNvPr id="1117220" name="Text Box 36">
            <a:hlinkClick r:id="rId10" action="ppaction://hlinksldjump"/>
          </p:cNvPr>
          <p:cNvSpPr txBox="1">
            <a:spLocks noChangeArrowheads="1"/>
          </p:cNvSpPr>
          <p:nvPr/>
        </p:nvSpPr>
        <p:spPr bwMode="auto">
          <a:xfrm>
            <a:off x="609600" y="4565650"/>
            <a:ext cx="36576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11.5  Initialization of arrays</a:t>
            </a:r>
          </a:p>
        </p:txBody>
      </p:sp>
      <p:sp>
        <p:nvSpPr>
          <p:cNvPr id="1117221" name="Rectangle 37"/>
          <p:cNvSpPr>
            <a:spLocks noChangeArrowheads="1"/>
          </p:cNvSpPr>
          <p:nvPr/>
        </p:nvSpPr>
        <p:spPr bwMode="auto">
          <a:xfrm>
            <a:off x="3157538" y="2041525"/>
            <a:ext cx="34480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defRPr/>
            </a:pPr>
            <a:r>
              <a:rPr lang="en-US" altLang="de-DE" sz="1000" dirty="0">
                <a:solidFill>
                  <a:srgbClr val="000000"/>
                </a:solidFill>
                <a:latin typeface="Times New Roman" charset="0"/>
              </a:rPr>
              <a:t>—</a:t>
            </a:r>
            <a:r>
              <a:rPr lang="en-US" altLang="de-DE" sz="1000" dirty="0" err="1">
                <a:solidFill>
                  <a:srgbClr val="000000"/>
                </a:solidFill>
                <a:latin typeface="Times New Roman" charset="0"/>
              </a:rPr>
              <a:t>Malvina</a:t>
            </a:r>
            <a:r>
              <a:rPr lang="en-US" altLang="de-DE" sz="1000" dirty="0">
                <a:solidFill>
                  <a:srgbClr val="000000"/>
                </a:solidFill>
                <a:latin typeface="Times New Roman" charset="0"/>
              </a:rPr>
              <a:t> Reynolds, </a:t>
            </a:r>
            <a:r>
              <a:rPr lang="ru-RU" altLang="de-DE" sz="1000" dirty="0">
                <a:solidFill>
                  <a:srgbClr val="000000"/>
                </a:solidFill>
                <a:latin typeface="Times New Roman" charset="0"/>
              </a:rPr>
              <a:t>"</a:t>
            </a:r>
            <a:r>
              <a:rPr lang="en-US" altLang="de-DE" sz="1000" dirty="0">
                <a:solidFill>
                  <a:srgbClr val="000000"/>
                </a:solidFill>
                <a:latin typeface="Times New Roman" charset="0"/>
              </a:rPr>
              <a:t>Little Boxes,</a:t>
            </a:r>
            <a:r>
              <a:rPr lang="ru-RU" altLang="de-DE" sz="1000" dirty="0">
                <a:solidFill>
                  <a:srgbClr val="000000"/>
                </a:solidFill>
                <a:latin typeface="Times New Roman" charset="0"/>
              </a:rPr>
              <a:t>"</a:t>
            </a:r>
            <a:r>
              <a:rPr lang="en-US" altLang="de-DE" sz="1000" dirty="0">
                <a:solidFill>
                  <a:srgbClr val="000000"/>
                </a:solidFill>
                <a:latin typeface="Times New Roman" charset="0"/>
              </a:rPr>
              <a:t> 1962  </a:t>
            </a:r>
          </a:p>
        </p:txBody>
      </p:sp>
      <p:sp>
        <p:nvSpPr>
          <p:cNvPr id="1117222" name="Text Box 38">
            <a:hlinkClick r:id="rId11" action="ppaction://hlinksldjump"/>
          </p:cNvPr>
          <p:cNvSpPr txBox="1">
            <a:spLocks noChangeArrowheads="1"/>
          </p:cNvSpPr>
          <p:nvPr/>
        </p:nvSpPr>
        <p:spPr bwMode="auto">
          <a:xfrm>
            <a:off x="609600" y="4979988"/>
            <a:ext cx="3890963" cy="42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11.6  Multidimensional arrays</a:t>
            </a:r>
          </a:p>
        </p:txBody>
      </p:sp>
      <p:sp>
        <p:nvSpPr>
          <p:cNvPr id="1117223" name="Text Box 39">
            <a:hlinkClick r:id="rId12" action="ppaction://hlinksldjump"/>
          </p:cNvPr>
          <p:cNvSpPr txBox="1">
            <a:spLocks noChangeArrowheads="1"/>
          </p:cNvSpPr>
          <p:nvPr/>
        </p:nvSpPr>
        <p:spPr bwMode="auto">
          <a:xfrm>
            <a:off x="609600" y="5397500"/>
            <a:ext cx="304800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11.7  Image processing</a:t>
            </a:r>
          </a:p>
        </p:txBody>
      </p:sp>
      <p:sp>
        <p:nvSpPr>
          <p:cNvPr id="1117224" name="Text Box 40">
            <a:hlinkClick r:id="rId13" action="ppaction://hlinksldjump"/>
          </p:cNvPr>
          <p:cNvSpPr txBox="1">
            <a:spLocks noChangeArrowheads="1"/>
          </p:cNvSpPr>
          <p:nvPr/>
        </p:nvSpPr>
        <p:spPr bwMode="auto">
          <a:xfrm>
            <a:off x="609600" y="5815013"/>
            <a:ext cx="3657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2400" u="sng">
                <a:solidFill>
                  <a:schemeClr val="accent2"/>
                </a:solidFill>
                <a:latin typeface="Times New Roman" charset="0"/>
              </a:rPr>
              <a:t>11.8  The </a:t>
            </a:r>
            <a:r>
              <a:rPr lang="en-US" altLang="de-DE" sz="2200" b="1" u="sng">
                <a:solidFill>
                  <a:schemeClr val="accent2"/>
                </a:solidFill>
              </a:rPr>
              <a:t>ArrayList</a:t>
            </a:r>
            <a:r>
              <a:rPr lang="en-US" altLang="de-DE" sz="2400" u="sng">
                <a:solidFill>
                  <a:schemeClr val="accent2"/>
                </a:solidFill>
                <a:latin typeface="Times New Roman" charset="0"/>
              </a:rPr>
              <a:t> class</a:t>
            </a:r>
          </a:p>
        </p:txBody>
      </p:sp>
    </p:spTree>
    <p:extLst>
      <p:ext uri="{BB962C8B-B14F-4D97-AF65-F5344CB8AC3E}">
        <p14:creationId xmlns:p14="http://schemas.microsoft.com/office/powerpoint/2010/main" val="20762984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0" y="76200"/>
            <a:ext cx="9144000" cy="1868486"/>
          </a:xfrm>
        </p:spPr>
        <p:txBody>
          <a:bodyPr/>
          <a:lstStyle/>
          <a:p>
            <a:pPr>
              <a:defRPr/>
            </a:pPr>
            <a:r>
              <a:rPr lang="en-US" altLang="de-DE" dirty="0">
                <a:solidFill>
                  <a:schemeClr val="tx1"/>
                </a:solidFill>
                <a:latin typeface="Arial" charset="0"/>
                <a:ea typeface="Arial" charset="0"/>
                <a:cs typeface="Arial" charset="0"/>
              </a:rPr>
              <a:t>Bitwise </a:t>
            </a:r>
            <a:r>
              <a:rPr lang="en-US" altLang="de-DE" sz="4000" dirty="0">
                <a:solidFill>
                  <a:schemeClr val="tx1"/>
                </a:solidFill>
                <a:latin typeface="Arial" charset="0"/>
                <a:ea typeface="Arial" charset="0"/>
                <a:cs typeface="Arial" charset="0"/>
              </a:rPr>
              <a:t>AND</a:t>
            </a:r>
            <a:br>
              <a:rPr lang="en-US" altLang="de-DE" sz="4000" dirty="0">
                <a:solidFill>
                  <a:schemeClr val="tx1"/>
                </a:solidFill>
                <a:latin typeface="Arial" charset="0"/>
                <a:ea typeface="Arial" charset="0"/>
                <a:cs typeface="Arial" charset="0"/>
              </a:rPr>
            </a:br>
            <a:r>
              <a:rPr lang="en-US" altLang="de-DE" sz="4000" b="1" dirty="0">
                <a:solidFill>
                  <a:schemeClr val="tx1"/>
                </a:solidFill>
                <a:latin typeface="Courier New" charset="0"/>
                <a:ea typeface="Courier New" charset="0"/>
                <a:cs typeface="Courier New" charset="0"/>
              </a:rPr>
              <a:t>&amp;</a:t>
            </a:r>
            <a:endParaRPr lang="en-US" altLang="de-DE" dirty="0">
              <a:solidFill>
                <a:schemeClr val="tx1"/>
              </a:solidFill>
              <a:latin typeface="Arial" charset="0"/>
              <a:ea typeface="Arial" charset="0"/>
              <a:cs typeface="Arial" charset="0"/>
            </a:endParaRPr>
          </a:p>
        </p:txBody>
      </p:sp>
      <p:sp>
        <p:nvSpPr>
          <p:cNvPr id="1073156" name="Rectangle 4"/>
          <p:cNvSpPr>
            <a:spLocks noChangeArrowheads="1"/>
          </p:cNvSpPr>
          <p:nvPr/>
        </p:nvSpPr>
        <p:spPr bwMode="auto">
          <a:xfrm>
            <a:off x="406400" y="2819400"/>
            <a:ext cx="86614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defRPr/>
            </a:pPr>
            <a:r>
              <a:rPr lang="en-US" altLang="de-DE" dirty="0">
                <a:latin typeface="Arial" charset="0"/>
                <a:ea typeface="Arial" charset="0"/>
                <a:cs typeface="Arial" charset="0"/>
              </a:rPr>
              <a:t>Primary use: </a:t>
            </a:r>
            <a:r>
              <a:rPr lang="en-US" altLang="de-DE" b="1" dirty="0">
                <a:latin typeface="Arial" charset="0"/>
                <a:ea typeface="Arial" charset="0"/>
                <a:cs typeface="Arial" charset="0"/>
              </a:rPr>
              <a:t>masking</a:t>
            </a:r>
          </a:p>
          <a:p>
            <a:pPr marL="0" indent="0" algn="just">
              <a:lnSpc>
                <a:spcPct val="85000"/>
              </a:lnSpc>
              <a:spcBef>
                <a:spcPct val="0"/>
              </a:spcBef>
              <a:spcAft>
                <a:spcPct val="50000"/>
              </a:spcAft>
              <a:buNone/>
              <a:defRPr/>
            </a:pPr>
            <a:endParaRPr lang="en-US" altLang="de-DE" dirty="0">
              <a:latin typeface="Arial" charset="0"/>
              <a:ea typeface="Arial" charset="0"/>
              <a:cs typeface="Arial" charset="0"/>
            </a:endParaRPr>
          </a:p>
          <a:p>
            <a:pPr marL="0" indent="0">
              <a:lnSpc>
                <a:spcPct val="85000"/>
              </a:lnSpc>
              <a:spcBef>
                <a:spcPct val="0"/>
              </a:spcBef>
              <a:spcAft>
                <a:spcPct val="50000"/>
              </a:spcAft>
              <a:buNone/>
              <a:defRPr/>
            </a:pPr>
            <a:r>
              <a:rPr lang="en-US" altLang="de-DE" dirty="0">
                <a:latin typeface="Arial" charset="0"/>
                <a:ea typeface="Arial" charset="0"/>
                <a:cs typeface="Arial" charset="0"/>
              </a:rPr>
              <a:t>Example: select blue component of pixel value</a:t>
            </a:r>
          </a:p>
        </p:txBody>
      </p:sp>
      <p:grpSp>
        <p:nvGrpSpPr>
          <p:cNvPr id="2" name="Gruppierung 1"/>
          <p:cNvGrpSpPr/>
          <p:nvPr/>
        </p:nvGrpSpPr>
        <p:grpSpPr>
          <a:xfrm>
            <a:off x="6427957" y="1206503"/>
            <a:ext cx="2171531" cy="2457978"/>
            <a:chOff x="7226300" y="1233488"/>
            <a:chExt cx="1231900" cy="1394400"/>
          </a:xfrm>
        </p:grpSpPr>
        <p:sp>
          <p:nvSpPr>
            <p:cNvPr id="1073180" name="Rectangle 28"/>
            <p:cNvSpPr>
              <a:spLocks noChangeArrowheads="1"/>
            </p:cNvSpPr>
            <p:nvPr/>
          </p:nvSpPr>
          <p:spPr bwMode="auto">
            <a:xfrm>
              <a:off x="75438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1073172" name="Rectangle 20"/>
            <p:cNvSpPr>
              <a:spLocks noChangeArrowheads="1"/>
            </p:cNvSpPr>
            <p:nvPr/>
          </p:nvSpPr>
          <p:spPr bwMode="auto">
            <a:xfrm>
              <a:off x="80010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1073173" name="Rectangle 21"/>
            <p:cNvSpPr>
              <a:spLocks noChangeArrowheads="1"/>
            </p:cNvSpPr>
            <p:nvPr/>
          </p:nvSpPr>
          <p:spPr bwMode="auto">
            <a:xfrm>
              <a:off x="75438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1073174" name="Rectangle 22"/>
            <p:cNvSpPr>
              <a:spLocks noChangeArrowheads="1"/>
            </p:cNvSpPr>
            <p:nvPr/>
          </p:nvSpPr>
          <p:spPr bwMode="auto">
            <a:xfrm>
              <a:off x="80010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1073175" name="Rectangle 23"/>
            <p:cNvSpPr>
              <a:spLocks noChangeArrowheads="1"/>
            </p:cNvSpPr>
            <p:nvPr/>
          </p:nvSpPr>
          <p:spPr bwMode="auto">
            <a:xfrm>
              <a:off x="8001000" y="1233488"/>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1073176" name="Rectangle 24"/>
            <p:cNvSpPr>
              <a:spLocks noChangeArrowheads="1"/>
            </p:cNvSpPr>
            <p:nvPr/>
          </p:nvSpPr>
          <p:spPr bwMode="auto">
            <a:xfrm>
              <a:off x="7556500" y="1233488"/>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sp>
          <p:nvSpPr>
            <p:cNvPr id="1073177" name="Rectangle 25"/>
            <p:cNvSpPr>
              <a:spLocks noChangeArrowheads="1"/>
            </p:cNvSpPr>
            <p:nvPr/>
          </p:nvSpPr>
          <p:spPr bwMode="auto">
            <a:xfrm>
              <a:off x="7226300" y="1587500"/>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sp>
          <p:nvSpPr>
            <p:cNvPr id="1073178" name="Rectangle 26"/>
            <p:cNvSpPr>
              <a:spLocks noChangeArrowheads="1"/>
            </p:cNvSpPr>
            <p:nvPr/>
          </p:nvSpPr>
          <p:spPr bwMode="auto">
            <a:xfrm>
              <a:off x="7226300" y="2043113"/>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1073181" name="Rectangle 29"/>
            <p:cNvSpPr>
              <a:spLocks noChangeArrowheads="1"/>
            </p:cNvSpPr>
            <p:nvPr/>
          </p:nvSpPr>
          <p:spPr bwMode="auto">
            <a:xfrm>
              <a:off x="8001000" y="1587500"/>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sp>
          <p:nvSpPr>
            <p:cNvPr id="1073182" name="Rectangle 30"/>
            <p:cNvSpPr>
              <a:spLocks noChangeArrowheads="1"/>
            </p:cNvSpPr>
            <p:nvPr/>
          </p:nvSpPr>
          <p:spPr bwMode="auto">
            <a:xfrm>
              <a:off x="7556500" y="1587500"/>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dirty="0">
                  <a:latin typeface="Helvetica" charset="0"/>
                </a:rPr>
                <a:t>0</a:t>
              </a:r>
            </a:p>
          </p:txBody>
        </p:sp>
        <p:sp>
          <p:nvSpPr>
            <p:cNvPr id="1073183" name="Rectangle 31"/>
            <p:cNvSpPr>
              <a:spLocks noChangeArrowheads="1"/>
            </p:cNvSpPr>
            <p:nvPr/>
          </p:nvSpPr>
          <p:spPr bwMode="auto">
            <a:xfrm>
              <a:off x="8001000" y="2043113"/>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1073184" name="Rectangle 32"/>
            <p:cNvSpPr>
              <a:spLocks noChangeArrowheads="1"/>
            </p:cNvSpPr>
            <p:nvPr/>
          </p:nvSpPr>
          <p:spPr bwMode="auto">
            <a:xfrm>
              <a:off x="7556500" y="2043113"/>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grpSp>
      <p:grpSp>
        <p:nvGrpSpPr>
          <p:cNvPr id="3" name="Gruppierung 2"/>
          <p:cNvGrpSpPr/>
          <p:nvPr/>
        </p:nvGrpSpPr>
        <p:grpSpPr>
          <a:xfrm>
            <a:off x="885825" y="5943601"/>
            <a:ext cx="7718426" cy="366713"/>
            <a:chOff x="885825" y="5943601"/>
            <a:chExt cx="7718426" cy="366713"/>
          </a:xfrm>
        </p:grpSpPr>
        <p:sp>
          <p:nvSpPr>
            <p:cNvPr id="1073321" name="Rectangle 169"/>
            <p:cNvSpPr>
              <a:spLocks noChangeArrowheads="1"/>
            </p:cNvSpPr>
            <p:nvPr/>
          </p:nvSpPr>
          <p:spPr bwMode="auto">
            <a:xfrm>
              <a:off x="92551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2" name="Rectangle 170"/>
            <p:cNvSpPr>
              <a:spLocks noChangeArrowheads="1"/>
            </p:cNvSpPr>
            <p:nvPr/>
          </p:nvSpPr>
          <p:spPr bwMode="auto">
            <a:xfrm>
              <a:off x="88582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3" name="Rectangle 171"/>
            <p:cNvSpPr>
              <a:spLocks noChangeArrowheads="1"/>
            </p:cNvSpPr>
            <p:nvPr/>
          </p:nvSpPr>
          <p:spPr bwMode="auto">
            <a:xfrm>
              <a:off x="116522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4" name="Rectangle 172"/>
            <p:cNvSpPr>
              <a:spLocks noChangeArrowheads="1"/>
            </p:cNvSpPr>
            <p:nvPr/>
          </p:nvSpPr>
          <p:spPr bwMode="auto">
            <a:xfrm>
              <a:off x="112553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5" name="Rectangle 173"/>
            <p:cNvSpPr>
              <a:spLocks noChangeArrowheads="1"/>
            </p:cNvSpPr>
            <p:nvPr/>
          </p:nvSpPr>
          <p:spPr bwMode="auto">
            <a:xfrm>
              <a:off x="140493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6" name="Rectangle 174"/>
            <p:cNvSpPr>
              <a:spLocks noChangeArrowheads="1"/>
            </p:cNvSpPr>
            <p:nvPr/>
          </p:nvSpPr>
          <p:spPr bwMode="auto">
            <a:xfrm>
              <a:off x="136525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dirty="0">
                  <a:latin typeface="Helvetica" charset="0"/>
                </a:rPr>
                <a:t>0</a:t>
              </a:r>
            </a:p>
          </p:txBody>
        </p:sp>
        <p:sp>
          <p:nvSpPr>
            <p:cNvPr id="1073327" name="Rectangle 175"/>
            <p:cNvSpPr>
              <a:spLocks noChangeArrowheads="1"/>
            </p:cNvSpPr>
            <p:nvPr/>
          </p:nvSpPr>
          <p:spPr bwMode="auto">
            <a:xfrm>
              <a:off x="164465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8" name="Rectangle 176"/>
            <p:cNvSpPr>
              <a:spLocks noChangeArrowheads="1"/>
            </p:cNvSpPr>
            <p:nvPr/>
          </p:nvSpPr>
          <p:spPr bwMode="auto">
            <a:xfrm>
              <a:off x="160496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9" name="Rectangle 177"/>
            <p:cNvSpPr>
              <a:spLocks noChangeArrowheads="1"/>
            </p:cNvSpPr>
            <p:nvPr/>
          </p:nvSpPr>
          <p:spPr bwMode="auto">
            <a:xfrm>
              <a:off x="188436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0" name="Rectangle 178"/>
            <p:cNvSpPr>
              <a:spLocks noChangeArrowheads="1"/>
            </p:cNvSpPr>
            <p:nvPr/>
          </p:nvSpPr>
          <p:spPr bwMode="auto">
            <a:xfrm>
              <a:off x="184467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1" name="Rectangle 179"/>
            <p:cNvSpPr>
              <a:spLocks noChangeArrowheads="1"/>
            </p:cNvSpPr>
            <p:nvPr/>
          </p:nvSpPr>
          <p:spPr bwMode="auto">
            <a:xfrm>
              <a:off x="212407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2" name="Rectangle 180"/>
            <p:cNvSpPr>
              <a:spLocks noChangeArrowheads="1"/>
            </p:cNvSpPr>
            <p:nvPr/>
          </p:nvSpPr>
          <p:spPr bwMode="auto">
            <a:xfrm>
              <a:off x="208438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3" name="Rectangle 181"/>
            <p:cNvSpPr>
              <a:spLocks noChangeArrowheads="1"/>
            </p:cNvSpPr>
            <p:nvPr/>
          </p:nvSpPr>
          <p:spPr bwMode="auto">
            <a:xfrm>
              <a:off x="236378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4" name="Rectangle 182"/>
            <p:cNvSpPr>
              <a:spLocks noChangeArrowheads="1"/>
            </p:cNvSpPr>
            <p:nvPr/>
          </p:nvSpPr>
          <p:spPr bwMode="auto">
            <a:xfrm>
              <a:off x="232410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5" name="Rectangle 183"/>
            <p:cNvSpPr>
              <a:spLocks noChangeArrowheads="1"/>
            </p:cNvSpPr>
            <p:nvPr/>
          </p:nvSpPr>
          <p:spPr bwMode="auto">
            <a:xfrm>
              <a:off x="260350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6" name="Rectangle 184"/>
            <p:cNvSpPr>
              <a:spLocks noChangeArrowheads="1"/>
            </p:cNvSpPr>
            <p:nvPr/>
          </p:nvSpPr>
          <p:spPr bwMode="auto">
            <a:xfrm>
              <a:off x="256381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7" name="Rectangle 185"/>
            <p:cNvSpPr>
              <a:spLocks noChangeArrowheads="1"/>
            </p:cNvSpPr>
            <p:nvPr/>
          </p:nvSpPr>
          <p:spPr bwMode="auto">
            <a:xfrm>
              <a:off x="284321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8" name="Rectangle 186"/>
            <p:cNvSpPr>
              <a:spLocks noChangeArrowheads="1"/>
            </p:cNvSpPr>
            <p:nvPr/>
          </p:nvSpPr>
          <p:spPr bwMode="auto">
            <a:xfrm>
              <a:off x="280352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9" name="Rectangle 187"/>
            <p:cNvSpPr>
              <a:spLocks noChangeArrowheads="1"/>
            </p:cNvSpPr>
            <p:nvPr/>
          </p:nvSpPr>
          <p:spPr bwMode="auto">
            <a:xfrm>
              <a:off x="308292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0" name="Rectangle 188"/>
            <p:cNvSpPr>
              <a:spLocks noChangeArrowheads="1"/>
            </p:cNvSpPr>
            <p:nvPr/>
          </p:nvSpPr>
          <p:spPr bwMode="auto">
            <a:xfrm>
              <a:off x="304323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1" name="Rectangle 189"/>
            <p:cNvSpPr>
              <a:spLocks noChangeArrowheads="1"/>
            </p:cNvSpPr>
            <p:nvPr/>
          </p:nvSpPr>
          <p:spPr bwMode="auto">
            <a:xfrm>
              <a:off x="332263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2" name="Rectangle 190"/>
            <p:cNvSpPr>
              <a:spLocks noChangeArrowheads="1"/>
            </p:cNvSpPr>
            <p:nvPr/>
          </p:nvSpPr>
          <p:spPr bwMode="auto">
            <a:xfrm>
              <a:off x="328295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3" name="Rectangle 191"/>
            <p:cNvSpPr>
              <a:spLocks noChangeArrowheads="1"/>
            </p:cNvSpPr>
            <p:nvPr/>
          </p:nvSpPr>
          <p:spPr bwMode="auto">
            <a:xfrm>
              <a:off x="356235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4" name="Rectangle 192"/>
            <p:cNvSpPr>
              <a:spLocks noChangeArrowheads="1"/>
            </p:cNvSpPr>
            <p:nvPr/>
          </p:nvSpPr>
          <p:spPr bwMode="auto">
            <a:xfrm>
              <a:off x="352266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5" name="Rectangle 193"/>
            <p:cNvSpPr>
              <a:spLocks noChangeArrowheads="1"/>
            </p:cNvSpPr>
            <p:nvPr/>
          </p:nvSpPr>
          <p:spPr bwMode="auto">
            <a:xfrm>
              <a:off x="380206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6" name="Rectangle 194"/>
            <p:cNvSpPr>
              <a:spLocks noChangeArrowheads="1"/>
            </p:cNvSpPr>
            <p:nvPr/>
          </p:nvSpPr>
          <p:spPr bwMode="auto">
            <a:xfrm>
              <a:off x="376237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7" name="Rectangle 195"/>
            <p:cNvSpPr>
              <a:spLocks noChangeArrowheads="1"/>
            </p:cNvSpPr>
            <p:nvPr/>
          </p:nvSpPr>
          <p:spPr bwMode="auto">
            <a:xfrm>
              <a:off x="404177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8" name="Rectangle 196"/>
            <p:cNvSpPr>
              <a:spLocks noChangeArrowheads="1"/>
            </p:cNvSpPr>
            <p:nvPr/>
          </p:nvSpPr>
          <p:spPr bwMode="auto">
            <a:xfrm>
              <a:off x="400208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9" name="Rectangle 197"/>
            <p:cNvSpPr>
              <a:spLocks noChangeArrowheads="1"/>
            </p:cNvSpPr>
            <p:nvPr/>
          </p:nvSpPr>
          <p:spPr bwMode="auto">
            <a:xfrm>
              <a:off x="428148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0" name="Rectangle 198"/>
            <p:cNvSpPr>
              <a:spLocks noChangeArrowheads="1"/>
            </p:cNvSpPr>
            <p:nvPr/>
          </p:nvSpPr>
          <p:spPr bwMode="auto">
            <a:xfrm>
              <a:off x="424180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1" name="Rectangle 199"/>
            <p:cNvSpPr>
              <a:spLocks noChangeArrowheads="1"/>
            </p:cNvSpPr>
            <p:nvPr/>
          </p:nvSpPr>
          <p:spPr bwMode="auto">
            <a:xfrm>
              <a:off x="452120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2" name="Rectangle 200"/>
            <p:cNvSpPr>
              <a:spLocks noChangeArrowheads="1"/>
            </p:cNvSpPr>
            <p:nvPr/>
          </p:nvSpPr>
          <p:spPr bwMode="auto">
            <a:xfrm>
              <a:off x="448151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3" name="Rectangle 201"/>
            <p:cNvSpPr>
              <a:spLocks noChangeArrowheads="1"/>
            </p:cNvSpPr>
            <p:nvPr/>
          </p:nvSpPr>
          <p:spPr bwMode="auto">
            <a:xfrm>
              <a:off x="476091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4" name="Rectangle 202"/>
            <p:cNvSpPr>
              <a:spLocks noChangeArrowheads="1"/>
            </p:cNvSpPr>
            <p:nvPr/>
          </p:nvSpPr>
          <p:spPr bwMode="auto">
            <a:xfrm>
              <a:off x="472122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5" name="Rectangle 203"/>
            <p:cNvSpPr>
              <a:spLocks noChangeArrowheads="1"/>
            </p:cNvSpPr>
            <p:nvPr/>
          </p:nvSpPr>
          <p:spPr bwMode="auto">
            <a:xfrm>
              <a:off x="500062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6" name="Rectangle 204"/>
            <p:cNvSpPr>
              <a:spLocks noChangeArrowheads="1"/>
            </p:cNvSpPr>
            <p:nvPr/>
          </p:nvSpPr>
          <p:spPr bwMode="auto">
            <a:xfrm>
              <a:off x="496093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7" name="Rectangle 205"/>
            <p:cNvSpPr>
              <a:spLocks noChangeArrowheads="1"/>
            </p:cNvSpPr>
            <p:nvPr/>
          </p:nvSpPr>
          <p:spPr bwMode="auto">
            <a:xfrm>
              <a:off x="524033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8" name="Rectangle 206"/>
            <p:cNvSpPr>
              <a:spLocks noChangeArrowheads="1"/>
            </p:cNvSpPr>
            <p:nvPr/>
          </p:nvSpPr>
          <p:spPr bwMode="auto">
            <a:xfrm>
              <a:off x="520065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9" name="Rectangle 207"/>
            <p:cNvSpPr>
              <a:spLocks noChangeArrowheads="1"/>
            </p:cNvSpPr>
            <p:nvPr/>
          </p:nvSpPr>
          <p:spPr bwMode="auto">
            <a:xfrm>
              <a:off x="548005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0" name="Rectangle 208"/>
            <p:cNvSpPr>
              <a:spLocks noChangeArrowheads="1"/>
            </p:cNvSpPr>
            <p:nvPr/>
          </p:nvSpPr>
          <p:spPr bwMode="auto">
            <a:xfrm>
              <a:off x="544036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1" name="Rectangle 209"/>
            <p:cNvSpPr>
              <a:spLocks noChangeArrowheads="1"/>
            </p:cNvSpPr>
            <p:nvPr/>
          </p:nvSpPr>
          <p:spPr bwMode="auto">
            <a:xfrm>
              <a:off x="571976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2" name="Rectangle 210"/>
            <p:cNvSpPr>
              <a:spLocks noChangeArrowheads="1"/>
            </p:cNvSpPr>
            <p:nvPr/>
          </p:nvSpPr>
          <p:spPr bwMode="auto">
            <a:xfrm>
              <a:off x="568007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dirty="0">
                  <a:latin typeface="Helvetica" charset="0"/>
                </a:rPr>
                <a:t>0</a:t>
              </a:r>
            </a:p>
          </p:txBody>
        </p:sp>
        <p:sp>
          <p:nvSpPr>
            <p:cNvPr id="1073363" name="Rectangle 211"/>
            <p:cNvSpPr>
              <a:spLocks noChangeArrowheads="1"/>
            </p:cNvSpPr>
            <p:nvPr/>
          </p:nvSpPr>
          <p:spPr bwMode="auto">
            <a:xfrm>
              <a:off x="595947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4" name="Rectangle 212"/>
            <p:cNvSpPr>
              <a:spLocks noChangeArrowheads="1"/>
            </p:cNvSpPr>
            <p:nvPr/>
          </p:nvSpPr>
          <p:spPr bwMode="auto">
            <a:xfrm>
              <a:off x="591978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5" name="Rectangle 213"/>
            <p:cNvSpPr>
              <a:spLocks noChangeArrowheads="1"/>
            </p:cNvSpPr>
            <p:nvPr/>
          </p:nvSpPr>
          <p:spPr bwMode="auto">
            <a:xfrm>
              <a:off x="619918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6" name="Rectangle 214"/>
            <p:cNvSpPr>
              <a:spLocks noChangeArrowheads="1"/>
            </p:cNvSpPr>
            <p:nvPr/>
          </p:nvSpPr>
          <p:spPr bwMode="auto">
            <a:xfrm>
              <a:off x="615950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7" name="Rectangle 215"/>
            <p:cNvSpPr>
              <a:spLocks noChangeArrowheads="1"/>
            </p:cNvSpPr>
            <p:nvPr/>
          </p:nvSpPr>
          <p:spPr bwMode="auto">
            <a:xfrm>
              <a:off x="643890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8" name="Rectangle 216"/>
            <p:cNvSpPr>
              <a:spLocks noChangeArrowheads="1"/>
            </p:cNvSpPr>
            <p:nvPr/>
          </p:nvSpPr>
          <p:spPr bwMode="auto">
            <a:xfrm>
              <a:off x="639921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9" name="Rectangle 217"/>
            <p:cNvSpPr>
              <a:spLocks noChangeArrowheads="1"/>
            </p:cNvSpPr>
            <p:nvPr/>
          </p:nvSpPr>
          <p:spPr bwMode="auto">
            <a:xfrm>
              <a:off x="667861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0" name="Rectangle 218"/>
            <p:cNvSpPr>
              <a:spLocks noChangeArrowheads="1"/>
            </p:cNvSpPr>
            <p:nvPr/>
          </p:nvSpPr>
          <p:spPr bwMode="auto">
            <a:xfrm>
              <a:off x="663892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1" name="Rectangle 219"/>
            <p:cNvSpPr>
              <a:spLocks noChangeArrowheads="1"/>
            </p:cNvSpPr>
            <p:nvPr/>
          </p:nvSpPr>
          <p:spPr bwMode="auto">
            <a:xfrm>
              <a:off x="691832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2" name="Rectangle 220"/>
            <p:cNvSpPr>
              <a:spLocks noChangeArrowheads="1"/>
            </p:cNvSpPr>
            <p:nvPr/>
          </p:nvSpPr>
          <p:spPr bwMode="auto">
            <a:xfrm>
              <a:off x="687863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3" name="Rectangle 221"/>
            <p:cNvSpPr>
              <a:spLocks noChangeArrowheads="1"/>
            </p:cNvSpPr>
            <p:nvPr/>
          </p:nvSpPr>
          <p:spPr bwMode="auto">
            <a:xfrm>
              <a:off x="715803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4" name="Rectangle 222"/>
            <p:cNvSpPr>
              <a:spLocks noChangeArrowheads="1"/>
            </p:cNvSpPr>
            <p:nvPr/>
          </p:nvSpPr>
          <p:spPr bwMode="auto">
            <a:xfrm>
              <a:off x="711835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75" name="Rectangle 223"/>
            <p:cNvSpPr>
              <a:spLocks noChangeArrowheads="1"/>
            </p:cNvSpPr>
            <p:nvPr/>
          </p:nvSpPr>
          <p:spPr bwMode="auto">
            <a:xfrm>
              <a:off x="7397750"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6" name="Rectangle 224"/>
            <p:cNvSpPr>
              <a:spLocks noChangeArrowheads="1"/>
            </p:cNvSpPr>
            <p:nvPr/>
          </p:nvSpPr>
          <p:spPr bwMode="auto">
            <a:xfrm>
              <a:off x="735806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77" name="Rectangle 225"/>
            <p:cNvSpPr>
              <a:spLocks noChangeArrowheads="1"/>
            </p:cNvSpPr>
            <p:nvPr/>
          </p:nvSpPr>
          <p:spPr bwMode="auto">
            <a:xfrm>
              <a:off x="7637463"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8" name="Rectangle 226"/>
            <p:cNvSpPr>
              <a:spLocks noChangeArrowheads="1"/>
            </p:cNvSpPr>
            <p:nvPr/>
          </p:nvSpPr>
          <p:spPr bwMode="auto">
            <a:xfrm>
              <a:off x="7597775"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9" name="Rectangle 227"/>
            <p:cNvSpPr>
              <a:spLocks noChangeArrowheads="1"/>
            </p:cNvSpPr>
            <p:nvPr/>
          </p:nvSpPr>
          <p:spPr bwMode="auto">
            <a:xfrm>
              <a:off x="7877175"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0" name="Rectangle 228"/>
            <p:cNvSpPr>
              <a:spLocks noChangeArrowheads="1"/>
            </p:cNvSpPr>
            <p:nvPr/>
          </p:nvSpPr>
          <p:spPr bwMode="auto">
            <a:xfrm>
              <a:off x="7837488"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81" name="Rectangle 229"/>
            <p:cNvSpPr>
              <a:spLocks noChangeArrowheads="1"/>
            </p:cNvSpPr>
            <p:nvPr/>
          </p:nvSpPr>
          <p:spPr bwMode="auto">
            <a:xfrm>
              <a:off x="8116888" y="59547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2" name="Rectangle 230"/>
            <p:cNvSpPr>
              <a:spLocks noChangeArrowheads="1"/>
            </p:cNvSpPr>
            <p:nvPr/>
          </p:nvSpPr>
          <p:spPr bwMode="auto">
            <a:xfrm>
              <a:off x="8077200"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83" name="Rectangle 231"/>
            <p:cNvSpPr>
              <a:spLocks noChangeArrowheads="1"/>
            </p:cNvSpPr>
            <p:nvPr/>
          </p:nvSpPr>
          <p:spPr bwMode="auto">
            <a:xfrm>
              <a:off x="8356600" y="5954714"/>
              <a:ext cx="242888"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4" name="Rectangle 232"/>
            <p:cNvSpPr>
              <a:spLocks noChangeArrowheads="1"/>
            </p:cNvSpPr>
            <p:nvPr/>
          </p:nvSpPr>
          <p:spPr bwMode="auto">
            <a:xfrm>
              <a:off x="8316913" y="59436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85" name="Line 233"/>
            <p:cNvSpPr>
              <a:spLocks noChangeShapeType="1"/>
            </p:cNvSpPr>
            <p:nvPr/>
          </p:nvSpPr>
          <p:spPr bwMode="auto">
            <a:xfrm>
              <a:off x="2844800" y="5953126"/>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6" name="Line 234"/>
            <p:cNvSpPr>
              <a:spLocks noChangeShapeType="1"/>
            </p:cNvSpPr>
            <p:nvPr/>
          </p:nvSpPr>
          <p:spPr bwMode="auto">
            <a:xfrm>
              <a:off x="4764088" y="5954714"/>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7" name="Line 235"/>
            <p:cNvSpPr>
              <a:spLocks noChangeShapeType="1"/>
            </p:cNvSpPr>
            <p:nvPr/>
          </p:nvSpPr>
          <p:spPr bwMode="auto">
            <a:xfrm>
              <a:off x="6683375" y="5956301"/>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4" name="Gruppierung 3"/>
          <p:cNvGrpSpPr/>
          <p:nvPr/>
        </p:nvGrpSpPr>
        <p:grpSpPr>
          <a:xfrm>
            <a:off x="533400" y="4838701"/>
            <a:ext cx="8212138" cy="973138"/>
            <a:chOff x="533400" y="4838701"/>
            <a:chExt cx="8212138" cy="973138"/>
          </a:xfrm>
        </p:grpSpPr>
        <p:sp>
          <p:nvSpPr>
            <p:cNvPr id="1073187" name="Rectangle 35"/>
            <p:cNvSpPr>
              <a:spLocks noChangeArrowheads="1"/>
            </p:cNvSpPr>
            <p:nvPr/>
          </p:nvSpPr>
          <p:spPr bwMode="auto">
            <a:xfrm>
              <a:off x="93186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88" name="Rectangle 36"/>
            <p:cNvSpPr>
              <a:spLocks noChangeArrowheads="1"/>
            </p:cNvSpPr>
            <p:nvPr/>
          </p:nvSpPr>
          <p:spPr bwMode="auto">
            <a:xfrm>
              <a:off x="89217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89" name="Rectangle 37"/>
            <p:cNvSpPr>
              <a:spLocks noChangeArrowheads="1"/>
            </p:cNvSpPr>
            <p:nvPr/>
          </p:nvSpPr>
          <p:spPr bwMode="auto">
            <a:xfrm>
              <a:off x="117157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0" name="Rectangle 38"/>
            <p:cNvSpPr>
              <a:spLocks noChangeArrowheads="1"/>
            </p:cNvSpPr>
            <p:nvPr/>
          </p:nvSpPr>
          <p:spPr bwMode="auto">
            <a:xfrm>
              <a:off x="113188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1" name="Rectangle 39"/>
            <p:cNvSpPr>
              <a:spLocks noChangeArrowheads="1"/>
            </p:cNvSpPr>
            <p:nvPr/>
          </p:nvSpPr>
          <p:spPr bwMode="auto">
            <a:xfrm>
              <a:off x="141128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2" name="Rectangle 40"/>
            <p:cNvSpPr>
              <a:spLocks noChangeArrowheads="1"/>
            </p:cNvSpPr>
            <p:nvPr/>
          </p:nvSpPr>
          <p:spPr bwMode="auto">
            <a:xfrm>
              <a:off x="137160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3" name="Rectangle 41"/>
            <p:cNvSpPr>
              <a:spLocks noChangeArrowheads="1"/>
            </p:cNvSpPr>
            <p:nvPr/>
          </p:nvSpPr>
          <p:spPr bwMode="auto">
            <a:xfrm>
              <a:off x="165100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4" name="Rectangle 42"/>
            <p:cNvSpPr>
              <a:spLocks noChangeArrowheads="1"/>
            </p:cNvSpPr>
            <p:nvPr/>
          </p:nvSpPr>
          <p:spPr bwMode="auto">
            <a:xfrm>
              <a:off x="161131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5" name="Rectangle 43"/>
            <p:cNvSpPr>
              <a:spLocks noChangeArrowheads="1"/>
            </p:cNvSpPr>
            <p:nvPr/>
          </p:nvSpPr>
          <p:spPr bwMode="auto">
            <a:xfrm>
              <a:off x="189071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6" name="Rectangle 44"/>
            <p:cNvSpPr>
              <a:spLocks noChangeArrowheads="1"/>
            </p:cNvSpPr>
            <p:nvPr/>
          </p:nvSpPr>
          <p:spPr bwMode="auto">
            <a:xfrm>
              <a:off x="185102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7" name="Rectangle 45"/>
            <p:cNvSpPr>
              <a:spLocks noChangeArrowheads="1"/>
            </p:cNvSpPr>
            <p:nvPr/>
          </p:nvSpPr>
          <p:spPr bwMode="auto">
            <a:xfrm>
              <a:off x="213042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8" name="Rectangle 46"/>
            <p:cNvSpPr>
              <a:spLocks noChangeArrowheads="1"/>
            </p:cNvSpPr>
            <p:nvPr/>
          </p:nvSpPr>
          <p:spPr bwMode="auto">
            <a:xfrm>
              <a:off x="209073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9" name="Rectangle 47"/>
            <p:cNvSpPr>
              <a:spLocks noChangeArrowheads="1"/>
            </p:cNvSpPr>
            <p:nvPr/>
          </p:nvSpPr>
          <p:spPr bwMode="auto">
            <a:xfrm>
              <a:off x="237013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0" name="Rectangle 48"/>
            <p:cNvSpPr>
              <a:spLocks noChangeArrowheads="1"/>
            </p:cNvSpPr>
            <p:nvPr/>
          </p:nvSpPr>
          <p:spPr bwMode="auto">
            <a:xfrm>
              <a:off x="233045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1" name="Rectangle 49"/>
            <p:cNvSpPr>
              <a:spLocks noChangeArrowheads="1"/>
            </p:cNvSpPr>
            <p:nvPr/>
          </p:nvSpPr>
          <p:spPr bwMode="auto">
            <a:xfrm>
              <a:off x="260985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2" name="Rectangle 50"/>
            <p:cNvSpPr>
              <a:spLocks noChangeArrowheads="1"/>
            </p:cNvSpPr>
            <p:nvPr/>
          </p:nvSpPr>
          <p:spPr bwMode="auto">
            <a:xfrm>
              <a:off x="257016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3" name="Rectangle 51"/>
            <p:cNvSpPr>
              <a:spLocks noChangeArrowheads="1"/>
            </p:cNvSpPr>
            <p:nvPr/>
          </p:nvSpPr>
          <p:spPr bwMode="auto">
            <a:xfrm>
              <a:off x="284956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4" name="Rectangle 52"/>
            <p:cNvSpPr>
              <a:spLocks noChangeArrowheads="1"/>
            </p:cNvSpPr>
            <p:nvPr/>
          </p:nvSpPr>
          <p:spPr bwMode="auto">
            <a:xfrm>
              <a:off x="280987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5" name="Rectangle 53"/>
            <p:cNvSpPr>
              <a:spLocks noChangeArrowheads="1"/>
            </p:cNvSpPr>
            <p:nvPr/>
          </p:nvSpPr>
          <p:spPr bwMode="auto">
            <a:xfrm>
              <a:off x="308927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6" name="Rectangle 54"/>
            <p:cNvSpPr>
              <a:spLocks noChangeArrowheads="1"/>
            </p:cNvSpPr>
            <p:nvPr/>
          </p:nvSpPr>
          <p:spPr bwMode="auto">
            <a:xfrm>
              <a:off x="304958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07" name="Rectangle 55"/>
            <p:cNvSpPr>
              <a:spLocks noChangeArrowheads="1"/>
            </p:cNvSpPr>
            <p:nvPr/>
          </p:nvSpPr>
          <p:spPr bwMode="auto">
            <a:xfrm>
              <a:off x="332898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8" name="Rectangle 56"/>
            <p:cNvSpPr>
              <a:spLocks noChangeArrowheads="1"/>
            </p:cNvSpPr>
            <p:nvPr/>
          </p:nvSpPr>
          <p:spPr bwMode="auto">
            <a:xfrm>
              <a:off x="328930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09" name="Rectangle 57"/>
            <p:cNvSpPr>
              <a:spLocks noChangeArrowheads="1"/>
            </p:cNvSpPr>
            <p:nvPr/>
          </p:nvSpPr>
          <p:spPr bwMode="auto">
            <a:xfrm>
              <a:off x="356870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0" name="Rectangle 58"/>
            <p:cNvSpPr>
              <a:spLocks noChangeArrowheads="1"/>
            </p:cNvSpPr>
            <p:nvPr/>
          </p:nvSpPr>
          <p:spPr bwMode="auto">
            <a:xfrm>
              <a:off x="352901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1" name="Rectangle 59"/>
            <p:cNvSpPr>
              <a:spLocks noChangeArrowheads="1"/>
            </p:cNvSpPr>
            <p:nvPr/>
          </p:nvSpPr>
          <p:spPr bwMode="auto">
            <a:xfrm>
              <a:off x="380841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2" name="Rectangle 60"/>
            <p:cNvSpPr>
              <a:spLocks noChangeArrowheads="1"/>
            </p:cNvSpPr>
            <p:nvPr/>
          </p:nvSpPr>
          <p:spPr bwMode="auto">
            <a:xfrm>
              <a:off x="376872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3" name="Rectangle 61"/>
            <p:cNvSpPr>
              <a:spLocks noChangeArrowheads="1"/>
            </p:cNvSpPr>
            <p:nvPr/>
          </p:nvSpPr>
          <p:spPr bwMode="auto">
            <a:xfrm>
              <a:off x="404812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4" name="Rectangle 62"/>
            <p:cNvSpPr>
              <a:spLocks noChangeArrowheads="1"/>
            </p:cNvSpPr>
            <p:nvPr/>
          </p:nvSpPr>
          <p:spPr bwMode="auto">
            <a:xfrm>
              <a:off x="400843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15" name="Rectangle 63"/>
            <p:cNvSpPr>
              <a:spLocks noChangeArrowheads="1"/>
            </p:cNvSpPr>
            <p:nvPr/>
          </p:nvSpPr>
          <p:spPr bwMode="auto">
            <a:xfrm>
              <a:off x="428783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6" name="Rectangle 64"/>
            <p:cNvSpPr>
              <a:spLocks noChangeArrowheads="1"/>
            </p:cNvSpPr>
            <p:nvPr/>
          </p:nvSpPr>
          <p:spPr bwMode="auto">
            <a:xfrm>
              <a:off x="424815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17" name="Rectangle 65"/>
            <p:cNvSpPr>
              <a:spLocks noChangeArrowheads="1"/>
            </p:cNvSpPr>
            <p:nvPr/>
          </p:nvSpPr>
          <p:spPr bwMode="auto">
            <a:xfrm>
              <a:off x="452755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8" name="Rectangle 66"/>
            <p:cNvSpPr>
              <a:spLocks noChangeArrowheads="1"/>
            </p:cNvSpPr>
            <p:nvPr/>
          </p:nvSpPr>
          <p:spPr bwMode="auto">
            <a:xfrm>
              <a:off x="448786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9" name="Rectangle 67"/>
            <p:cNvSpPr>
              <a:spLocks noChangeArrowheads="1"/>
            </p:cNvSpPr>
            <p:nvPr/>
          </p:nvSpPr>
          <p:spPr bwMode="auto">
            <a:xfrm>
              <a:off x="476726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0" name="Rectangle 68"/>
            <p:cNvSpPr>
              <a:spLocks noChangeArrowheads="1"/>
            </p:cNvSpPr>
            <p:nvPr/>
          </p:nvSpPr>
          <p:spPr bwMode="auto">
            <a:xfrm>
              <a:off x="472757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1" name="Rectangle 69"/>
            <p:cNvSpPr>
              <a:spLocks noChangeArrowheads="1"/>
            </p:cNvSpPr>
            <p:nvPr/>
          </p:nvSpPr>
          <p:spPr bwMode="auto">
            <a:xfrm>
              <a:off x="500697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2" name="Rectangle 70"/>
            <p:cNvSpPr>
              <a:spLocks noChangeArrowheads="1"/>
            </p:cNvSpPr>
            <p:nvPr/>
          </p:nvSpPr>
          <p:spPr bwMode="auto">
            <a:xfrm>
              <a:off x="496728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23" name="Rectangle 71"/>
            <p:cNvSpPr>
              <a:spLocks noChangeArrowheads="1"/>
            </p:cNvSpPr>
            <p:nvPr/>
          </p:nvSpPr>
          <p:spPr bwMode="auto">
            <a:xfrm>
              <a:off x="524668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4" name="Rectangle 72"/>
            <p:cNvSpPr>
              <a:spLocks noChangeArrowheads="1"/>
            </p:cNvSpPr>
            <p:nvPr/>
          </p:nvSpPr>
          <p:spPr bwMode="auto">
            <a:xfrm>
              <a:off x="520700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25" name="Rectangle 73"/>
            <p:cNvSpPr>
              <a:spLocks noChangeArrowheads="1"/>
            </p:cNvSpPr>
            <p:nvPr/>
          </p:nvSpPr>
          <p:spPr bwMode="auto">
            <a:xfrm>
              <a:off x="548640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6" name="Rectangle 74"/>
            <p:cNvSpPr>
              <a:spLocks noChangeArrowheads="1"/>
            </p:cNvSpPr>
            <p:nvPr/>
          </p:nvSpPr>
          <p:spPr bwMode="auto">
            <a:xfrm>
              <a:off x="544671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7" name="Rectangle 75"/>
            <p:cNvSpPr>
              <a:spLocks noChangeArrowheads="1"/>
            </p:cNvSpPr>
            <p:nvPr/>
          </p:nvSpPr>
          <p:spPr bwMode="auto">
            <a:xfrm>
              <a:off x="572611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8" name="Rectangle 76"/>
            <p:cNvSpPr>
              <a:spLocks noChangeArrowheads="1"/>
            </p:cNvSpPr>
            <p:nvPr/>
          </p:nvSpPr>
          <p:spPr bwMode="auto">
            <a:xfrm>
              <a:off x="568642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9" name="Rectangle 77"/>
            <p:cNvSpPr>
              <a:spLocks noChangeArrowheads="1"/>
            </p:cNvSpPr>
            <p:nvPr/>
          </p:nvSpPr>
          <p:spPr bwMode="auto">
            <a:xfrm>
              <a:off x="596582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0" name="Rectangle 78"/>
            <p:cNvSpPr>
              <a:spLocks noChangeArrowheads="1"/>
            </p:cNvSpPr>
            <p:nvPr/>
          </p:nvSpPr>
          <p:spPr bwMode="auto">
            <a:xfrm>
              <a:off x="592613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31" name="Rectangle 79"/>
            <p:cNvSpPr>
              <a:spLocks noChangeArrowheads="1"/>
            </p:cNvSpPr>
            <p:nvPr/>
          </p:nvSpPr>
          <p:spPr bwMode="auto">
            <a:xfrm>
              <a:off x="620553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2" name="Rectangle 80"/>
            <p:cNvSpPr>
              <a:spLocks noChangeArrowheads="1"/>
            </p:cNvSpPr>
            <p:nvPr/>
          </p:nvSpPr>
          <p:spPr bwMode="auto">
            <a:xfrm>
              <a:off x="616585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33" name="Rectangle 81"/>
            <p:cNvSpPr>
              <a:spLocks noChangeArrowheads="1"/>
            </p:cNvSpPr>
            <p:nvPr/>
          </p:nvSpPr>
          <p:spPr bwMode="auto">
            <a:xfrm>
              <a:off x="644525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4" name="Rectangle 82"/>
            <p:cNvSpPr>
              <a:spLocks noChangeArrowheads="1"/>
            </p:cNvSpPr>
            <p:nvPr/>
          </p:nvSpPr>
          <p:spPr bwMode="auto">
            <a:xfrm>
              <a:off x="640556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5" name="Rectangle 83"/>
            <p:cNvSpPr>
              <a:spLocks noChangeArrowheads="1"/>
            </p:cNvSpPr>
            <p:nvPr/>
          </p:nvSpPr>
          <p:spPr bwMode="auto">
            <a:xfrm>
              <a:off x="668496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6" name="Rectangle 84"/>
            <p:cNvSpPr>
              <a:spLocks noChangeArrowheads="1"/>
            </p:cNvSpPr>
            <p:nvPr/>
          </p:nvSpPr>
          <p:spPr bwMode="auto">
            <a:xfrm>
              <a:off x="664527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7" name="Rectangle 85"/>
            <p:cNvSpPr>
              <a:spLocks noChangeArrowheads="1"/>
            </p:cNvSpPr>
            <p:nvPr/>
          </p:nvSpPr>
          <p:spPr bwMode="auto">
            <a:xfrm>
              <a:off x="692467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8" name="Rectangle 86"/>
            <p:cNvSpPr>
              <a:spLocks noChangeArrowheads="1"/>
            </p:cNvSpPr>
            <p:nvPr/>
          </p:nvSpPr>
          <p:spPr bwMode="auto">
            <a:xfrm>
              <a:off x="688498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9" name="Rectangle 87"/>
            <p:cNvSpPr>
              <a:spLocks noChangeArrowheads="1"/>
            </p:cNvSpPr>
            <p:nvPr/>
          </p:nvSpPr>
          <p:spPr bwMode="auto">
            <a:xfrm>
              <a:off x="716438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0" name="Rectangle 88"/>
            <p:cNvSpPr>
              <a:spLocks noChangeArrowheads="1"/>
            </p:cNvSpPr>
            <p:nvPr/>
          </p:nvSpPr>
          <p:spPr bwMode="auto">
            <a:xfrm>
              <a:off x="712470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1" name="Rectangle 89"/>
            <p:cNvSpPr>
              <a:spLocks noChangeArrowheads="1"/>
            </p:cNvSpPr>
            <p:nvPr/>
          </p:nvSpPr>
          <p:spPr bwMode="auto">
            <a:xfrm>
              <a:off x="7404100"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2" name="Rectangle 90"/>
            <p:cNvSpPr>
              <a:spLocks noChangeArrowheads="1"/>
            </p:cNvSpPr>
            <p:nvPr/>
          </p:nvSpPr>
          <p:spPr bwMode="auto">
            <a:xfrm>
              <a:off x="736441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3" name="Rectangle 91"/>
            <p:cNvSpPr>
              <a:spLocks noChangeArrowheads="1"/>
            </p:cNvSpPr>
            <p:nvPr/>
          </p:nvSpPr>
          <p:spPr bwMode="auto">
            <a:xfrm>
              <a:off x="7643813"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4" name="Rectangle 92"/>
            <p:cNvSpPr>
              <a:spLocks noChangeArrowheads="1"/>
            </p:cNvSpPr>
            <p:nvPr/>
          </p:nvSpPr>
          <p:spPr bwMode="auto">
            <a:xfrm>
              <a:off x="7604125"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45" name="Rectangle 93"/>
            <p:cNvSpPr>
              <a:spLocks noChangeArrowheads="1"/>
            </p:cNvSpPr>
            <p:nvPr/>
          </p:nvSpPr>
          <p:spPr bwMode="auto">
            <a:xfrm>
              <a:off x="7883525"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6" name="Rectangle 94"/>
            <p:cNvSpPr>
              <a:spLocks noChangeArrowheads="1"/>
            </p:cNvSpPr>
            <p:nvPr/>
          </p:nvSpPr>
          <p:spPr bwMode="auto">
            <a:xfrm>
              <a:off x="7843838"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47" name="Rectangle 95"/>
            <p:cNvSpPr>
              <a:spLocks noChangeArrowheads="1"/>
            </p:cNvSpPr>
            <p:nvPr/>
          </p:nvSpPr>
          <p:spPr bwMode="auto">
            <a:xfrm>
              <a:off x="8123238" y="48498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8" name="Rectangle 96"/>
            <p:cNvSpPr>
              <a:spLocks noChangeArrowheads="1"/>
            </p:cNvSpPr>
            <p:nvPr/>
          </p:nvSpPr>
          <p:spPr bwMode="auto">
            <a:xfrm>
              <a:off x="8083550"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9" name="Rectangle 97"/>
            <p:cNvSpPr>
              <a:spLocks noChangeArrowheads="1"/>
            </p:cNvSpPr>
            <p:nvPr/>
          </p:nvSpPr>
          <p:spPr bwMode="auto">
            <a:xfrm>
              <a:off x="8362950" y="4849814"/>
              <a:ext cx="242888"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0" name="Rectangle 98"/>
            <p:cNvSpPr>
              <a:spLocks noChangeArrowheads="1"/>
            </p:cNvSpPr>
            <p:nvPr/>
          </p:nvSpPr>
          <p:spPr bwMode="auto">
            <a:xfrm>
              <a:off x="8323263" y="48387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51" name="Line 99"/>
            <p:cNvSpPr>
              <a:spLocks noChangeShapeType="1"/>
            </p:cNvSpPr>
            <p:nvPr/>
          </p:nvSpPr>
          <p:spPr bwMode="auto">
            <a:xfrm>
              <a:off x="2851150" y="4848226"/>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2" name="Line 100"/>
            <p:cNvSpPr>
              <a:spLocks noChangeShapeType="1"/>
            </p:cNvSpPr>
            <p:nvPr/>
          </p:nvSpPr>
          <p:spPr bwMode="auto">
            <a:xfrm>
              <a:off x="4770438" y="4849814"/>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3" name="Line 101"/>
            <p:cNvSpPr>
              <a:spLocks noChangeShapeType="1"/>
            </p:cNvSpPr>
            <p:nvPr/>
          </p:nvSpPr>
          <p:spPr bwMode="auto">
            <a:xfrm>
              <a:off x="6689725" y="4851401"/>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4" name="Rectangle 102"/>
            <p:cNvSpPr>
              <a:spLocks noChangeArrowheads="1"/>
            </p:cNvSpPr>
            <p:nvPr/>
          </p:nvSpPr>
          <p:spPr bwMode="auto">
            <a:xfrm>
              <a:off x="92868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5" name="Rectangle 103"/>
            <p:cNvSpPr>
              <a:spLocks noChangeArrowheads="1"/>
            </p:cNvSpPr>
            <p:nvPr/>
          </p:nvSpPr>
          <p:spPr bwMode="auto">
            <a:xfrm>
              <a:off x="88900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56" name="Rectangle 104"/>
            <p:cNvSpPr>
              <a:spLocks noChangeArrowheads="1"/>
            </p:cNvSpPr>
            <p:nvPr/>
          </p:nvSpPr>
          <p:spPr bwMode="auto">
            <a:xfrm>
              <a:off x="116840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7" name="Rectangle 105"/>
            <p:cNvSpPr>
              <a:spLocks noChangeArrowheads="1"/>
            </p:cNvSpPr>
            <p:nvPr/>
          </p:nvSpPr>
          <p:spPr bwMode="auto">
            <a:xfrm>
              <a:off x="112871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58" name="Rectangle 106"/>
            <p:cNvSpPr>
              <a:spLocks noChangeArrowheads="1"/>
            </p:cNvSpPr>
            <p:nvPr/>
          </p:nvSpPr>
          <p:spPr bwMode="auto">
            <a:xfrm>
              <a:off x="140811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9" name="Rectangle 107"/>
            <p:cNvSpPr>
              <a:spLocks noChangeArrowheads="1"/>
            </p:cNvSpPr>
            <p:nvPr/>
          </p:nvSpPr>
          <p:spPr bwMode="auto">
            <a:xfrm>
              <a:off x="136842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0" name="Rectangle 108"/>
            <p:cNvSpPr>
              <a:spLocks noChangeArrowheads="1"/>
            </p:cNvSpPr>
            <p:nvPr/>
          </p:nvSpPr>
          <p:spPr bwMode="auto">
            <a:xfrm>
              <a:off x="164782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1" name="Rectangle 109"/>
            <p:cNvSpPr>
              <a:spLocks noChangeArrowheads="1"/>
            </p:cNvSpPr>
            <p:nvPr/>
          </p:nvSpPr>
          <p:spPr bwMode="auto">
            <a:xfrm>
              <a:off x="160813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2" name="Rectangle 110"/>
            <p:cNvSpPr>
              <a:spLocks noChangeArrowheads="1"/>
            </p:cNvSpPr>
            <p:nvPr/>
          </p:nvSpPr>
          <p:spPr bwMode="auto">
            <a:xfrm>
              <a:off x="188753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3" name="Rectangle 111"/>
            <p:cNvSpPr>
              <a:spLocks noChangeArrowheads="1"/>
            </p:cNvSpPr>
            <p:nvPr/>
          </p:nvSpPr>
          <p:spPr bwMode="auto">
            <a:xfrm>
              <a:off x="184785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4" name="Rectangle 112"/>
            <p:cNvSpPr>
              <a:spLocks noChangeArrowheads="1"/>
            </p:cNvSpPr>
            <p:nvPr/>
          </p:nvSpPr>
          <p:spPr bwMode="auto">
            <a:xfrm>
              <a:off x="212725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5" name="Rectangle 113"/>
            <p:cNvSpPr>
              <a:spLocks noChangeArrowheads="1"/>
            </p:cNvSpPr>
            <p:nvPr/>
          </p:nvSpPr>
          <p:spPr bwMode="auto">
            <a:xfrm>
              <a:off x="208756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6" name="Rectangle 114"/>
            <p:cNvSpPr>
              <a:spLocks noChangeArrowheads="1"/>
            </p:cNvSpPr>
            <p:nvPr/>
          </p:nvSpPr>
          <p:spPr bwMode="auto">
            <a:xfrm>
              <a:off x="236696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7" name="Rectangle 115"/>
            <p:cNvSpPr>
              <a:spLocks noChangeArrowheads="1"/>
            </p:cNvSpPr>
            <p:nvPr/>
          </p:nvSpPr>
          <p:spPr bwMode="auto">
            <a:xfrm>
              <a:off x="232727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8" name="Rectangle 116"/>
            <p:cNvSpPr>
              <a:spLocks noChangeArrowheads="1"/>
            </p:cNvSpPr>
            <p:nvPr/>
          </p:nvSpPr>
          <p:spPr bwMode="auto">
            <a:xfrm>
              <a:off x="260667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9" name="Rectangle 117"/>
            <p:cNvSpPr>
              <a:spLocks noChangeArrowheads="1"/>
            </p:cNvSpPr>
            <p:nvPr/>
          </p:nvSpPr>
          <p:spPr bwMode="auto">
            <a:xfrm>
              <a:off x="256698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0" name="Rectangle 118"/>
            <p:cNvSpPr>
              <a:spLocks noChangeArrowheads="1"/>
            </p:cNvSpPr>
            <p:nvPr/>
          </p:nvSpPr>
          <p:spPr bwMode="auto">
            <a:xfrm>
              <a:off x="284638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1" name="Rectangle 119"/>
            <p:cNvSpPr>
              <a:spLocks noChangeArrowheads="1"/>
            </p:cNvSpPr>
            <p:nvPr/>
          </p:nvSpPr>
          <p:spPr bwMode="auto">
            <a:xfrm>
              <a:off x="280670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2" name="Rectangle 120"/>
            <p:cNvSpPr>
              <a:spLocks noChangeArrowheads="1"/>
            </p:cNvSpPr>
            <p:nvPr/>
          </p:nvSpPr>
          <p:spPr bwMode="auto">
            <a:xfrm>
              <a:off x="308610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3" name="Rectangle 121"/>
            <p:cNvSpPr>
              <a:spLocks noChangeArrowheads="1"/>
            </p:cNvSpPr>
            <p:nvPr/>
          </p:nvSpPr>
          <p:spPr bwMode="auto">
            <a:xfrm>
              <a:off x="304641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4" name="Rectangle 122"/>
            <p:cNvSpPr>
              <a:spLocks noChangeArrowheads="1"/>
            </p:cNvSpPr>
            <p:nvPr/>
          </p:nvSpPr>
          <p:spPr bwMode="auto">
            <a:xfrm>
              <a:off x="332581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5" name="Rectangle 123"/>
            <p:cNvSpPr>
              <a:spLocks noChangeArrowheads="1"/>
            </p:cNvSpPr>
            <p:nvPr/>
          </p:nvSpPr>
          <p:spPr bwMode="auto">
            <a:xfrm>
              <a:off x="328612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6" name="Rectangle 124"/>
            <p:cNvSpPr>
              <a:spLocks noChangeArrowheads="1"/>
            </p:cNvSpPr>
            <p:nvPr/>
          </p:nvSpPr>
          <p:spPr bwMode="auto">
            <a:xfrm>
              <a:off x="356552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7" name="Rectangle 125"/>
            <p:cNvSpPr>
              <a:spLocks noChangeArrowheads="1"/>
            </p:cNvSpPr>
            <p:nvPr/>
          </p:nvSpPr>
          <p:spPr bwMode="auto">
            <a:xfrm>
              <a:off x="352583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8" name="Rectangle 126"/>
            <p:cNvSpPr>
              <a:spLocks noChangeArrowheads="1"/>
            </p:cNvSpPr>
            <p:nvPr/>
          </p:nvSpPr>
          <p:spPr bwMode="auto">
            <a:xfrm>
              <a:off x="380523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9" name="Rectangle 127"/>
            <p:cNvSpPr>
              <a:spLocks noChangeArrowheads="1"/>
            </p:cNvSpPr>
            <p:nvPr/>
          </p:nvSpPr>
          <p:spPr bwMode="auto">
            <a:xfrm>
              <a:off x="376555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0" name="Rectangle 128"/>
            <p:cNvSpPr>
              <a:spLocks noChangeArrowheads="1"/>
            </p:cNvSpPr>
            <p:nvPr/>
          </p:nvSpPr>
          <p:spPr bwMode="auto">
            <a:xfrm>
              <a:off x="404495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1" name="Rectangle 129"/>
            <p:cNvSpPr>
              <a:spLocks noChangeArrowheads="1"/>
            </p:cNvSpPr>
            <p:nvPr/>
          </p:nvSpPr>
          <p:spPr bwMode="auto">
            <a:xfrm>
              <a:off x="400526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2" name="Rectangle 130"/>
            <p:cNvSpPr>
              <a:spLocks noChangeArrowheads="1"/>
            </p:cNvSpPr>
            <p:nvPr/>
          </p:nvSpPr>
          <p:spPr bwMode="auto">
            <a:xfrm>
              <a:off x="428466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3" name="Rectangle 131"/>
            <p:cNvSpPr>
              <a:spLocks noChangeArrowheads="1"/>
            </p:cNvSpPr>
            <p:nvPr/>
          </p:nvSpPr>
          <p:spPr bwMode="auto">
            <a:xfrm>
              <a:off x="424497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4" name="Rectangle 132"/>
            <p:cNvSpPr>
              <a:spLocks noChangeArrowheads="1"/>
            </p:cNvSpPr>
            <p:nvPr/>
          </p:nvSpPr>
          <p:spPr bwMode="auto">
            <a:xfrm>
              <a:off x="452437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5" name="Rectangle 133"/>
            <p:cNvSpPr>
              <a:spLocks noChangeArrowheads="1"/>
            </p:cNvSpPr>
            <p:nvPr/>
          </p:nvSpPr>
          <p:spPr bwMode="auto">
            <a:xfrm>
              <a:off x="448468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6" name="Rectangle 134"/>
            <p:cNvSpPr>
              <a:spLocks noChangeArrowheads="1"/>
            </p:cNvSpPr>
            <p:nvPr/>
          </p:nvSpPr>
          <p:spPr bwMode="auto">
            <a:xfrm>
              <a:off x="476408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7" name="Rectangle 135"/>
            <p:cNvSpPr>
              <a:spLocks noChangeArrowheads="1"/>
            </p:cNvSpPr>
            <p:nvPr/>
          </p:nvSpPr>
          <p:spPr bwMode="auto">
            <a:xfrm>
              <a:off x="472440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8" name="Rectangle 136"/>
            <p:cNvSpPr>
              <a:spLocks noChangeArrowheads="1"/>
            </p:cNvSpPr>
            <p:nvPr/>
          </p:nvSpPr>
          <p:spPr bwMode="auto">
            <a:xfrm>
              <a:off x="500380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9" name="Rectangle 137"/>
            <p:cNvSpPr>
              <a:spLocks noChangeArrowheads="1"/>
            </p:cNvSpPr>
            <p:nvPr/>
          </p:nvSpPr>
          <p:spPr bwMode="auto">
            <a:xfrm>
              <a:off x="496411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0" name="Rectangle 138"/>
            <p:cNvSpPr>
              <a:spLocks noChangeArrowheads="1"/>
            </p:cNvSpPr>
            <p:nvPr/>
          </p:nvSpPr>
          <p:spPr bwMode="auto">
            <a:xfrm>
              <a:off x="524351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1" name="Rectangle 139"/>
            <p:cNvSpPr>
              <a:spLocks noChangeArrowheads="1"/>
            </p:cNvSpPr>
            <p:nvPr/>
          </p:nvSpPr>
          <p:spPr bwMode="auto">
            <a:xfrm>
              <a:off x="520382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2" name="Rectangle 140"/>
            <p:cNvSpPr>
              <a:spLocks noChangeArrowheads="1"/>
            </p:cNvSpPr>
            <p:nvPr/>
          </p:nvSpPr>
          <p:spPr bwMode="auto">
            <a:xfrm>
              <a:off x="548322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3" name="Rectangle 141"/>
            <p:cNvSpPr>
              <a:spLocks noChangeArrowheads="1"/>
            </p:cNvSpPr>
            <p:nvPr/>
          </p:nvSpPr>
          <p:spPr bwMode="auto">
            <a:xfrm>
              <a:off x="544353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4" name="Rectangle 142"/>
            <p:cNvSpPr>
              <a:spLocks noChangeArrowheads="1"/>
            </p:cNvSpPr>
            <p:nvPr/>
          </p:nvSpPr>
          <p:spPr bwMode="auto">
            <a:xfrm>
              <a:off x="572293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5" name="Rectangle 143"/>
            <p:cNvSpPr>
              <a:spLocks noChangeArrowheads="1"/>
            </p:cNvSpPr>
            <p:nvPr/>
          </p:nvSpPr>
          <p:spPr bwMode="auto">
            <a:xfrm>
              <a:off x="568325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6" name="Rectangle 144"/>
            <p:cNvSpPr>
              <a:spLocks noChangeArrowheads="1"/>
            </p:cNvSpPr>
            <p:nvPr/>
          </p:nvSpPr>
          <p:spPr bwMode="auto">
            <a:xfrm>
              <a:off x="596265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7" name="Rectangle 145"/>
            <p:cNvSpPr>
              <a:spLocks noChangeArrowheads="1"/>
            </p:cNvSpPr>
            <p:nvPr/>
          </p:nvSpPr>
          <p:spPr bwMode="auto">
            <a:xfrm>
              <a:off x="592296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8" name="Rectangle 146"/>
            <p:cNvSpPr>
              <a:spLocks noChangeArrowheads="1"/>
            </p:cNvSpPr>
            <p:nvPr/>
          </p:nvSpPr>
          <p:spPr bwMode="auto">
            <a:xfrm>
              <a:off x="620236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9" name="Rectangle 147"/>
            <p:cNvSpPr>
              <a:spLocks noChangeArrowheads="1"/>
            </p:cNvSpPr>
            <p:nvPr/>
          </p:nvSpPr>
          <p:spPr bwMode="auto">
            <a:xfrm>
              <a:off x="616267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00" name="Rectangle 148"/>
            <p:cNvSpPr>
              <a:spLocks noChangeArrowheads="1"/>
            </p:cNvSpPr>
            <p:nvPr/>
          </p:nvSpPr>
          <p:spPr bwMode="auto">
            <a:xfrm>
              <a:off x="644207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1" name="Rectangle 149"/>
            <p:cNvSpPr>
              <a:spLocks noChangeArrowheads="1"/>
            </p:cNvSpPr>
            <p:nvPr/>
          </p:nvSpPr>
          <p:spPr bwMode="auto">
            <a:xfrm>
              <a:off x="640238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02" name="Rectangle 150"/>
            <p:cNvSpPr>
              <a:spLocks noChangeArrowheads="1"/>
            </p:cNvSpPr>
            <p:nvPr/>
          </p:nvSpPr>
          <p:spPr bwMode="auto">
            <a:xfrm>
              <a:off x="668178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3" name="Rectangle 151"/>
            <p:cNvSpPr>
              <a:spLocks noChangeArrowheads="1"/>
            </p:cNvSpPr>
            <p:nvPr/>
          </p:nvSpPr>
          <p:spPr bwMode="auto">
            <a:xfrm>
              <a:off x="664210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4" name="Rectangle 152"/>
            <p:cNvSpPr>
              <a:spLocks noChangeArrowheads="1"/>
            </p:cNvSpPr>
            <p:nvPr/>
          </p:nvSpPr>
          <p:spPr bwMode="auto">
            <a:xfrm>
              <a:off x="692150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5" name="Rectangle 153"/>
            <p:cNvSpPr>
              <a:spLocks noChangeArrowheads="1"/>
            </p:cNvSpPr>
            <p:nvPr/>
          </p:nvSpPr>
          <p:spPr bwMode="auto">
            <a:xfrm>
              <a:off x="688181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6" name="Rectangle 154"/>
            <p:cNvSpPr>
              <a:spLocks noChangeArrowheads="1"/>
            </p:cNvSpPr>
            <p:nvPr/>
          </p:nvSpPr>
          <p:spPr bwMode="auto">
            <a:xfrm>
              <a:off x="716121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7" name="Rectangle 155"/>
            <p:cNvSpPr>
              <a:spLocks noChangeArrowheads="1"/>
            </p:cNvSpPr>
            <p:nvPr/>
          </p:nvSpPr>
          <p:spPr bwMode="auto">
            <a:xfrm>
              <a:off x="712152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8" name="Rectangle 156"/>
            <p:cNvSpPr>
              <a:spLocks noChangeArrowheads="1"/>
            </p:cNvSpPr>
            <p:nvPr/>
          </p:nvSpPr>
          <p:spPr bwMode="auto">
            <a:xfrm>
              <a:off x="7400925"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9" name="Rectangle 157"/>
            <p:cNvSpPr>
              <a:spLocks noChangeArrowheads="1"/>
            </p:cNvSpPr>
            <p:nvPr/>
          </p:nvSpPr>
          <p:spPr bwMode="auto">
            <a:xfrm>
              <a:off x="736123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0" name="Rectangle 158"/>
            <p:cNvSpPr>
              <a:spLocks noChangeArrowheads="1"/>
            </p:cNvSpPr>
            <p:nvPr/>
          </p:nvSpPr>
          <p:spPr bwMode="auto">
            <a:xfrm>
              <a:off x="7640638"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1" name="Rectangle 159"/>
            <p:cNvSpPr>
              <a:spLocks noChangeArrowheads="1"/>
            </p:cNvSpPr>
            <p:nvPr/>
          </p:nvSpPr>
          <p:spPr bwMode="auto">
            <a:xfrm>
              <a:off x="7600950"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2" name="Rectangle 160"/>
            <p:cNvSpPr>
              <a:spLocks noChangeArrowheads="1"/>
            </p:cNvSpPr>
            <p:nvPr/>
          </p:nvSpPr>
          <p:spPr bwMode="auto">
            <a:xfrm>
              <a:off x="7880350"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3" name="Rectangle 161"/>
            <p:cNvSpPr>
              <a:spLocks noChangeArrowheads="1"/>
            </p:cNvSpPr>
            <p:nvPr/>
          </p:nvSpPr>
          <p:spPr bwMode="auto">
            <a:xfrm>
              <a:off x="7840663"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4" name="Rectangle 162"/>
            <p:cNvSpPr>
              <a:spLocks noChangeArrowheads="1"/>
            </p:cNvSpPr>
            <p:nvPr/>
          </p:nvSpPr>
          <p:spPr bwMode="auto">
            <a:xfrm>
              <a:off x="8120063" y="5345114"/>
              <a:ext cx="254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5" name="Rectangle 163"/>
            <p:cNvSpPr>
              <a:spLocks noChangeArrowheads="1"/>
            </p:cNvSpPr>
            <p:nvPr/>
          </p:nvSpPr>
          <p:spPr bwMode="auto">
            <a:xfrm>
              <a:off x="8080375"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6" name="Rectangle 164"/>
            <p:cNvSpPr>
              <a:spLocks noChangeArrowheads="1"/>
            </p:cNvSpPr>
            <p:nvPr/>
          </p:nvSpPr>
          <p:spPr bwMode="auto">
            <a:xfrm>
              <a:off x="8359775" y="5345114"/>
              <a:ext cx="242888"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7" name="Rectangle 165"/>
            <p:cNvSpPr>
              <a:spLocks noChangeArrowheads="1"/>
            </p:cNvSpPr>
            <p:nvPr/>
          </p:nvSpPr>
          <p:spPr bwMode="auto">
            <a:xfrm>
              <a:off x="8320088" y="5334001"/>
              <a:ext cx="2873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8" name="Line 166"/>
            <p:cNvSpPr>
              <a:spLocks noChangeShapeType="1"/>
            </p:cNvSpPr>
            <p:nvPr/>
          </p:nvSpPr>
          <p:spPr bwMode="auto">
            <a:xfrm>
              <a:off x="2847975" y="5343526"/>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9" name="Line 167"/>
            <p:cNvSpPr>
              <a:spLocks noChangeShapeType="1"/>
            </p:cNvSpPr>
            <p:nvPr/>
          </p:nvSpPr>
          <p:spPr bwMode="auto">
            <a:xfrm>
              <a:off x="4767263" y="5345114"/>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0" name="Line 168"/>
            <p:cNvSpPr>
              <a:spLocks noChangeShapeType="1"/>
            </p:cNvSpPr>
            <p:nvPr/>
          </p:nvSpPr>
          <p:spPr bwMode="auto">
            <a:xfrm>
              <a:off x="6686550" y="5346701"/>
              <a:ext cx="0" cy="33813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8" name="Line 236"/>
            <p:cNvSpPr>
              <a:spLocks noChangeShapeType="1"/>
            </p:cNvSpPr>
            <p:nvPr/>
          </p:nvSpPr>
          <p:spPr bwMode="auto">
            <a:xfrm flipH="1">
              <a:off x="563563" y="5811839"/>
              <a:ext cx="81819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9" name="Rectangle 237"/>
            <p:cNvSpPr>
              <a:spLocks noChangeArrowheads="1"/>
            </p:cNvSpPr>
            <p:nvPr/>
          </p:nvSpPr>
          <p:spPr bwMode="auto">
            <a:xfrm>
              <a:off x="533400" y="5308601"/>
              <a:ext cx="352425"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&amp;</a:t>
              </a:r>
            </a:p>
          </p:txBody>
        </p:sp>
      </p:grpSp>
      <p:sp>
        <p:nvSpPr>
          <p:cNvPr id="221"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50</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31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7315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3156"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Bitwise </a:t>
            </a:r>
            <a:r>
              <a:rPr lang="en-US" altLang="de-DE" sz="4000">
                <a:solidFill>
                  <a:srgbClr val="FF0000"/>
                </a:solidFill>
                <a:latin typeface="Times New Roman" charset="0"/>
              </a:rPr>
              <a:t>AND</a:t>
            </a:r>
            <a:r>
              <a:rPr lang="en-US" altLang="de-DE">
                <a:solidFill>
                  <a:srgbClr val="FF0000"/>
                </a:solidFill>
                <a:latin typeface="Times New Roman" charset="0"/>
              </a:rPr>
              <a:t> Operator</a:t>
            </a:r>
          </a:p>
        </p:txBody>
      </p:sp>
      <p:sp>
        <p:nvSpPr>
          <p:cNvPr id="1073155" name="Rectangle 3"/>
          <p:cNvSpPr>
            <a:spLocks noChangeArrowheads="1"/>
          </p:cNvSpPr>
          <p:nvPr/>
        </p:nvSpPr>
        <p:spPr bwMode="auto">
          <a:xfrm>
            <a:off x="482600" y="1155700"/>
            <a:ext cx="66040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bitwise </a:t>
            </a:r>
            <a:r>
              <a:rPr lang="en-US" altLang="de-DE" sz="2000">
                <a:latin typeface="Times New Roman" charset="0"/>
              </a:rPr>
              <a:t>AND</a:t>
            </a:r>
            <a:r>
              <a:rPr lang="en-US" altLang="de-DE" sz="2400">
                <a:latin typeface="Times New Roman" charset="0"/>
              </a:rPr>
              <a:t> operator (</a:t>
            </a:r>
            <a:r>
              <a:rPr lang="en-US" altLang="de-DE" sz="2200" b="1">
                <a:latin typeface="Courier New" charset="0"/>
              </a:rPr>
              <a:t>&amp;</a:t>
            </a:r>
            <a:r>
              <a:rPr lang="en-US" altLang="de-DE" sz="2400">
                <a:latin typeface="Times New Roman" charset="0"/>
              </a:rPr>
              <a:t>) takes two integer operands, </a:t>
            </a:r>
            <a:r>
              <a:rPr lang="en-US" altLang="de-DE" sz="2400" i="1">
                <a:latin typeface="Times New Roman" charset="0"/>
              </a:rPr>
              <a:t>x </a:t>
            </a:r>
            <a:r>
              <a:rPr lang="en-US" altLang="de-DE" sz="2400">
                <a:latin typeface="Times New Roman" charset="0"/>
              </a:rPr>
              <a:t>and</a:t>
            </a:r>
            <a:r>
              <a:rPr lang="en-US" altLang="de-DE" sz="2400" i="1">
                <a:latin typeface="Times New Roman" charset="0"/>
              </a:rPr>
              <a:t> y</a:t>
            </a:r>
            <a:r>
              <a:rPr lang="en-US" altLang="de-DE" sz="2400">
                <a:latin typeface="Times New Roman" charset="0"/>
              </a:rPr>
              <a:t>, and computes a result that has a </a:t>
            </a:r>
            <a:r>
              <a:rPr lang="en-US" altLang="de-DE" sz="2400">
                <a:latin typeface="Helvetica" charset="0"/>
              </a:rPr>
              <a:t>1</a:t>
            </a:r>
            <a:r>
              <a:rPr lang="en-US" altLang="de-DE" sz="2400">
                <a:latin typeface="Times New Roman" charset="0"/>
              </a:rPr>
              <a:t> bit in every position in which both </a:t>
            </a:r>
            <a:r>
              <a:rPr lang="en-US" altLang="de-DE" sz="2400" i="1">
                <a:latin typeface="Times New Roman" charset="0"/>
              </a:rPr>
              <a:t>x </a:t>
            </a:r>
            <a:r>
              <a:rPr lang="en-US" altLang="de-DE" sz="2400">
                <a:latin typeface="Times New Roman" charset="0"/>
              </a:rPr>
              <a:t>and</a:t>
            </a:r>
            <a:r>
              <a:rPr lang="en-US" altLang="de-DE" sz="2400" i="1">
                <a:latin typeface="Times New Roman" charset="0"/>
              </a:rPr>
              <a:t> y</a:t>
            </a:r>
            <a:r>
              <a:rPr lang="en-US" altLang="de-DE" sz="2400">
                <a:latin typeface="Times New Roman" charset="0"/>
              </a:rPr>
              <a:t> have </a:t>
            </a:r>
            <a:r>
              <a:rPr lang="en-US" altLang="de-DE" sz="2400">
                <a:latin typeface="Helvetica" charset="0"/>
              </a:rPr>
              <a:t>1</a:t>
            </a:r>
            <a:r>
              <a:rPr lang="en-US" altLang="de-DE" sz="2400">
                <a:latin typeface="Times New Roman" charset="0"/>
              </a:rPr>
              <a:t> bits.  A table for the </a:t>
            </a:r>
            <a:r>
              <a:rPr lang="en-US" altLang="de-DE" sz="2200" b="1">
                <a:latin typeface="Courier New" charset="0"/>
              </a:rPr>
              <a:t>&amp;</a:t>
            </a:r>
            <a:r>
              <a:rPr lang="en-US" altLang="de-DE" sz="2400">
                <a:latin typeface="Times New Roman" charset="0"/>
              </a:rPr>
              <a:t> operator appears to the right.</a:t>
            </a:r>
          </a:p>
        </p:txBody>
      </p:sp>
      <p:sp>
        <p:nvSpPr>
          <p:cNvPr id="1073156" name="Rectangle 4"/>
          <p:cNvSpPr>
            <a:spLocks noChangeArrowheads="1"/>
          </p:cNvSpPr>
          <p:nvPr/>
        </p:nvSpPr>
        <p:spPr bwMode="auto">
          <a:xfrm>
            <a:off x="482600" y="2882900"/>
            <a:ext cx="81280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primary application of the </a:t>
            </a:r>
            <a:r>
              <a:rPr lang="en-US" altLang="de-DE" sz="2200" b="1">
                <a:latin typeface="Courier New" charset="0"/>
              </a:rPr>
              <a:t>&amp;</a:t>
            </a:r>
            <a:r>
              <a:rPr lang="en-US" altLang="de-DE" sz="2400">
                <a:latin typeface="Times New Roman" charset="0"/>
              </a:rPr>
              <a:t> operator is to select certain bits in an integer, clearing the unwanted bits to </a:t>
            </a:r>
            <a:r>
              <a:rPr lang="en-US" altLang="de-DE" sz="2400">
                <a:latin typeface="Helvetica" charset="0"/>
              </a:rPr>
              <a:t>0</a:t>
            </a:r>
            <a:r>
              <a:rPr lang="en-US" altLang="de-DE" sz="2400">
                <a:latin typeface="Times New Roman" charset="0"/>
              </a:rPr>
              <a:t>.  This operation is called </a:t>
            </a:r>
            <a:r>
              <a:rPr lang="en-US" altLang="de-DE" sz="2400" b="1">
                <a:latin typeface="Times New Roman" charset="0"/>
              </a:rPr>
              <a:t>masking</a:t>
            </a:r>
            <a:r>
              <a:rPr lang="en-US" altLang="de-DE" sz="2400">
                <a:latin typeface="Times New Roman" charset="0"/>
              </a:rPr>
              <a:t>.</a:t>
            </a:r>
          </a:p>
        </p:txBody>
      </p:sp>
      <p:sp>
        <p:nvSpPr>
          <p:cNvPr id="1073180" name="Rectangle 28"/>
          <p:cNvSpPr>
            <a:spLocks noChangeArrowheads="1"/>
          </p:cNvSpPr>
          <p:nvPr/>
        </p:nvSpPr>
        <p:spPr bwMode="auto">
          <a:xfrm>
            <a:off x="75438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72" name="Rectangle 20"/>
          <p:cNvSpPr>
            <a:spLocks noChangeArrowheads="1"/>
          </p:cNvSpPr>
          <p:nvPr/>
        </p:nvSpPr>
        <p:spPr bwMode="auto">
          <a:xfrm>
            <a:off x="80010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73" name="Rectangle 21"/>
          <p:cNvSpPr>
            <a:spLocks noChangeArrowheads="1"/>
          </p:cNvSpPr>
          <p:nvPr/>
        </p:nvSpPr>
        <p:spPr bwMode="auto">
          <a:xfrm>
            <a:off x="75438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74" name="Rectangle 22"/>
          <p:cNvSpPr>
            <a:spLocks noChangeArrowheads="1"/>
          </p:cNvSpPr>
          <p:nvPr/>
        </p:nvSpPr>
        <p:spPr bwMode="auto">
          <a:xfrm>
            <a:off x="80010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75" name="Rectangle 23"/>
          <p:cNvSpPr>
            <a:spLocks noChangeArrowheads="1"/>
          </p:cNvSpPr>
          <p:nvPr/>
        </p:nvSpPr>
        <p:spPr bwMode="auto">
          <a:xfrm>
            <a:off x="80010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3176" name="Rectangle 24"/>
          <p:cNvSpPr>
            <a:spLocks noChangeArrowheads="1"/>
          </p:cNvSpPr>
          <p:nvPr/>
        </p:nvSpPr>
        <p:spPr bwMode="auto">
          <a:xfrm>
            <a:off x="75565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3177" name="Rectangle 25"/>
          <p:cNvSpPr>
            <a:spLocks noChangeArrowheads="1"/>
          </p:cNvSpPr>
          <p:nvPr/>
        </p:nvSpPr>
        <p:spPr bwMode="auto">
          <a:xfrm>
            <a:off x="72263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3178" name="Rectangle 26"/>
          <p:cNvSpPr>
            <a:spLocks noChangeArrowheads="1"/>
          </p:cNvSpPr>
          <p:nvPr/>
        </p:nvSpPr>
        <p:spPr bwMode="auto">
          <a:xfrm>
            <a:off x="72263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3181" name="Rectangle 29"/>
          <p:cNvSpPr>
            <a:spLocks noChangeArrowheads="1"/>
          </p:cNvSpPr>
          <p:nvPr/>
        </p:nvSpPr>
        <p:spPr bwMode="auto">
          <a:xfrm>
            <a:off x="80010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3182" name="Rectangle 30"/>
          <p:cNvSpPr>
            <a:spLocks noChangeArrowheads="1"/>
          </p:cNvSpPr>
          <p:nvPr/>
        </p:nvSpPr>
        <p:spPr bwMode="auto">
          <a:xfrm>
            <a:off x="75565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3183" name="Rectangle 31"/>
          <p:cNvSpPr>
            <a:spLocks noChangeArrowheads="1"/>
          </p:cNvSpPr>
          <p:nvPr/>
        </p:nvSpPr>
        <p:spPr bwMode="auto">
          <a:xfrm>
            <a:off x="80010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3184" name="Rectangle 32"/>
          <p:cNvSpPr>
            <a:spLocks noChangeArrowheads="1"/>
          </p:cNvSpPr>
          <p:nvPr/>
        </p:nvSpPr>
        <p:spPr bwMode="auto">
          <a:xfrm>
            <a:off x="75565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grpSp>
        <p:nvGrpSpPr>
          <p:cNvPr id="1073390" name="Group 238"/>
          <p:cNvGrpSpPr>
            <a:grpSpLocks/>
          </p:cNvGrpSpPr>
          <p:nvPr/>
        </p:nvGrpSpPr>
        <p:grpSpPr bwMode="auto">
          <a:xfrm>
            <a:off x="482600" y="4000500"/>
            <a:ext cx="8262938" cy="2309813"/>
            <a:chOff x="304" y="2520"/>
            <a:chExt cx="5205" cy="1455"/>
          </a:xfrm>
        </p:grpSpPr>
        <p:sp>
          <p:nvSpPr>
            <p:cNvPr id="1073186" name="Rectangle 34"/>
            <p:cNvSpPr>
              <a:spLocks noChangeArrowheads="1"/>
            </p:cNvSpPr>
            <p:nvPr/>
          </p:nvSpPr>
          <p:spPr bwMode="auto">
            <a:xfrm>
              <a:off x="304" y="2520"/>
              <a:ext cx="5120" cy="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For example, you can select the blue component of a pixel values by </a:t>
              </a:r>
              <a:r>
                <a:rPr lang="en-US" altLang="de-DE" sz="2000">
                  <a:latin typeface="Times New Roman" charset="0"/>
                </a:rPr>
                <a:t>AND</a:t>
              </a:r>
              <a:r>
                <a:rPr lang="en-US" altLang="de-DE" sz="2400">
                  <a:latin typeface="Times New Roman" charset="0"/>
                </a:rPr>
                <a:t>ing the complete value with </a:t>
              </a:r>
              <a:r>
                <a:rPr lang="en-US" altLang="de-DE" sz="2200" b="1">
                  <a:latin typeface="Courier New" charset="0"/>
                </a:rPr>
                <a:t>0xFF</a:t>
              </a:r>
              <a:r>
                <a:rPr lang="en-US" altLang="de-DE" sz="2400">
                  <a:latin typeface="Times New Roman" charset="0"/>
                </a:rPr>
                <a:t>, as follows:</a:t>
              </a:r>
            </a:p>
          </p:txBody>
        </p:sp>
        <p:sp>
          <p:nvSpPr>
            <p:cNvPr id="1073187" name="Rectangle 35"/>
            <p:cNvSpPr>
              <a:spLocks noChangeArrowheads="1"/>
            </p:cNvSpPr>
            <p:nvPr/>
          </p:nvSpPr>
          <p:spPr bwMode="auto">
            <a:xfrm>
              <a:off x="58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88" name="Rectangle 36"/>
            <p:cNvSpPr>
              <a:spLocks noChangeArrowheads="1"/>
            </p:cNvSpPr>
            <p:nvPr/>
          </p:nvSpPr>
          <p:spPr bwMode="auto">
            <a:xfrm>
              <a:off x="56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89" name="Rectangle 37"/>
            <p:cNvSpPr>
              <a:spLocks noChangeArrowheads="1"/>
            </p:cNvSpPr>
            <p:nvPr/>
          </p:nvSpPr>
          <p:spPr bwMode="auto">
            <a:xfrm>
              <a:off x="73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0" name="Rectangle 38"/>
            <p:cNvSpPr>
              <a:spLocks noChangeArrowheads="1"/>
            </p:cNvSpPr>
            <p:nvPr/>
          </p:nvSpPr>
          <p:spPr bwMode="auto">
            <a:xfrm>
              <a:off x="71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1" name="Rectangle 39"/>
            <p:cNvSpPr>
              <a:spLocks noChangeArrowheads="1"/>
            </p:cNvSpPr>
            <p:nvPr/>
          </p:nvSpPr>
          <p:spPr bwMode="auto">
            <a:xfrm>
              <a:off x="88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2" name="Rectangle 40"/>
            <p:cNvSpPr>
              <a:spLocks noChangeArrowheads="1"/>
            </p:cNvSpPr>
            <p:nvPr/>
          </p:nvSpPr>
          <p:spPr bwMode="auto">
            <a:xfrm>
              <a:off x="86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3" name="Rectangle 41"/>
            <p:cNvSpPr>
              <a:spLocks noChangeArrowheads="1"/>
            </p:cNvSpPr>
            <p:nvPr/>
          </p:nvSpPr>
          <p:spPr bwMode="auto">
            <a:xfrm>
              <a:off x="104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4" name="Rectangle 42"/>
            <p:cNvSpPr>
              <a:spLocks noChangeArrowheads="1"/>
            </p:cNvSpPr>
            <p:nvPr/>
          </p:nvSpPr>
          <p:spPr bwMode="auto">
            <a:xfrm>
              <a:off x="101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5" name="Rectangle 43"/>
            <p:cNvSpPr>
              <a:spLocks noChangeArrowheads="1"/>
            </p:cNvSpPr>
            <p:nvPr/>
          </p:nvSpPr>
          <p:spPr bwMode="auto">
            <a:xfrm>
              <a:off x="119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6" name="Rectangle 44"/>
            <p:cNvSpPr>
              <a:spLocks noChangeArrowheads="1"/>
            </p:cNvSpPr>
            <p:nvPr/>
          </p:nvSpPr>
          <p:spPr bwMode="auto">
            <a:xfrm>
              <a:off x="116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7" name="Rectangle 45"/>
            <p:cNvSpPr>
              <a:spLocks noChangeArrowheads="1"/>
            </p:cNvSpPr>
            <p:nvPr/>
          </p:nvSpPr>
          <p:spPr bwMode="auto">
            <a:xfrm>
              <a:off x="134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198" name="Rectangle 46"/>
            <p:cNvSpPr>
              <a:spLocks noChangeArrowheads="1"/>
            </p:cNvSpPr>
            <p:nvPr/>
          </p:nvSpPr>
          <p:spPr bwMode="auto">
            <a:xfrm>
              <a:off x="131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199" name="Rectangle 47"/>
            <p:cNvSpPr>
              <a:spLocks noChangeArrowheads="1"/>
            </p:cNvSpPr>
            <p:nvPr/>
          </p:nvSpPr>
          <p:spPr bwMode="auto">
            <a:xfrm>
              <a:off x="149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0" name="Rectangle 48"/>
            <p:cNvSpPr>
              <a:spLocks noChangeArrowheads="1"/>
            </p:cNvSpPr>
            <p:nvPr/>
          </p:nvSpPr>
          <p:spPr bwMode="auto">
            <a:xfrm>
              <a:off x="146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1" name="Rectangle 49"/>
            <p:cNvSpPr>
              <a:spLocks noChangeArrowheads="1"/>
            </p:cNvSpPr>
            <p:nvPr/>
          </p:nvSpPr>
          <p:spPr bwMode="auto">
            <a:xfrm>
              <a:off x="164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2" name="Rectangle 50"/>
            <p:cNvSpPr>
              <a:spLocks noChangeArrowheads="1"/>
            </p:cNvSpPr>
            <p:nvPr/>
          </p:nvSpPr>
          <p:spPr bwMode="auto">
            <a:xfrm>
              <a:off x="161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3" name="Rectangle 51"/>
            <p:cNvSpPr>
              <a:spLocks noChangeArrowheads="1"/>
            </p:cNvSpPr>
            <p:nvPr/>
          </p:nvSpPr>
          <p:spPr bwMode="auto">
            <a:xfrm>
              <a:off x="179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4" name="Rectangle 52"/>
            <p:cNvSpPr>
              <a:spLocks noChangeArrowheads="1"/>
            </p:cNvSpPr>
            <p:nvPr/>
          </p:nvSpPr>
          <p:spPr bwMode="auto">
            <a:xfrm>
              <a:off x="177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05" name="Rectangle 53"/>
            <p:cNvSpPr>
              <a:spLocks noChangeArrowheads="1"/>
            </p:cNvSpPr>
            <p:nvPr/>
          </p:nvSpPr>
          <p:spPr bwMode="auto">
            <a:xfrm>
              <a:off x="194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6" name="Rectangle 54"/>
            <p:cNvSpPr>
              <a:spLocks noChangeArrowheads="1"/>
            </p:cNvSpPr>
            <p:nvPr/>
          </p:nvSpPr>
          <p:spPr bwMode="auto">
            <a:xfrm>
              <a:off x="192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07" name="Rectangle 55"/>
            <p:cNvSpPr>
              <a:spLocks noChangeArrowheads="1"/>
            </p:cNvSpPr>
            <p:nvPr/>
          </p:nvSpPr>
          <p:spPr bwMode="auto">
            <a:xfrm>
              <a:off x="209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08" name="Rectangle 56"/>
            <p:cNvSpPr>
              <a:spLocks noChangeArrowheads="1"/>
            </p:cNvSpPr>
            <p:nvPr/>
          </p:nvSpPr>
          <p:spPr bwMode="auto">
            <a:xfrm>
              <a:off x="207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09" name="Rectangle 57"/>
            <p:cNvSpPr>
              <a:spLocks noChangeArrowheads="1"/>
            </p:cNvSpPr>
            <p:nvPr/>
          </p:nvSpPr>
          <p:spPr bwMode="auto">
            <a:xfrm>
              <a:off x="224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0" name="Rectangle 58"/>
            <p:cNvSpPr>
              <a:spLocks noChangeArrowheads="1"/>
            </p:cNvSpPr>
            <p:nvPr/>
          </p:nvSpPr>
          <p:spPr bwMode="auto">
            <a:xfrm>
              <a:off x="222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1" name="Rectangle 59"/>
            <p:cNvSpPr>
              <a:spLocks noChangeArrowheads="1"/>
            </p:cNvSpPr>
            <p:nvPr/>
          </p:nvSpPr>
          <p:spPr bwMode="auto">
            <a:xfrm>
              <a:off x="239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2" name="Rectangle 60"/>
            <p:cNvSpPr>
              <a:spLocks noChangeArrowheads="1"/>
            </p:cNvSpPr>
            <p:nvPr/>
          </p:nvSpPr>
          <p:spPr bwMode="auto">
            <a:xfrm>
              <a:off x="237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3" name="Rectangle 61"/>
            <p:cNvSpPr>
              <a:spLocks noChangeArrowheads="1"/>
            </p:cNvSpPr>
            <p:nvPr/>
          </p:nvSpPr>
          <p:spPr bwMode="auto">
            <a:xfrm>
              <a:off x="255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4" name="Rectangle 62"/>
            <p:cNvSpPr>
              <a:spLocks noChangeArrowheads="1"/>
            </p:cNvSpPr>
            <p:nvPr/>
          </p:nvSpPr>
          <p:spPr bwMode="auto">
            <a:xfrm>
              <a:off x="252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15" name="Rectangle 63"/>
            <p:cNvSpPr>
              <a:spLocks noChangeArrowheads="1"/>
            </p:cNvSpPr>
            <p:nvPr/>
          </p:nvSpPr>
          <p:spPr bwMode="auto">
            <a:xfrm>
              <a:off x="270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6" name="Rectangle 64"/>
            <p:cNvSpPr>
              <a:spLocks noChangeArrowheads="1"/>
            </p:cNvSpPr>
            <p:nvPr/>
          </p:nvSpPr>
          <p:spPr bwMode="auto">
            <a:xfrm>
              <a:off x="267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17" name="Rectangle 65"/>
            <p:cNvSpPr>
              <a:spLocks noChangeArrowheads="1"/>
            </p:cNvSpPr>
            <p:nvPr/>
          </p:nvSpPr>
          <p:spPr bwMode="auto">
            <a:xfrm>
              <a:off x="285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18" name="Rectangle 66"/>
            <p:cNvSpPr>
              <a:spLocks noChangeArrowheads="1"/>
            </p:cNvSpPr>
            <p:nvPr/>
          </p:nvSpPr>
          <p:spPr bwMode="auto">
            <a:xfrm>
              <a:off x="282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19" name="Rectangle 67"/>
            <p:cNvSpPr>
              <a:spLocks noChangeArrowheads="1"/>
            </p:cNvSpPr>
            <p:nvPr/>
          </p:nvSpPr>
          <p:spPr bwMode="auto">
            <a:xfrm>
              <a:off x="300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0" name="Rectangle 68"/>
            <p:cNvSpPr>
              <a:spLocks noChangeArrowheads="1"/>
            </p:cNvSpPr>
            <p:nvPr/>
          </p:nvSpPr>
          <p:spPr bwMode="auto">
            <a:xfrm>
              <a:off x="297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1" name="Rectangle 69"/>
            <p:cNvSpPr>
              <a:spLocks noChangeArrowheads="1"/>
            </p:cNvSpPr>
            <p:nvPr/>
          </p:nvSpPr>
          <p:spPr bwMode="auto">
            <a:xfrm>
              <a:off x="315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2" name="Rectangle 70"/>
            <p:cNvSpPr>
              <a:spLocks noChangeArrowheads="1"/>
            </p:cNvSpPr>
            <p:nvPr/>
          </p:nvSpPr>
          <p:spPr bwMode="auto">
            <a:xfrm>
              <a:off x="312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23" name="Rectangle 71"/>
            <p:cNvSpPr>
              <a:spLocks noChangeArrowheads="1"/>
            </p:cNvSpPr>
            <p:nvPr/>
          </p:nvSpPr>
          <p:spPr bwMode="auto">
            <a:xfrm>
              <a:off x="330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4" name="Rectangle 72"/>
            <p:cNvSpPr>
              <a:spLocks noChangeArrowheads="1"/>
            </p:cNvSpPr>
            <p:nvPr/>
          </p:nvSpPr>
          <p:spPr bwMode="auto">
            <a:xfrm>
              <a:off x="328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25" name="Rectangle 73"/>
            <p:cNvSpPr>
              <a:spLocks noChangeArrowheads="1"/>
            </p:cNvSpPr>
            <p:nvPr/>
          </p:nvSpPr>
          <p:spPr bwMode="auto">
            <a:xfrm>
              <a:off x="345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6" name="Rectangle 74"/>
            <p:cNvSpPr>
              <a:spLocks noChangeArrowheads="1"/>
            </p:cNvSpPr>
            <p:nvPr/>
          </p:nvSpPr>
          <p:spPr bwMode="auto">
            <a:xfrm>
              <a:off x="343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7" name="Rectangle 75"/>
            <p:cNvSpPr>
              <a:spLocks noChangeArrowheads="1"/>
            </p:cNvSpPr>
            <p:nvPr/>
          </p:nvSpPr>
          <p:spPr bwMode="auto">
            <a:xfrm>
              <a:off x="360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28" name="Rectangle 76"/>
            <p:cNvSpPr>
              <a:spLocks noChangeArrowheads="1"/>
            </p:cNvSpPr>
            <p:nvPr/>
          </p:nvSpPr>
          <p:spPr bwMode="auto">
            <a:xfrm>
              <a:off x="358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29" name="Rectangle 77"/>
            <p:cNvSpPr>
              <a:spLocks noChangeArrowheads="1"/>
            </p:cNvSpPr>
            <p:nvPr/>
          </p:nvSpPr>
          <p:spPr bwMode="auto">
            <a:xfrm>
              <a:off x="375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0" name="Rectangle 78"/>
            <p:cNvSpPr>
              <a:spLocks noChangeArrowheads="1"/>
            </p:cNvSpPr>
            <p:nvPr/>
          </p:nvSpPr>
          <p:spPr bwMode="auto">
            <a:xfrm>
              <a:off x="373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31" name="Rectangle 79"/>
            <p:cNvSpPr>
              <a:spLocks noChangeArrowheads="1"/>
            </p:cNvSpPr>
            <p:nvPr/>
          </p:nvSpPr>
          <p:spPr bwMode="auto">
            <a:xfrm>
              <a:off x="390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2" name="Rectangle 80"/>
            <p:cNvSpPr>
              <a:spLocks noChangeArrowheads="1"/>
            </p:cNvSpPr>
            <p:nvPr/>
          </p:nvSpPr>
          <p:spPr bwMode="auto">
            <a:xfrm>
              <a:off x="388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33" name="Rectangle 81"/>
            <p:cNvSpPr>
              <a:spLocks noChangeArrowheads="1"/>
            </p:cNvSpPr>
            <p:nvPr/>
          </p:nvSpPr>
          <p:spPr bwMode="auto">
            <a:xfrm>
              <a:off x="406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4" name="Rectangle 82"/>
            <p:cNvSpPr>
              <a:spLocks noChangeArrowheads="1"/>
            </p:cNvSpPr>
            <p:nvPr/>
          </p:nvSpPr>
          <p:spPr bwMode="auto">
            <a:xfrm>
              <a:off x="403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5" name="Rectangle 83"/>
            <p:cNvSpPr>
              <a:spLocks noChangeArrowheads="1"/>
            </p:cNvSpPr>
            <p:nvPr/>
          </p:nvSpPr>
          <p:spPr bwMode="auto">
            <a:xfrm>
              <a:off x="421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6" name="Rectangle 84"/>
            <p:cNvSpPr>
              <a:spLocks noChangeArrowheads="1"/>
            </p:cNvSpPr>
            <p:nvPr/>
          </p:nvSpPr>
          <p:spPr bwMode="auto">
            <a:xfrm>
              <a:off x="418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7" name="Rectangle 85"/>
            <p:cNvSpPr>
              <a:spLocks noChangeArrowheads="1"/>
            </p:cNvSpPr>
            <p:nvPr/>
          </p:nvSpPr>
          <p:spPr bwMode="auto">
            <a:xfrm>
              <a:off x="436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38" name="Rectangle 86"/>
            <p:cNvSpPr>
              <a:spLocks noChangeArrowheads="1"/>
            </p:cNvSpPr>
            <p:nvPr/>
          </p:nvSpPr>
          <p:spPr bwMode="auto">
            <a:xfrm>
              <a:off x="433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39" name="Rectangle 87"/>
            <p:cNvSpPr>
              <a:spLocks noChangeArrowheads="1"/>
            </p:cNvSpPr>
            <p:nvPr/>
          </p:nvSpPr>
          <p:spPr bwMode="auto">
            <a:xfrm>
              <a:off x="451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0" name="Rectangle 88"/>
            <p:cNvSpPr>
              <a:spLocks noChangeArrowheads="1"/>
            </p:cNvSpPr>
            <p:nvPr/>
          </p:nvSpPr>
          <p:spPr bwMode="auto">
            <a:xfrm>
              <a:off x="448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1" name="Rectangle 89"/>
            <p:cNvSpPr>
              <a:spLocks noChangeArrowheads="1"/>
            </p:cNvSpPr>
            <p:nvPr/>
          </p:nvSpPr>
          <p:spPr bwMode="auto">
            <a:xfrm>
              <a:off x="466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2" name="Rectangle 90"/>
            <p:cNvSpPr>
              <a:spLocks noChangeArrowheads="1"/>
            </p:cNvSpPr>
            <p:nvPr/>
          </p:nvSpPr>
          <p:spPr bwMode="auto">
            <a:xfrm>
              <a:off x="463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3" name="Rectangle 91"/>
            <p:cNvSpPr>
              <a:spLocks noChangeArrowheads="1"/>
            </p:cNvSpPr>
            <p:nvPr/>
          </p:nvSpPr>
          <p:spPr bwMode="auto">
            <a:xfrm>
              <a:off x="481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4" name="Rectangle 92"/>
            <p:cNvSpPr>
              <a:spLocks noChangeArrowheads="1"/>
            </p:cNvSpPr>
            <p:nvPr/>
          </p:nvSpPr>
          <p:spPr bwMode="auto">
            <a:xfrm>
              <a:off x="479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45" name="Rectangle 93"/>
            <p:cNvSpPr>
              <a:spLocks noChangeArrowheads="1"/>
            </p:cNvSpPr>
            <p:nvPr/>
          </p:nvSpPr>
          <p:spPr bwMode="auto">
            <a:xfrm>
              <a:off x="496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6" name="Rectangle 94"/>
            <p:cNvSpPr>
              <a:spLocks noChangeArrowheads="1"/>
            </p:cNvSpPr>
            <p:nvPr/>
          </p:nvSpPr>
          <p:spPr bwMode="auto">
            <a:xfrm>
              <a:off x="494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47" name="Rectangle 95"/>
            <p:cNvSpPr>
              <a:spLocks noChangeArrowheads="1"/>
            </p:cNvSpPr>
            <p:nvPr/>
          </p:nvSpPr>
          <p:spPr bwMode="auto">
            <a:xfrm>
              <a:off x="511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48" name="Rectangle 96"/>
            <p:cNvSpPr>
              <a:spLocks noChangeArrowheads="1"/>
            </p:cNvSpPr>
            <p:nvPr/>
          </p:nvSpPr>
          <p:spPr bwMode="auto">
            <a:xfrm>
              <a:off x="509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49" name="Rectangle 97"/>
            <p:cNvSpPr>
              <a:spLocks noChangeArrowheads="1"/>
            </p:cNvSpPr>
            <p:nvPr/>
          </p:nvSpPr>
          <p:spPr bwMode="auto">
            <a:xfrm>
              <a:off x="5268" y="305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0" name="Rectangle 98"/>
            <p:cNvSpPr>
              <a:spLocks noChangeArrowheads="1"/>
            </p:cNvSpPr>
            <p:nvPr/>
          </p:nvSpPr>
          <p:spPr bwMode="auto">
            <a:xfrm>
              <a:off x="524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251" name="Line 99"/>
            <p:cNvSpPr>
              <a:spLocks noChangeShapeType="1"/>
            </p:cNvSpPr>
            <p:nvPr/>
          </p:nvSpPr>
          <p:spPr bwMode="auto">
            <a:xfrm>
              <a:off x="1796" y="305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2" name="Line 100"/>
            <p:cNvSpPr>
              <a:spLocks noChangeShapeType="1"/>
            </p:cNvSpPr>
            <p:nvPr/>
          </p:nvSpPr>
          <p:spPr bwMode="auto">
            <a:xfrm>
              <a:off x="3005" y="305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3" name="Line 101"/>
            <p:cNvSpPr>
              <a:spLocks noChangeShapeType="1"/>
            </p:cNvSpPr>
            <p:nvPr/>
          </p:nvSpPr>
          <p:spPr bwMode="auto">
            <a:xfrm>
              <a:off x="4214" y="305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4" name="Rectangle 102"/>
            <p:cNvSpPr>
              <a:spLocks noChangeArrowheads="1"/>
            </p:cNvSpPr>
            <p:nvPr/>
          </p:nvSpPr>
          <p:spPr bwMode="auto">
            <a:xfrm>
              <a:off x="58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5" name="Rectangle 103"/>
            <p:cNvSpPr>
              <a:spLocks noChangeArrowheads="1"/>
            </p:cNvSpPr>
            <p:nvPr/>
          </p:nvSpPr>
          <p:spPr bwMode="auto">
            <a:xfrm>
              <a:off x="56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56" name="Rectangle 104"/>
            <p:cNvSpPr>
              <a:spLocks noChangeArrowheads="1"/>
            </p:cNvSpPr>
            <p:nvPr/>
          </p:nvSpPr>
          <p:spPr bwMode="auto">
            <a:xfrm>
              <a:off x="73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7" name="Rectangle 105"/>
            <p:cNvSpPr>
              <a:spLocks noChangeArrowheads="1"/>
            </p:cNvSpPr>
            <p:nvPr/>
          </p:nvSpPr>
          <p:spPr bwMode="auto">
            <a:xfrm>
              <a:off x="71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58" name="Rectangle 106"/>
            <p:cNvSpPr>
              <a:spLocks noChangeArrowheads="1"/>
            </p:cNvSpPr>
            <p:nvPr/>
          </p:nvSpPr>
          <p:spPr bwMode="auto">
            <a:xfrm>
              <a:off x="88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59" name="Rectangle 107"/>
            <p:cNvSpPr>
              <a:spLocks noChangeArrowheads="1"/>
            </p:cNvSpPr>
            <p:nvPr/>
          </p:nvSpPr>
          <p:spPr bwMode="auto">
            <a:xfrm>
              <a:off x="86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0" name="Rectangle 108"/>
            <p:cNvSpPr>
              <a:spLocks noChangeArrowheads="1"/>
            </p:cNvSpPr>
            <p:nvPr/>
          </p:nvSpPr>
          <p:spPr bwMode="auto">
            <a:xfrm>
              <a:off x="103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1" name="Rectangle 109"/>
            <p:cNvSpPr>
              <a:spLocks noChangeArrowheads="1"/>
            </p:cNvSpPr>
            <p:nvPr/>
          </p:nvSpPr>
          <p:spPr bwMode="auto">
            <a:xfrm>
              <a:off x="101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2" name="Rectangle 110"/>
            <p:cNvSpPr>
              <a:spLocks noChangeArrowheads="1"/>
            </p:cNvSpPr>
            <p:nvPr/>
          </p:nvSpPr>
          <p:spPr bwMode="auto">
            <a:xfrm>
              <a:off x="118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3" name="Rectangle 111"/>
            <p:cNvSpPr>
              <a:spLocks noChangeArrowheads="1"/>
            </p:cNvSpPr>
            <p:nvPr/>
          </p:nvSpPr>
          <p:spPr bwMode="auto">
            <a:xfrm>
              <a:off x="116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4" name="Rectangle 112"/>
            <p:cNvSpPr>
              <a:spLocks noChangeArrowheads="1"/>
            </p:cNvSpPr>
            <p:nvPr/>
          </p:nvSpPr>
          <p:spPr bwMode="auto">
            <a:xfrm>
              <a:off x="134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5" name="Rectangle 113"/>
            <p:cNvSpPr>
              <a:spLocks noChangeArrowheads="1"/>
            </p:cNvSpPr>
            <p:nvPr/>
          </p:nvSpPr>
          <p:spPr bwMode="auto">
            <a:xfrm>
              <a:off x="131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6" name="Rectangle 114"/>
            <p:cNvSpPr>
              <a:spLocks noChangeArrowheads="1"/>
            </p:cNvSpPr>
            <p:nvPr/>
          </p:nvSpPr>
          <p:spPr bwMode="auto">
            <a:xfrm>
              <a:off x="149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7" name="Rectangle 115"/>
            <p:cNvSpPr>
              <a:spLocks noChangeArrowheads="1"/>
            </p:cNvSpPr>
            <p:nvPr/>
          </p:nvSpPr>
          <p:spPr bwMode="auto">
            <a:xfrm>
              <a:off x="146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68" name="Rectangle 116"/>
            <p:cNvSpPr>
              <a:spLocks noChangeArrowheads="1"/>
            </p:cNvSpPr>
            <p:nvPr/>
          </p:nvSpPr>
          <p:spPr bwMode="auto">
            <a:xfrm>
              <a:off x="164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69" name="Rectangle 117"/>
            <p:cNvSpPr>
              <a:spLocks noChangeArrowheads="1"/>
            </p:cNvSpPr>
            <p:nvPr/>
          </p:nvSpPr>
          <p:spPr bwMode="auto">
            <a:xfrm>
              <a:off x="161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0" name="Rectangle 118"/>
            <p:cNvSpPr>
              <a:spLocks noChangeArrowheads="1"/>
            </p:cNvSpPr>
            <p:nvPr/>
          </p:nvSpPr>
          <p:spPr bwMode="auto">
            <a:xfrm>
              <a:off x="179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1" name="Rectangle 119"/>
            <p:cNvSpPr>
              <a:spLocks noChangeArrowheads="1"/>
            </p:cNvSpPr>
            <p:nvPr/>
          </p:nvSpPr>
          <p:spPr bwMode="auto">
            <a:xfrm>
              <a:off x="176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2" name="Rectangle 120"/>
            <p:cNvSpPr>
              <a:spLocks noChangeArrowheads="1"/>
            </p:cNvSpPr>
            <p:nvPr/>
          </p:nvSpPr>
          <p:spPr bwMode="auto">
            <a:xfrm>
              <a:off x="194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3" name="Rectangle 121"/>
            <p:cNvSpPr>
              <a:spLocks noChangeArrowheads="1"/>
            </p:cNvSpPr>
            <p:nvPr/>
          </p:nvSpPr>
          <p:spPr bwMode="auto">
            <a:xfrm>
              <a:off x="191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4" name="Rectangle 122"/>
            <p:cNvSpPr>
              <a:spLocks noChangeArrowheads="1"/>
            </p:cNvSpPr>
            <p:nvPr/>
          </p:nvSpPr>
          <p:spPr bwMode="auto">
            <a:xfrm>
              <a:off x="209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5" name="Rectangle 123"/>
            <p:cNvSpPr>
              <a:spLocks noChangeArrowheads="1"/>
            </p:cNvSpPr>
            <p:nvPr/>
          </p:nvSpPr>
          <p:spPr bwMode="auto">
            <a:xfrm>
              <a:off x="207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6" name="Rectangle 124"/>
            <p:cNvSpPr>
              <a:spLocks noChangeArrowheads="1"/>
            </p:cNvSpPr>
            <p:nvPr/>
          </p:nvSpPr>
          <p:spPr bwMode="auto">
            <a:xfrm>
              <a:off x="224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7" name="Rectangle 125"/>
            <p:cNvSpPr>
              <a:spLocks noChangeArrowheads="1"/>
            </p:cNvSpPr>
            <p:nvPr/>
          </p:nvSpPr>
          <p:spPr bwMode="auto">
            <a:xfrm>
              <a:off x="222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78" name="Rectangle 126"/>
            <p:cNvSpPr>
              <a:spLocks noChangeArrowheads="1"/>
            </p:cNvSpPr>
            <p:nvPr/>
          </p:nvSpPr>
          <p:spPr bwMode="auto">
            <a:xfrm>
              <a:off x="239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79" name="Rectangle 127"/>
            <p:cNvSpPr>
              <a:spLocks noChangeArrowheads="1"/>
            </p:cNvSpPr>
            <p:nvPr/>
          </p:nvSpPr>
          <p:spPr bwMode="auto">
            <a:xfrm>
              <a:off x="237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0" name="Rectangle 128"/>
            <p:cNvSpPr>
              <a:spLocks noChangeArrowheads="1"/>
            </p:cNvSpPr>
            <p:nvPr/>
          </p:nvSpPr>
          <p:spPr bwMode="auto">
            <a:xfrm>
              <a:off x="254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1" name="Rectangle 129"/>
            <p:cNvSpPr>
              <a:spLocks noChangeArrowheads="1"/>
            </p:cNvSpPr>
            <p:nvPr/>
          </p:nvSpPr>
          <p:spPr bwMode="auto">
            <a:xfrm>
              <a:off x="252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2" name="Rectangle 130"/>
            <p:cNvSpPr>
              <a:spLocks noChangeArrowheads="1"/>
            </p:cNvSpPr>
            <p:nvPr/>
          </p:nvSpPr>
          <p:spPr bwMode="auto">
            <a:xfrm>
              <a:off x="269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3" name="Rectangle 131"/>
            <p:cNvSpPr>
              <a:spLocks noChangeArrowheads="1"/>
            </p:cNvSpPr>
            <p:nvPr/>
          </p:nvSpPr>
          <p:spPr bwMode="auto">
            <a:xfrm>
              <a:off x="267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4" name="Rectangle 132"/>
            <p:cNvSpPr>
              <a:spLocks noChangeArrowheads="1"/>
            </p:cNvSpPr>
            <p:nvPr/>
          </p:nvSpPr>
          <p:spPr bwMode="auto">
            <a:xfrm>
              <a:off x="285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5" name="Rectangle 133"/>
            <p:cNvSpPr>
              <a:spLocks noChangeArrowheads="1"/>
            </p:cNvSpPr>
            <p:nvPr/>
          </p:nvSpPr>
          <p:spPr bwMode="auto">
            <a:xfrm>
              <a:off x="282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6" name="Rectangle 134"/>
            <p:cNvSpPr>
              <a:spLocks noChangeArrowheads="1"/>
            </p:cNvSpPr>
            <p:nvPr/>
          </p:nvSpPr>
          <p:spPr bwMode="auto">
            <a:xfrm>
              <a:off x="300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7" name="Rectangle 135"/>
            <p:cNvSpPr>
              <a:spLocks noChangeArrowheads="1"/>
            </p:cNvSpPr>
            <p:nvPr/>
          </p:nvSpPr>
          <p:spPr bwMode="auto">
            <a:xfrm>
              <a:off x="297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88" name="Rectangle 136"/>
            <p:cNvSpPr>
              <a:spLocks noChangeArrowheads="1"/>
            </p:cNvSpPr>
            <p:nvPr/>
          </p:nvSpPr>
          <p:spPr bwMode="auto">
            <a:xfrm>
              <a:off x="315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89" name="Rectangle 137"/>
            <p:cNvSpPr>
              <a:spLocks noChangeArrowheads="1"/>
            </p:cNvSpPr>
            <p:nvPr/>
          </p:nvSpPr>
          <p:spPr bwMode="auto">
            <a:xfrm>
              <a:off x="312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0" name="Rectangle 138"/>
            <p:cNvSpPr>
              <a:spLocks noChangeArrowheads="1"/>
            </p:cNvSpPr>
            <p:nvPr/>
          </p:nvSpPr>
          <p:spPr bwMode="auto">
            <a:xfrm>
              <a:off x="330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1" name="Rectangle 139"/>
            <p:cNvSpPr>
              <a:spLocks noChangeArrowheads="1"/>
            </p:cNvSpPr>
            <p:nvPr/>
          </p:nvSpPr>
          <p:spPr bwMode="auto">
            <a:xfrm>
              <a:off x="327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2" name="Rectangle 140"/>
            <p:cNvSpPr>
              <a:spLocks noChangeArrowheads="1"/>
            </p:cNvSpPr>
            <p:nvPr/>
          </p:nvSpPr>
          <p:spPr bwMode="auto">
            <a:xfrm>
              <a:off x="345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3" name="Rectangle 141"/>
            <p:cNvSpPr>
              <a:spLocks noChangeArrowheads="1"/>
            </p:cNvSpPr>
            <p:nvPr/>
          </p:nvSpPr>
          <p:spPr bwMode="auto">
            <a:xfrm>
              <a:off x="342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4" name="Rectangle 142"/>
            <p:cNvSpPr>
              <a:spLocks noChangeArrowheads="1"/>
            </p:cNvSpPr>
            <p:nvPr/>
          </p:nvSpPr>
          <p:spPr bwMode="auto">
            <a:xfrm>
              <a:off x="360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5" name="Rectangle 143"/>
            <p:cNvSpPr>
              <a:spLocks noChangeArrowheads="1"/>
            </p:cNvSpPr>
            <p:nvPr/>
          </p:nvSpPr>
          <p:spPr bwMode="auto">
            <a:xfrm>
              <a:off x="358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6" name="Rectangle 144"/>
            <p:cNvSpPr>
              <a:spLocks noChangeArrowheads="1"/>
            </p:cNvSpPr>
            <p:nvPr/>
          </p:nvSpPr>
          <p:spPr bwMode="auto">
            <a:xfrm>
              <a:off x="375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7" name="Rectangle 145"/>
            <p:cNvSpPr>
              <a:spLocks noChangeArrowheads="1"/>
            </p:cNvSpPr>
            <p:nvPr/>
          </p:nvSpPr>
          <p:spPr bwMode="auto">
            <a:xfrm>
              <a:off x="373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298" name="Rectangle 146"/>
            <p:cNvSpPr>
              <a:spLocks noChangeArrowheads="1"/>
            </p:cNvSpPr>
            <p:nvPr/>
          </p:nvSpPr>
          <p:spPr bwMode="auto">
            <a:xfrm>
              <a:off x="390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299" name="Rectangle 147"/>
            <p:cNvSpPr>
              <a:spLocks noChangeArrowheads="1"/>
            </p:cNvSpPr>
            <p:nvPr/>
          </p:nvSpPr>
          <p:spPr bwMode="auto">
            <a:xfrm>
              <a:off x="388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00" name="Rectangle 148"/>
            <p:cNvSpPr>
              <a:spLocks noChangeArrowheads="1"/>
            </p:cNvSpPr>
            <p:nvPr/>
          </p:nvSpPr>
          <p:spPr bwMode="auto">
            <a:xfrm>
              <a:off x="405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1" name="Rectangle 149"/>
            <p:cNvSpPr>
              <a:spLocks noChangeArrowheads="1"/>
            </p:cNvSpPr>
            <p:nvPr/>
          </p:nvSpPr>
          <p:spPr bwMode="auto">
            <a:xfrm>
              <a:off x="403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02" name="Rectangle 150"/>
            <p:cNvSpPr>
              <a:spLocks noChangeArrowheads="1"/>
            </p:cNvSpPr>
            <p:nvPr/>
          </p:nvSpPr>
          <p:spPr bwMode="auto">
            <a:xfrm>
              <a:off x="420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3" name="Rectangle 151"/>
            <p:cNvSpPr>
              <a:spLocks noChangeArrowheads="1"/>
            </p:cNvSpPr>
            <p:nvPr/>
          </p:nvSpPr>
          <p:spPr bwMode="auto">
            <a:xfrm>
              <a:off x="418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4" name="Rectangle 152"/>
            <p:cNvSpPr>
              <a:spLocks noChangeArrowheads="1"/>
            </p:cNvSpPr>
            <p:nvPr/>
          </p:nvSpPr>
          <p:spPr bwMode="auto">
            <a:xfrm>
              <a:off x="436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5" name="Rectangle 153"/>
            <p:cNvSpPr>
              <a:spLocks noChangeArrowheads="1"/>
            </p:cNvSpPr>
            <p:nvPr/>
          </p:nvSpPr>
          <p:spPr bwMode="auto">
            <a:xfrm>
              <a:off x="433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6" name="Rectangle 154"/>
            <p:cNvSpPr>
              <a:spLocks noChangeArrowheads="1"/>
            </p:cNvSpPr>
            <p:nvPr/>
          </p:nvSpPr>
          <p:spPr bwMode="auto">
            <a:xfrm>
              <a:off x="451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7" name="Rectangle 155"/>
            <p:cNvSpPr>
              <a:spLocks noChangeArrowheads="1"/>
            </p:cNvSpPr>
            <p:nvPr/>
          </p:nvSpPr>
          <p:spPr bwMode="auto">
            <a:xfrm>
              <a:off x="448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08" name="Rectangle 156"/>
            <p:cNvSpPr>
              <a:spLocks noChangeArrowheads="1"/>
            </p:cNvSpPr>
            <p:nvPr/>
          </p:nvSpPr>
          <p:spPr bwMode="auto">
            <a:xfrm>
              <a:off x="466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09" name="Rectangle 157"/>
            <p:cNvSpPr>
              <a:spLocks noChangeArrowheads="1"/>
            </p:cNvSpPr>
            <p:nvPr/>
          </p:nvSpPr>
          <p:spPr bwMode="auto">
            <a:xfrm>
              <a:off x="463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0" name="Rectangle 158"/>
            <p:cNvSpPr>
              <a:spLocks noChangeArrowheads="1"/>
            </p:cNvSpPr>
            <p:nvPr/>
          </p:nvSpPr>
          <p:spPr bwMode="auto">
            <a:xfrm>
              <a:off x="481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1" name="Rectangle 159"/>
            <p:cNvSpPr>
              <a:spLocks noChangeArrowheads="1"/>
            </p:cNvSpPr>
            <p:nvPr/>
          </p:nvSpPr>
          <p:spPr bwMode="auto">
            <a:xfrm>
              <a:off x="478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2" name="Rectangle 160"/>
            <p:cNvSpPr>
              <a:spLocks noChangeArrowheads="1"/>
            </p:cNvSpPr>
            <p:nvPr/>
          </p:nvSpPr>
          <p:spPr bwMode="auto">
            <a:xfrm>
              <a:off x="496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3" name="Rectangle 161"/>
            <p:cNvSpPr>
              <a:spLocks noChangeArrowheads="1"/>
            </p:cNvSpPr>
            <p:nvPr/>
          </p:nvSpPr>
          <p:spPr bwMode="auto">
            <a:xfrm>
              <a:off x="493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4" name="Rectangle 162"/>
            <p:cNvSpPr>
              <a:spLocks noChangeArrowheads="1"/>
            </p:cNvSpPr>
            <p:nvPr/>
          </p:nvSpPr>
          <p:spPr bwMode="auto">
            <a:xfrm>
              <a:off x="511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5" name="Rectangle 163"/>
            <p:cNvSpPr>
              <a:spLocks noChangeArrowheads="1"/>
            </p:cNvSpPr>
            <p:nvPr/>
          </p:nvSpPr>
          <p:spPr bwMode="auto">
            <a:xfrm>
              <a:off x="509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6" name="Rectangle 164"/>
            <p:cNvSpPr>
              <a:spLocks noChangeArrowheads="1"/>
            </p:cNvSpPr>
            <p:nvPr/>
          </p:nvSpPr>
          <p:spPr bwMode="auto">
            <a:xfrm>
              <a:off x="5266" y="3367"/>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7" name="Rectangle 165"/>
            <p:cNvSpPr>
              <a:spLocks noChangeArrowheads="1"/>
            </p:cNvSpPr>
            <p:nvPr/>
          </p:nvSpPr>
          <p:spPr bwMode="auto">
            <a:xfrm>
              <a:off x="524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18" name="Line 166"/>
            <p:cNvSpPr>
              <a:spLocks noChangeShapeType="1"/>
            </p:cNvSpPr>
            <p:nvPr/>
          </p:nvSpPr>
          <p:spPr bwMode="auto">
            <a:xfrm>
              <a:off x="1794" y="336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19" name="Line 167"/>
            <p:cNvSpPr>
              <a:spLocks noChangeShapeType="1"/>
            </p:cNvSpPr>
            <p:nvPr/>
          </p:nvSpPr>
          <p:spPr bwMode="auto">
            <a:xfrm>
              <a:off x="3003" y="3367"/>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0" name="Line 168"/>
            <p:cNvSpPr>
              <a:spLocks noChangeShapeType="1"/>
            </p:cNvSpPr>
            <p:nvPr/>
          </p:nvSpPr>
          <p:spPr bwMode="auto">
            <a:xfrm>
              <a:off x="4212" y="3368"/>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1" name="Rectangle 169"/>
            <p:cNvSpPr>
              <a:spLocks noChangeArrowheads="1"/>
            </p:cNvSpPr>
            <p:nvPr/>
          </p:nvSpPr>
          <p:spPr bwMode="auto">
            <a:xfrm>
              <a:off x="58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2" name="Rectangle 170"/>
            <p:cNvSpPr>
              <a:spLocks noChangeArrowheads="1"/>
            </p:cNvSpPr>
            <p:nvPr/>
          </p:nvSpPr>
          <p:spPr bwMode="auto">
            <a:xfrm>
              <a:off x="55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3" name="Rectangle 171"/>
            <p:cNvSpPr>
              <a:spLocks noChangeArrowheads="1"/>
            </p:cNvSpPr>
            <p:nvPr/>
          </p:nvSpPr>
          <p:spPr bwMode="auto">
            <a:xfrm>
              <a:off x="73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4" name="Rectangle 172"/>
            <p:cNvSpPr>
              <a:spLocks noChangeArrowheads="1"/>
            </p:cNvSpPr>
            <p:nvPr/>
          </p:nvSpPr>
          <p:spPr bwMode="auto">
            <a:xfrm>
              <a:off x="70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5" name="Rectangle 173"/>
            <p:cNvSpPr>
              <a:spLocks noChangeArrowheads="1"/>
            </p:cNvSpPr>
            <p:nvPr/>
          </p:nvSpPr>
          <p:spPr bwMode="auto">
            <a:xfrm>
              <a:off x="88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6" name="Rectangle 174"/>
            <p:cNvSpPr>
              <a:spLocks noChangeArrowheads="1"/>
            </p:cNvSpPr>
            <p:nvPr/>
          </p:nvSpPr>
          <p:spPr bwMode="auto">
            <a:xfrm>
              <a:off x="86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7" name="Rectangle 175"/>
            <p:cNvSpPr>
              <a:spLocks noChangeArrowheads="1"/>
            </p:cNvSpPr>
            <p:nvPr/>
          </p:nvSpPr>
          <p:spPr bwMode="auto">
            <a:xfrm>
              <a:off x="103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28" name="Rectangle 176"/>
            <p:cNvSpPr>
              <a:spLocks noChangeArrowheads="1"/>
            </p:cNvSpPr>
            <p:nvPr/>
          </p:nvSpPr>
          <p:spPr bwMode="auto">
            <a:xfrm>
              <a:off x="101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29" name="Rectangle 177"/>
            <p:cNvSpPr>
              <a:spLocks noChangeArrowheads="1"/>
            </p:cNvSpPr>
            <p:nvPr/>
          </p:nvSpPr>
          <p:spPr bwMode="auto">
            <a:xfrm>
              <a:off x="118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0" name="Rectangle 178"/>
            <p:cNvSpPr>
              <a:spLocks noChangeArrowheads="1"/>
            </p:cNvSpPr>
            <p:nvPr/>
          </p:nvSpPr>
          <p:spPr bwMode="auto">
            <a:xfrm>
              <a:off x="116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1" name="Rectangle 179"/>
            <p:cNvSpPr>
              <a:spLocks noChangeArrowheads="1"/>
            </p:cNvSpPr>
            <p:nvPr/>
          </p:nvSpPr>
          <p:spPr bwMode="auto">
            <a:xfrm>
              <a:off x="133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2" name="Rectangle 180"/>
            <p:cNvSpPr>
              <a:spLocks noChangeArrowheads="1"/>
            </p:cNvSpPr>
            <p:nvPr/>
          </p:nvSpPr>
          <p:spPr bwMode="auto">
            <a:xfrm>
              <a:off x="131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3" name="Rectangle 181"/>
            <p:cNvSpPr>
              <a:spLocks noChangeArrowheads="1"/>
            </p:cNvSpPr>
            <p:nvPr/>
          </p:nvSpPr>
          <p:spPr bwMode="auto">
            <a:xfrm>
              <a:off x="148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4" name="Rectangle 182"/>
            <p:cNvSpPr>
              <a:spLocks noChangeArrowheads="1"/>
            </p:cNvSpPr>
            <p:nvPr/>
          </p:nvSpPr>
          <p:spPr bwMode="auto">
            <a:xfrm>
              <a:off x="146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5" name="Rectangle 183"/>
            <p:cNvSpPr>
              <a:spLocks noChangeArrowheads="1"/>
            </p:cNvSpPr>
            <p:nvPr/>
          </p:nvSpPr>
          <p:spPr bwMode="auto">
            <a:xfrm>
              <a:off x="164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6" name="Rectangle 184"/>
            <p:cNvSpPr>
              <a:spLocks noChangeArrowheads="1"/>
            </p:cNvSpPr>
            <p:nvPr/>
          </p:nvSpPr>
          <p:spPr bwMode="auto">
            <a:xfrm>
              <a:off x="161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7" name="Rectangle 185"/>
            <p:cNvSpPr>
              <a:spLocks noChangeArrowheads="1"/>
            </p:cNvSpPr>
            <p:nvPr/>
          </p:nvSpPr>
          <p:spPr bwMode="auto">
            <a:xfrm>
              <a:off x="179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38" name="Rectangle 186"/>
            <p:cNvSpPr>
              <a:spLocks noChangeArrowheads="1"/>
            </p:cNvSpPr>
            <p:nvPr/>
          </p:nvSpPr>
          <p:spPr bwMode="auto">
            <a:xfrm>
              <a:off x="176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39" name="Rectangle 187"/>
            <p:cNvSpPr>
              <a:spLocks noChangeArrowheads="1"/>
            </p:cNvSpPr>
            <p:nvPr/>
          </p:nvSpPr>
          <p:spPr bwMode="auto">
            <a:xfrm>
              <a:off x="194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0" name="Rectangle 188"/>
            <p:cNvSpPr>
              <a:spLocks noChangeArrowheads="1"/>
            </p:cNvSpPr>
            <p:nvPr/>
          </p:nvSpPr>
          <p:spPr bwMode="auto">
            <a:xfrm>
              <a:off x="191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1" name="Rectangle 189"/>
            <p:cNvSpPr>
              <a:spLocks noChangeArrowheads="1"/>
            </p:cNvSpPr>
            <p:nvPr/>
          </p:nvSpPr>
          <p:spPr bwMode="auto">
            <a:xfrm>
              <a:off x="209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2" name="Rectangle 190"/>
            <p:cNvSpPr>
              <a:spLocks noChangeArrowheads="1"/>
            </p:cNvSpPr>
            <p:nvPr/>
          </p:nvSpPr>
          <p:spPr bwMode="auto">
            <a:xfrm>
              <a:off x="206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3" name="Rectangle 191"/>
            <p:cNvSpPr>
              <a:spLocks noChangeArrowheads="1"/>
            </p:cNvSpPr>
            <p:nvPr/>
          </p:nvSpPr>
          <p:spPr bwMode="auto">
            <a:xfrm>
              <a:off x="224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4" name="Rectangle 192"/>
            <p:cNvSpPr>
              <a:spLocks noChangeArrowheads="1"/>
            </p:cNvSpPr>
            <p:nvPr/>
          </p:nvSpPr>
          <p:spPr bwMode="auto">
            <a:xfrm>
              <a:off x="221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5" name="Rectangle 193"/>
            <p:cNvSpPr>
              <a:spLocks noChangeArrowheads="1"/>
            </p:cNvSpPr>
            <p:nvPr/>
          </p:nvSpPr>
          <p:spPr bwMode="auto">
            <a:xfrm>
              <a:off x="239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6" name="Rectangle 194"/>
            <p:cNvSpPr>
              <a:spLocks noChangeArrowheads="1"/>
            </p:cNvSpPr>
            <p:nvPr/>
          </p:nvSpPr>
          <p:spPr bwMode="auto">
            <a:xfrm>
              <a:off x="237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7" name="Rectangle 195"/>
            <p:cNvSpPr>
              <a:spLocks noChangeArrowheads="1"/>
            </p:cNvSpPr>
            <p:nvPr/>
          </p:nvSpPr>
          <p:spPr bwMode="auto">
            <a:xfrm>
              <a:off x="254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48" name="Rectangle 196"/>
            <p:cNvSpPr>
              <a:spLocks noChangeArrowheads="1"/>
            </p:cNvSpPr>
            <p:nvPr/>
          </p:nvSpPr>
          <p:spPr bwMode="auto">
            <a:xfrm>
              <a:off x="252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49" name="Rectangle 197"/>
            <p:cNvSpPr>
              <a:spLocks noChangeArrowheads="1"/>
            </p:cNvSpPr>
            <p:nvPr/>
          </p:nvSpPr>
          <p:spPr bwMode="auto">
            <a:xfrm>
              <a:off x="269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0" name="Rectangle 198"/>
            <p:cNvSpPr>
              <a:spLocks noChangeArrowheads="1"/>
            </p:cNvSpPr>
            <p:nvPr/>
          </p:nvSpPr>
          <p:spPr bwMode="auto">
            <a:xfrm>
              <a:off x="267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1" name="Rectangle 199"/>
            <p:cNvSpPr>
              <a:spLocks noChangeArrowheads="1"/>
            </p:cNvSpPr>
            <p:nvPr/>
          </p:nvSpPr>
          <p:spPr bwMode="auto">
            <a:xfrm>
              <a:off x="284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2" name="Rectangle 200"/>
            <p:cNvSpPr>
              <a:spLocks noChangeArrowheads="1"/>
            </p:cNvSpPr>
            <p:nvPr/>
          </p:nvSpPr>
          <p:spPr bwMode="auto">
            <a:xfrm>
              <a:off x="282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3" name="Rectangle 201"/>
            <p:cNvSpPr>
              <a:spLocks noChangeArrowheads="1"/>
            </p:cNvSpPr>
            <p:nvPr/>
          </p:nvSpPr>
          <p:spPr bwMode="auto">
            <a:xfrm>
              <a:off x="299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4" name="Rectangle 202"/>
            <p:cNvSpPr>
              <a:spLocks noChangeArrowheads="1"/>
            </p:cNvSpPr>
            <p:nvPr/>
          </p:nvSpPr>
          <p:spPr bwMode="auto">
            <a:xfrm>
              <a:off x="297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5" name="Rectangle 203"/>
            <p:cNvSpPr>
              <a:spLocks noChangeArrowheads="1"/>
            </p:cNvSpPr>
            <p:nvPr/>
          </p:nvSpPr>
          <p:spPr bwMode="auto">
            <a:xfrm>
              <a:off x="315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6" name="Rectangle 204"/>
            <p:cNvSpPr>
              <a:spLocks noChangeArrowheads="1"/>
            </p:cNvSpPr>
            <p:nvPr/>
          </p:nvSpPr>
          <p:spPr bwMode="auto">
            <a:xfrm>
              <a:off x="312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7" name="Rectangle 205"/>
            <p:cNvSpPr>
              <a:spLocks noChangeArrowheads="1"/>
            </p:cNvSpPr>
            <p:nvPr/>
          </p:nvSpPr>
          <p:spPr bwMode="auto">
            <a:xfrm>
              <a:off x="330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58" name="Rectangle 206"/>
            <p:cNvSpPr>
              <a:spLocks noChangeArrowheads="1"/>
            </p:cNvSpPr>
            <p:nvPr/>
          </p:nvSpPr>
          <p:spPr bwMode="auto">
            <a:xfrm>
              <a:off x="327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59" name="Rectangle 207"/>
            <p:cNvSpPr>
              <a:spLocks noChangeArrowheads="1"/>
            </p:cNvSpPr>
            <p:nvPr/>
          </p:nvSpPr>
          <p:spPr bwMode="auto">
            <a:xfrm>
              <a:off x="345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0" name="Rectangle 208"/>
            <p:cNvSpPr>
              <a:spLocks noChangeArrowheads="1"/>
            </p:cNvSpPr>
            <p:nvPr/>
          </p:nvSpPr>
          <p:spPr bwMode="auto">
            <a:xfrm>
              <a:off x="342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1" name="Rectangle 209"/>
            <p:cNvSpPr>
              <a:spLocks noChangeArrowheads="1"/>
            </p:cNvSpPr>
            <p:nvPr/>
          </p:nvSpPr>
          <p:spPr bwMode="auto">
            <a:xfrm>
              <a:off x="360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2" name="Rectangle 210"/>
            <p:cNvSpPr>
              <a:spLocks noChangeArrowheads="1"/>
            </p:cNvSpPr>
            <p:nvPr/>
          </p:nvSpPr>
          <p:spPr bwMode="auto">
            <a:xfrm>
              <a:off x="357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3" name="Rectangle 211"/>
            <p:cNvSpPr>
              <a:spLocks noChangeArrowheads="1"/>
            </p:cNvSpPr>
            <p:nvPr/>
          </p:nvSpPr>
          <p:spPr bwMode="auto">
            <a:xfrm>
              <a:off x="375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4" name="Rectangle 212"/>
            <p:cNvSpPr>
              <a:spLocks noChangeArrowheads="1"/>
            </p:cNvSpPr>
            <p:nvPr/>
          </p:nvSpPr>
          <p:spPr bwMode="auto">
            <a:xfrm>
              <a:off x="372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5" name="Rectangle 213"/>
            <p:cNvSpPr>
              <a:spLocks noChangeArrowheads="1"/>
            </p:cNvSpPr>
            <p:nvPr/>
          </p:nvSpPr>
          <p:spPr bwMode="auto">
            <a:xfrm>
              <a:off x="390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6" name="Rectangle 214"/>
            <p:cNvSpPr>
              <a:spLocks noChangeArrowheads="1"/>
            </p:cNvSpPr>
            <p:nvPr/>
          </p:nvSpPr>
          <p:spPr bwMode="auto">
            <a:xfrm>
              <a:off x="388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7" name="Rectangle 215"/>
            <p:cNvSpPr>
              <a:spLocks noChangeArrowheads="1"/>
            </p:cNvSpPr>
            <p:nvPr/>
          </p:nvSpPr>
          <p:spPr bwMode="auto">
            <a:xfrm>
              <a:off x="405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68" name="Rectangle 216"/>
            <p:cNvSpPr>
              <a:spLocks noChangeArrowheads="1"/>
            </p:cNvSpPr>
            <p:nvPr/>
          </p:nvSpPr>
          <p:spPr bwMode="auto">
            <a:xfrm>
              <a:off x="403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69" name="Rectangle 217"/>
            <p:cNvSpPr>
              <a:spLocks noChangeArrowheads="1"/>
            </p:cNvSpPr>
            <p:nvPr/>
          </p:nvSpPr>
          <p:spPr bwMode="auto">
            <a:xfrm>
              <a:off x="420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0" name="Rectangle 218"/>
            <p:cNvSpPr>
              <a:spLocks noChangeArrowheads="1"/>
            </p:cNvSpPr>
            <p:nvPr/>
          </p:nvSpPr>
          <p:spPr bwMode="auto">
            <a:xfrm>
              <a:off x="418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1" name="Rectangle 219"/>
            <p:cNvSpPr>
              <a:spLocks noChangeArrowheads="1"/>
            </p:cNvSpPr>
            <p:nvPr/>
          </p:nvSpPr>
          <p:spPr bwMode="auto">
            <a:xfrm>
              <a:off x="435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2" name="Rectangle 220"/>
            <p:cNvSpPr>
              <a:spLocks noChangeArrowheads="1"/>
            </p:cNvSpPr>
            <p:nvPr/>
          </p:nvSpPr>
          <p:spPr bwMode="auto">
            <a:xfrm>
              <a:off x="433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3" name="Rectangle 221"/>
            <p:cNvSpPr>
              <a:spLocks noChangeArrowheads="1"/>
            </p:cNvSpPr>
            <p:nvPr/>
          </p:nvSpPr>
          <p:spPr bwMode="auto">
            <a:xfrm>
              <a:off x="450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4" name="Rectangle 222"/>
            <p:cNvSpPr>
              <a:spLocks noChangeArrowheads="1"/>
            </p:cNvSpPr>
            <p:nvPr/>
          </p:nvSpPr>
          <p:spPr bwMode="auto">
            <a:xfrm>
              <a:off x="448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75" name="Rectangle 223"/>
            <p:cNvSpPr>
              <a:spLocks noChangeArrowheads="1"/>
            </p:cNvSpPr>
            <p:nvPr/>
          </p:nvSpPr>
          <p:spPr bwMode="auto">
            <a:xfrm>
              <a:off x="466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6" name="Rectangle 224"/>
            <p:cNvSpPr>
              <a:spLocks noChangeArrowheads="1"/>
            </p:cNvSpPr>
            <p:nvPr/>
          </p:nvSpPr>
          <p:spPr bwMode="auto">
            <a:xfrm>
              <a:off x="463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77" name="Rectangle 225"/>
            <p:cNvSpPr>
              <a:spLocks noChangeArrowheads="1"/>
            </p:cNvSpPr>
            <p:nvPr/>
          </p:nvSpPr>
          <p:spPr bwMode="auto">
            <a:xfrm>
              <a:off x="481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78" name="Rectangle 226"/>
            <p:cNvSpPr>
              <a:spLocks noChangeArrowheads="1"/>
            </p:cNvSpPr>
            <p:nvPr/>
          </p:nvSpPr>
          <p:spPr bwMode="auto">
            <a:xfrm>
              <a:off x="478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79" name="Rectangle 227"/>
            <p:cNvSpPr>
              <a:spLocks noChangeArrowheads="1"/>
            </p:cNvSpPr>
            <p:nvPr/>
          </p:nvSpPr>
          <p:spPr bwMode="auto">
            <a:xfrm>
              <a:off x="496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0" name="Rectangle 228"/>
            <p:cNvSpPr>
              <a:spLocks noChangeArrowheads="1"/>
            </p:cNvSpPr>
            <p:nvPr/>
          </p:nvSpPr>
          <p:spPr bwMode="auto">
            <a:xfrm>
              <a:off x="493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3381" name="Rectangle 229"/>
            <p:cNvSpPr>
              <a:spLocks noChangeArrowheads="1"/>
            </p:cNvSpPr>
            <p:nvPr/>
          </p:nvSpPr>
          <p:spPr bwMode="auto">
            <a:xfrm>
              <a:off x="511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2" name="Rectangle 230"/>
            <p:cNvSpPr>
              <a:spLocks noChangeArrowheads="1"/>
            </p:cNvSpPr>
            <p:nvPr/>
          </p:nvSpPr>
          <p:spPr bwMode="auto">
            <a:xfrm>
              <a:off x="508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83" name="Rectangle 231"/>
            <p:cNvSpPr>
              <a:spLocks noChangeArrowheads="1"/>
            </p:cNvSpPr>
            <p:nvPr/>
          </p:nvSpPr>
          <p:spPr bwMode="auto">
            <a:xfrm>
              <a:off x="5264" y="3751"/>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4" name="Rectangle 232"/>
            <p:cNvSpPr>
              <a:spLocks noChangeArrowheads="1"/>
            </p:cNvSpPr>
            <p:nvPr/>
          </p:nvSpPr>
          <p:spPr bwMode="auto">
            <a:xfrm>
              <a:off x="523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3385" name="Line 233"/>
            <p:cNvSpPr>
              <a:spLocks noChangeShapeType="1"/>
            </p:cNvSpPr>
            <p:nvPr/>
          </p:nvSpPr>
          <p:spPr bwMode="auto">
            <a:xfrm>
              <a:off x="1792" y="3750"/>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6" name="Line 234"/>
            <p:cNvSpPr>
              <a:spLocks noChangeShapeType="1"/>
            </p:cNvSpPr>
            <p:nvPr/>
          </p:nvSpPr>
          <p:spPr bwMode="auto">
            <a:xfrm>
              <a:off x="3001" y="375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7" name="Line 235"/>
            <p:cNvSpPr>
              <a:spLocks noChangeShapeType="1"/>
            </p:cNvSpPr>
            <p:nvPr/>
          </p:nvSpPr>
          <p:spPr bwMode="auto">
            <a:xfrm>
              <a:off x="4210" y="375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8" name="Line 236"/>
            <p:cNvSpPr>
              <a:spLocks noChangeShapeType="1"/>
            </p:cNvSpPr>
            <p:nvPr/>
          </p:nvSpPr>
          <p:spPr bwMode="auto">
            <a:xfrm flipH="1">
              <a:off x="355" y="3661"/>
              <a:ext cx="51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3389" name="Rectangle 237"/>
            <p:cNvSpPr>
              <a:spLocks noChangeArrowheads="1"/>
            </p:cNvSpPr>
            <p:nvPr/>
          </p:nvSpPr>
          <p:spPr bwMode="auto">
            <a:xfrm>
              <a:off x="336" y="3344"/>
              <a:ext cx="222"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&amp;</a:t>
              </a:r>
            </a:p>
          </p:txBody>
        </p:sp>
      </p:grpSp>
    </p:spTree>
    <p:extLst>
      <p:ext uri="{BB962C8B-B14F-4D97-AF65-F5344CB8AC3E}">
        <p14:creationId xmlns:p14="http://schemas.microsoft.com/office/powerpoint/2010/main" val="19000270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31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733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3156"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02" name="Rectangle 2"/>
          <p:cNvSpPr>
            <a:spLocks noGrp="1" noChangeArrowheads="1"/>
          </p:cNvSpPr>
          <p:nvPr>
            <p:ph type="title"/>
          </p:nvPr>
        </p:nvSpPr>
        <p:spPr>
          <a:xfrm>
            <a:off x="-30162" y="522692"/>
            <a:ext cx="9144000" cy="1143000"/>
          </a:xfrm>
        </p:spPr>
        <p:txBody>
          <a:bodyPr/>
          <a:lstStyle/>
          <a:p>
            <a:pPr>
              <a:defRPr/>
            </a:pPr>
            <a:r>
              <a:rPr lang="en-US" altLang="de-DE" dirty="0">
                <a:solidFill>
                  <a:schemeClr val="tx1"/>
                </a:solidFill>
                <a:latin typeface="Arial" charset="0"/>
                <a:ea typeface="Arial" charset="0"/>
                <a:cs typeface="Arial" charset="0"/>
              </a:rPr>
              <a:t>Bitwise </a:t>
            </a:r>
            <a:r>
              <a:rPr lang="en-US" altLang="de-DE" sz="4000" dirty="0">
                <a:solidFill>
                  <a:schemeClr val="tx1"/>
                </a:solidFill>
                <a:latin typeface="Arial" charset="0"/>
                <a:ea typeface="Arial" charset="0"/>
                <a:cs typeface="Arial" charset="0"/>
              </a:rPr>
              <a:t>OR</a:t>
            </a:r>
            <a:br>
              <a:rPr lang="en-US" altLang="de-DE" dirty="0">
                <a:solidFill>
                  <a:schemeClr val="tx1"/>
                </a:solidFill>
                <a:latin typeface="Arial" charset="0"/>
                <a:ea typeface="Arial" charset="0"/>
                <a:cs typeface="Arial" charset="0"/>
              </a:rPr>
            </a:br>
            <a:r>
              <a:rPr lang="en-US" altLang="de-DE" b="1" dirty="0">
                <a:solidFill>
                  <a:schemeClr val="tx1"/>
                </a:solidFill>
                <a:latin typeface="Courier New" charset="0"/>
                <a:ea typeface="Courier New" charset="0"/>
                <a:cs typeface="Courier New" charset="0"/>
              </a:rPr>
              <a:t>|</a:t>
            </a:r>
            <a:endParaRPr lang="en-US" altLang="de-DE" dirty="0">
              <a:solidFill>
                <a:schemeClr val="tx1"/>
              </a:solidFill>
              <a:latin typeface="Arial" charset="0"/>
              <a:ea typeface="Arial" charset="0"/>
              <a:cs typeface="Arial" charset="0"/>
            </a:endParaRPr>
          </a:p>
        </p:txBody>
      </p:sp>
      <p:sp>
        <p:nvSpPr>
          <p:cNvPr id="1075204" name="Rectangle 4"/>
          <p:cNvSpPr>
            <a:spLocks noChangeArrowheads="1"/>
          </p:cNvSpPr>
          <p:nvPr/>
        </p:nvSpPr>
        <p:spPr bwMode="auto">
          <a:xfrm>
            <a:off x="482600" y="2514600"/>
            <a:ext cx="81280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defRPr/>
            </a:pPr>
            <a:r>
              <a:rPr lang="en-US" altLang="de-DE" dirty="0">
                <a:latin typeface="Arial" charset="0"/>
                <a:ea typeface="Arial" charset="0"/>
                <a:cs typeface="Arial" charset="0"/>
              </a:rPr>
              <a:t>Primary use: assemble single integer value</a:t>
            </a:r>
          </a:p>
          <a:p>
            <a:pPr marL="0" indent="0" algn="just">
              <a:lnSpc>
                <a:spcPct val="85000"/>
              </a:lnSpc>
              <a:spcBef>
                <a:spcPct val="0"/>
              </a:spcBef>
              <a:spcAft>
                <a:spcPct val="50000"/>
              </a:spcAft>
              <a:buNone/>
              <a:defRPr/>
            </a:pPr>
            <a:endParaRPr lang="en-US" altLang="de-DE" dirty="0">
              <a:latin typeface="Arial" charset="0"/>
              <a:ea typeface="Arial" charset="0"/>
              <a:cs typeface="Arial" charset="0"/>
            </a:endParaRPr>
          </a:p>
          <a:p>
            <a:pPr marL="0" indent="0" algn="just">
              <a:lnSpc>
                <a:spcPct val="85000"/>
              </a:lnSpc>
              <a:spcBef>
                <a:spcPct val="0"/>
              </a:spcBef>
              <a:spcAft>
                <a:spcPct val="50000"/>
              </a:spcAft>
              <a:buNone/>
              <a:defRPr/>
            </a:pPr>
            <a:r>
              <a:rPr lang="en-US" altLang="de-DE" dirty="0">
                <a:latin typeface="Arial" charset="0"/>
                <a:ea typeface="Arial" charset="0"/>
                <a:cs typeface="Arial" charset="0"/>
              </a:rPr>
              <a:t>Example: Convert an RGB value into an opaque pixel value</a:t>
            </a:r>
          </a:p>
        </p:txBody>
      </p:sp>
      <p:grpSp>
        <p:nvGrpSpPr>
          <p:cNvPr id="1075423" name="Group 223"/>
          <p:cNvGrpSpPr>
            <a:grpSpLocks/>
          </p:cNvGrpSpPr>
          <p:nvPr/>
        </p:nvGrpSpPr>
        <p:grpSpPr bwMode="auto">
          <a:xfrm>
            <a:off x="533400" y="4838701"/>
            <a:ext cx="8212138" cy="1471613"/>
            <a:chOff x="336" y="3048"/>
            <a:chExt cx="5173" cy="927"/>
          </a:xfrm>
        </p:grpSpPr>
        <p:sp>
          <p:nvSpPr>
            <p:cNvPr id="1075220" name="Rectangle 20"/>
            <p:cNvSpPr>
              <a:spLocks noChangeArrowheads="1"/>
            </p:cNvSpPr>
            <p:nvPr/>
          </p:nvSpPr>
          <p:spPr bwMode="auto">
            <a:xfrm>
              <a:off x="58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1" name="Rectangle 21"/>
            <p:cNvSpPr>
              <a:spLocks noChangeArrowheads="1"/>
            </p:cNvSpPr>
            <p:nvPr/>
          </p:nvSpPr>
          <p:spPr bwMode="auto">
            <a:xfrm>
              <a:off x="56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2" name="Rectangle 22"/>
            <p:cNvSpPr>
              <a:spLocks noChangeArrowheads="1"/>
            </p:cNvSpPr>
            <p:nvPr/>
          </p:nvSpPr>
          <p:spPr bwMode="auto">
            <a:xfrm>
              <a:off x="73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3" name="Rectangle 23"/>
            <p:cNvSpPr>
              <a:spLocks noChangeArrowheads="1"/>
            </p:cNvSpPr>
            <p:nvPr/>
          </p:nvSpPr>
          <p:spPr bwMode="auto">
            <a:xfrm>
              <a:off x="71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4" name="Rectangle 24"/>
            <p:cNvSpPr>
              <a:spLocks noChangeArrowheads="1"/>
            </p:cNvSpPr>
            <p:nvPr/>
          </p:nvSpPr>
          <p:spPr bwMode="auto">
            <a:xfrm>
              <a:off x="88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5" name="Rectangle 25"/>
            <p:cNvSpPr>
              <a:spLocks noChangeArrowheads="1"/>
            </p:cNvSpPr>
            <p:nvPr/>
          </p:nvSpPr>
          <p:spPr bwMode="auto">
            <a:xfrm>
              <a:off x="86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6" name="Rectangle 26"/>
            <p:cNvSpPr>
              <a:spLocks noChangeArrowheads="1"/>
            </p:cNvSpPr>
            <p:nvPr/>
          </p:nvSpPr>
          <p:spPr bwMode="auto">
            <a:xfrm>
              <a:off x="104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7" name="Rectangle 27"/>
            <p:cNvSpPr>
              <a:spLocks noChangeArrowheads="1"/>
            </p:cNvSpPr>
            <p:nvPr/>
          </p:nvSpPr>
          <p:spPr bwMode="auto">
            <a:xfrm>
              <a:off x="101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8" name="Rectangle 28"/>
            <p:cNvSpPr>
              <a:spLocks noChangeArrowheads="1"/>
            </p:cNvSpPr>
            <p:nvPr/>
          </p:nvSpPr>
          <p:spPr bwMode="auto">
            <a:xfrm>
              <a:off x="119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9" name="Rectangle 29"/>
            <p:cNvSpPr>
              <a:spLocks noChangeArrowheads="1"/>
            </p:cNvSpPr>
            <p:nvPr/>
          </p:nvSpPr>
          <p:spPr bwMode="auto">
            <a:xfrm>
              <a:off x="116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0" name="Rectangle 30"/>
            <p:cNvSpPr>
              <a:spLocks noChangeArrowheads="1"/>
            </p:cNvSpPr>
            <p:nvPr/>
          </p:nvSpPr>
          <p:spPr bwMode="auto">
            <a:xfrm>
              <a:off x="134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1" name="Rectangle 31"/>
            <p:cNvSpPr>
              <a:spLocks noChangeArrowheads="1"/>
            </p:cNvSpPr>
            <p:nvPr/>
          </p:nvSpPr>
          <p:spPr bwMode="auto">
            <a:xfrm>
              <a:off x="131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2" name="Rectangle 32"/>
            <p:cNvSpPr>
              <a:spLocks noChangeArrowheads="1"/>
            </p:cNvSpPr>
            <p:nvPr/>
          </p:nvSpPr>
          <p:spPr bwMode="auto">
            <a:xfrm>
              <a:off x="149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3" name="Rectangle 33"/>
            <p:cNvSpPr>
              <a:spLocks noChangeArrowheads="1"/>
            </p:cNvSpPr>
            <p:nvPr/>
          </p:nvSpPr>
          <p:spPr bwMode="auto">
            <a:xfrm>
              <a:off x="146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4" name="Rectangle 34"/>
            <p:cNvSpPr>
              <a:spLocks noChangeArrowheads="1"/>
            </p:cNvSpPr>
            <p:nvPr/>
          </p:nvSpPr>
          <p:spPr bwMode="auto">
            <a:xfrm>
              <a:off x="164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5" name="Rectangle 35"/>
            <p:cNvSpPr>
              <a:spLocks noChangeArrowheads="1"/>
            </p:cNvSpPr>
            <p:nvPr/>
          </p:nvSpPr>
          <p:spPr bwMode="auto">
            <a:xfrm>
              <a:off x="161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6" name="Rectangle 36"/>
            <p:cNvSpPr>
              <a:spLocks noChangeArrowheads="1"/>
            </p:cNvSpPr>
            <p:nvPr/>
          </p:nvSpPr>
          <p:spPr bwMode="auto">
            <a:xfrm>
              <a:off x="179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7" name="Rectangle 37"/>
            <p:cNvSpPr>
              <a:spLocks noChangeArrowheads="1"/>
            </p:cNvSpPr>
            <p:nvPr/>
          </p:nvSpPr>
          <p:spPr bwMode="auto">
            <a:xfrm>
              <a:off x="177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38" name="Rectangle 38"/>
            <p:cNvSpPr>
              <a:spLocks noChangeArrowheads="1"/>
            </p:cNvSpPr>
            <p:nvPr/>
          </p:nvSpPr>
          <p:spPr bwMode="auto">
            <a:xfrm>
              <a:off x="194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9" name="Rectangle 39"/>
            <p:cNvSpPr>
              <a:spLocks noChangeArrowheads="1"/>
            </p:cNvSpPr>
            <p:nvPr/>
          </p:nvSpPr>
          <p:spPr bwMode="auto">
            <a:xfrm>
              <a:off x="192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0" name="Rectangle 40"/>
            <p:cNvSpPr>
              <a:spLocks noChangeArrowheads="1"/>
            </p:cNvSpPr>
            <p:nvPr/>
          </p:nvSpPr>
          <p:spPr bwMode="auto">
            <a:xfrm>
              <a:off x="209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1" name="Rectangle 41"/>
            <p:cNvSpPr>
              <a:spLocks noChangeArrowheads="1"/>
            </p:cNvSpPr>
            <p:nvPr/>
          </p:nvSpPr>
          <p:spPr bwMode="auto">
            <a:xfrm>
              <a:off x="207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2" name="Rectangle 42"/>
            <p:cNvSpPr>
              <a:spLocks noChangeArrowheads="1"/>
            </p:cNvSpPr>
            <p:nvPr/>
          </p:nvSpPr>
          <p:spPr bwMode="auto">
            <a:xfrm>
              <a:off x="224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3" name="Rectangle 43"/>
            <p:cNvSpPr>
              <a:spLocks noChangeArrowheads="1"/>
            </p:cNvSpPr>
            <p:nvPr/>
          </p:nvSpPr>
          <p:spPr bwMode="auto">
            <a:xfrm>
              <a:off x="222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4" name="Rectangle 44"/>
            <p:cNvSpPr>
              <a:spLocks noChangeArrowheads="1"/>
            </p:cNvSpPr>
            <p:nvPr/>
          </p:nvSpPr>
          <p:spPr bwMode="auto">
            <a:xfrm>
              <a:off x="239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5" name="Rectangle 45"/>
            <p:cNvSpPr>
              <a:spLocks noChangeArrowheads="1"/>
            </p:cNvSpPr>
            <p:nvPr/>
          </p:nvSpPr>
          <p:spPr bwMode="auto">
            <a:xfrm>
              <a:off x="237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6" name="Rectangle 46"/>
            <p:cNvSpPr>
              <a:spLocks noChangeArrowheads="1"/>
            </p:cNvSpPr>
            <p:nvPr/>
          </p:nvSpPr>
          <p:spPr bwMode="auto">
            <a:xfrm>
              <a:off x="255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7" name="Rectangle 47"/>
            <p:cNvSpPr>
              <a:spLocks noChangeArrowheads="1"/>
            </p:cNvSpPr>
            <p:nvPr/>
          </p:nvSpPr>
          <p:spPr bwMode="auto">
            <a:xfrm>
              <a:off x="252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8" name="Rectangle 48"/>
            <p:cNvSpPr>
              <a:spLocks noChangeArrowheads="1"/>
            </p:cNvSpPr>
            <p:nvPr/>
          </p:nvSpPr>
          <p:spPr bwMode="auto">
            <a:xfrm>
              <a:off x="270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9" name="Rectangle 49"/>
            <p:cNvSpPr>
              <a:spLocks noChangeArrowheads="1"/>
            </p:cNvSpPr>
            <p:nvPr/>
          </p:nvSpPr>
          <p:spPr bwMode="auto">
            <a:xfrm>
              <a:off x="267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0" name="Rectangle 50"/>
            <p:cNvSpPr>
              <a:spLocks noChangeArrowheads="1"/>
            </p:cNvSpPr>
            <p:nvPr/>
          </p:nvSpPr>
          <p:spPr bwMode="auto">
            <a:xfrm>
              <a:off x="285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1" name="Rectangle 51"/>
            <p:cNvSpPr>
              <a:spLocks noChangeArrowheads="1"/>
            </p:cNvSpPr>
            <p:nvPr/>
          </p:nvSpPr>
          <p:spPr bwMode="auto">
            <a:xfrm>
              <a:off x="282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2" name="Rectangle 52"/>
            <p:cNvSpPr>
              <a:spLocks noChangeArrowheads="1"/>
            </p:cNvSpPr>
            <p:nvPr/>
          </p:nvSpPr>
          <p:spPr bwMode="auto">
            <a:xfrm>
              <a:off x="300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3" name="Rectangle 53"/>
            <p:cNvSpPr>
              <a:spLocks noChangeArrowheads="1"/>
            </p:cNvSpPr>
            <p:nvPr/>
          </p:nvSpPr>
          <p:spPr bwMode="auto">
            <a:xfrm>
              <a:off x="297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4" name="Rectangle 54"/>
            <p:cNvSpPr>
              <a:spLocks noChangeArrowheads="1"/>
            </p:cNvSpPr>
            <p:nvPr/>
          </p:nvSpPr>
          <p:spPr bwMode="auto">
            <a:xfrm>
              <a:off x="315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5" name="Rectangle 55"/>
            <p:cNvSpPr>
              <a:spLocks noChangeArrowheads="1"/>
            </p:cNvSpPr>
            <p:nvPr/>
          </p:nvSpPr>
          <p:spPr bwMode="auto">
            <a:xfrm>
              <a:off x="312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56" name="Rectangle 56"/>
            <p:cNvSpPr>
              <a:spLocks noChangeArrowheads="1"/>
            </p:cNvSpPr>
            <p:nvPr/>
          </p:nvSpPr>
          <p:spPr bwMode="auto">
            <a:xfrm>
              <a:off x="330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7" name="Rectangle 57"/>
            <p:cNvSpPr>
              <a:spLocks noChangeArrowheads="1"/>
            </p:cNvSpPr>
            <p:nvPr/>
          </p:nvSpPr>
          <p:spPr bwMode="auto">
            <a:xfrm>
              <a:off x="328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8" name="Rectangle 58"/>
            <p:cNvSpPr>
              <a:spLocks noChangeArrowheads="1"/>
            </p:cNvSpPr>
            <p:nvPr/>
          </p:nvSpPr>
          <p:spPr bwMode="auto">
            <a:xfrm>
              <a:off x="345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9" name="Rectangle 59"/>
            <p:cNvSpPr>
              <a:spLocks noChangeArrowheads="1"/>
            </p:cNvSpPr>
            <p:nvPr/>
          </p:nvSpPr>
          <p:spPr bwMode="auto">
            <a:xfrm>
              <a:off x="343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60" name="Rectangle 60"/>
            <p:cNvSpPr>
              <a:spLocks noChangeArrowheads="1"/>
            </p:cNvSpPr>
            <p:nvPr/>
          </p:nvSpPr>
          <p:spPr bwMode="auto">
            <a:xfrm>
              <a:off x="360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1" name="Rectangle 61"/>
            <p:cNvSpPr>
              <a:spLocks noChangeArrowheads="1"/>
            </p:cNvSpPr>
            <p:nvPr/>
          </p:nvSpPr>
          <p:spPr bwMode="auto">
            <a:xfrm>
              <a:off x="358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2" name="Rectangle 62"/>
            <p:cNvSpPr>
              <a:spLocks noChangeArrowheads="1"/>
            </p:cNvSpPr>
            <p:nvPr/>
          </p:nvSpPr>
          <p:spPr bwMode="auto">
            <a:xfrm>
              <a:off x="375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3" name="Rectangle 63"/>
            <p:cNvSpPr>
              <a:spLocks noChangeArrowheads="1"/>
            </p:cNvSpPr>
            <p:nvPr/>
          </p:nvSpPr>
          <p:spPr bwMode="auto">
            <a:xfrm>
              <a:off x="373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4" name="Rectangle 64"/>
            <p:cNvSpPr>
              <a:spLocks noChangeArrowheads="1"/>
            </p:cNvSpPr>
            <p:nvPr/>
          </p:nvSpPr>
          <p:spPr bwMode="auto">
            <a:xfrm>
              <a:off x="390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5" name="Rectangle 65"/>
            <p:cNvSpPr>
              <a:spLocks noChangeArrowheads="1"/>
            </p:cNvSpPr>
            <p:nvPr/>
          </p:nvSpPr>
          <p:spPr bwMode="auto">
            <a:xfrm>
              <a:off x="388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6" name="Rectangle 66"/>
            <p:cNvSpPr>
              <a:spLocks noChangeArrowheads="1"/>
            </p:cNvSpPr>
            <p:nvPr/>
          </p:nvSpPr>
          <p:spPr bwMode="auto">
            <a:xfrm>
              <a:off x="406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7" name="Rectangle 67"/>
            <p:cNvSpPr>
              <a:spLocks noChangeArrowheads="1"/>
            </p:cNvSpPr>
            <p:nvPr/>
          </p:nvSpPr>
          <p:spPr bwMode="auto">
            <a:xfrm>
              <a:off x="403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8" name="Rectangle 68"/>
            <p:cNvSpPr>
              <a:spLocks noChangeArrowheads="1"/>
            </p:cNvSpPr>
            <p:nvPr/>
          </p:nvSpPr>
          <p:spPr bwMode="auto">
            <a:xfrm>
              <a:off x="421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9" name="Rectangle 69"/>
            <p:cNvSpPr>
              <a:spLocks noChangeArrowheads="1"/>
            </p:cNvSpPr>
            <p:nvPr/>
          </p:nvSpPr>
          <p:spPr bwMode="auto">
            <a:xfrm>
              <a:off x="418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0" name="Rectangle 70"/>
            <p:cNvSpPr>
              <a:spLocks noChangeArrowheads="1"/>
            </p:cNvSpPr>
            <p:nvPr/>
          </p:nvSpPr>
          <p:spPr bwMode="auto">
            <a:xfrm>
              <a:off x="436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1" name="Rectangle 71"/>
            <p:cNvSpPr>
              <a:spLocks noChangeArrowheads="1"/>
            </p:cNvSpPr>
            <p:nvPr/>
          </p:nvSpPr>
          <p:spPr bwMode="auto">
            <a:xfrm>
              <a:off x="433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72" name="Rectangle 72"/>
            <p:cNvSpPr>
              <a:spLocks noChangeArrowheads="1"/>
            </p:cNvSpPr>
            <p:nvPr/>
          </p:nvSpPr>
          <p:spPr bwMode="auto">
            <a:xfrm>
              <a:off x="451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3" name="Rectangle 73"/>
            <p:cNvSpPr>
              <a:spLocks noChangeArrowheads="1"/>
            </p:cNvSpPr>
            <p:nvPr/>
          </p:nvSpPr>
          <p:spPr bwMode="auto">
            <a:xfrm>
              <a:off x="448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4" name="Rectangle 74"/>
            <p:cNvSpPr>
              <a:spLocks noChangeArrowheads="1"/>
            </p:cNvSpPr>
            <p:nvPr/>
          </p:nvSpPr>
          <p:spPr bwMode="auto">
            <a:xfrm>
              <a:off x="466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5" name="Rectangle 75"/>
            <p:cNvSpPr>
              <a:spLocks noChangeArrowheads="1"/>
            </p:cNvSpPr>
            <p:nvPr/>
          </p:nvSpPr>
          <p:spPr bwMode="auto">
            <a:xfrm>
              <a:off x="463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76" name="Rectangle 76"/>
            <p:cNvSpPr>
              <a:spLocks noChangeArrowheads="1"/>
            </p:cNvSpPr>
            <p:nvPr/>
          </p:nvSpPr>
          <p:spPr bwMode="auto">
            <a:xfrm>
              <a:off x="481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7" name="Rectangle 77"/>
            <p:cNvSpPr>
              <a:spLocks noChangeArrowheads="1"/>
            </p:cNvSpPr>
            <p:nvPr/>
          </p:nvSpPr>
          <p:spPr bwMode="auto">
            <a:xfrm>
              <a:off x="479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8" name="Rectangle 78"/>
            <p:cNvSpPr>
              <a:spLocks noChangeArrowheads="1"/>
            </p:cNvSpPr>
            <p:nvPr/>
          </p:nvSpPr>
          <p:spPr bwMode="auto">
            <a:xfrm>
              <a:off x="496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9" name="Rectangle 79"/>
            <p:cNvSpPr>
              <a:spLocks noChangeArrowheads="1"/>
            </p:cNvSpPr>
            <p:nvPr/>
          </p:nvSpPr>
          <p:spPr bwMode="auto">
            <a:xfrm>
              <a:off x="494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0" name="Rectangle 80"/>
            <p:cNvSpPr>
              <a:spLocks noChangeArrowheads="1"/>
            </p:cNvSpPr>
            <p:nvPr/>
          </p:nvSpPr>
          <p:spPr bwMode="auto">
            <a:xfrm>
              <a:off x="511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1" name="Rectangle 81"/>
            <p:cNvSpPr>
              <a:spLocks noChangeArrowheads="1"/>
            </p:cNvSpPr>
            <p:nvPr/>
          </p:nvSpPr>
          <p:spPr bwMode="auto">
            <a:xfrm>
              <a:off x="509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2" name="Rectangle 82"/>
            <p:cNvSpPr>
              <a:spLocks noChangeArrowheads="1"/>
            </p:cNvSpPr>
            <p:nvPr/>
          </p:nvSpPr>
          <p:spPr bwMode="auto">
            <a:xfrm>
              <a:off x="5268" y="305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3" name="Rectangle 83"/>
            <p:cNvSpPr>
              <a:spLocks noChangeArrowheads="1"/>
            </p:cNvSpPr>
            <p:nvPr/>
          </p:nvSpPr>
          <p:spPr bwMode="auto">
            <a:xfrm>
              <a:off x="524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4" name="Line 84"/>
            <p:cNvSpPr>
              <a:spLocks noChangeShapeType="1"/>
            </p:cNvSpPr>
            <p:nvPr/>
          </p:nvSpPr>
          <p:spPr bwMode="auto">
            <a:xfrm>
              <a:off x="1796" y="305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5" name="Line 85"/>
            <p:cNvSpPr>
              <a:spLocks noChangeShapeType="1"/>
            </p:cNvSpPr>
            <p:nvPr/>
          </p:nvSpPr>
          <p:spPr bwMode="auto">
            <a:xfrm>
              <a:off x="3005" y="305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6" name="Line 86"/>
            <p:cNvSpPr>
              <a:spLocks noChangeShapeType="1"/>
            </p:cNvSpPr>
            <p:nvPr/>
          </p:nvSpPr>
          <p:spPr bwMode="auto">
            <a:xfrm>
              <a:off x="4214" y="305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7" name="Rectangle 87"/>
            <p:cNvSpPr>
              <a:spLocks noChangeArrowheads="1"/>
            </p:cNvSpPr>
            <p:nvPr/>
          </p:nvSpPr>
          <p:spPr bwMode="auto">
            <a:xfrm>
              <a:off x="58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8" name="Rectangle 88"/>
            <p:cNvSpPr>
              <a:spLocks noChangeArrowheads="1"/>
            </p:cNvSpPr>
            <p:nvPr/>
          </p:nvSpPr>
          <p:spPr bwMode="auto">
            <a:xfrm>
              <a:off x="56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9" name="Rectangle 89"/>
            <p:cNvSpPr>
              <a:spLocks noChangeArrowheads="1"/>
            </p:cNvSpPr>
            <p:nvPr/>
          </p:nvSpPr>
          <p:spPr bwMode="auto">
            <a:xfrm>
              <a:off x="73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0" name="Rectangle 90"/>
            <p:cNvSpPr>
              <a:spLocks noChangeArrowheads="1"/>
            </p:cNvSpPr>
            <p:nvPr/>
          </p:nvSpPr>
          <p:spPr bwMode="auto">
            <a:xfrm>
              <a:off x="71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1" name="Rectangle 91"/>
            <p:cNvSpPr>
              <a:spLocks noChangeArrowheads="1"/>
            </p:cNvSpPr>
            <p:nvPr/>
          </p:nvSpPr>
          <p:spPr bwMode="auto">
            <a:xfrm>
              <a:off x="88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2" name="Rectangle 92"/>
            <p:cNvSpPr>
              <a:spLocks noChangeArrowheads="1"/>
            </p:cNvSpPr>
            <p:nvPr/>
          </p:nvSpPr>
          <p:spPr bwMode="auto">
            <a:xfrm>
              <a:off x="86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3" name="Rectangle 93"/>
            <p:cNvSpPr>
              <a:spLocks noChangeArrowheads="1"/>
            </p:cNvSpPr>
            <p:nvPr/>
          </p:nvSpPr>
          <p:spPr bwMode="auto">
            <a:xfrm>
              <a:off x="103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4" name="Rectangle 94"/>
            <p:cNvSpPr>
              <a:spLocks noChangeArrowheads="1"/>
            </p:cNvSpPr>
            <p:nvPr/>
          </p:nvSpPr>
          <p:spPr bwMode="auto">
            <a:xfrm>
              <a:off x="101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5" name="Rectangle 95"/>
            <p:cNvSpPr>
              <a:spLocks noChangeArrowheads="1"/>
            </p:cNvSpPr>
            <p:nvPr/>
          </p:nvSpPr>
          <p:spPr bwMode="auto">
            <a:xfrm>
              <a:off x="118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6" name="Rectangle 96"/>
            <p:cNvSpPr>
              <a:spLocks noChangeArrowheads="1"/>
            </p:cNvSpPr>
            <p:nvPr/>
          </p:nvSpPr>
          <p:spPr bwMode="auto">
            <a:xfrm>
              <a:off x="116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7" name="Rectangle 97"/>
            <p:cNvSpPr>
              <a:spLocks noChangeArrowheads="1"/>
            </p:cNvSpPr>
            <p:nvPr/>
          </p:nvSpPr>
          <p:spPr bwMode="auto">
            <a:xfrm>
              <a:off x="134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8" name="Rectangle 98"/>
            <p:cNvSpPr>
              <a:spLocks noChangeArrowheads="1"/>
            </p:cNvSpPr>
            <p:nvPr/>
          </p:nvSpPr>
          <p:spPr bwMode="auto">
            <a:xfrm>
              <a:off x="131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9" name="Rectangle 99"/>
            <p:cNvSpPr>
              <a:spLocks noChangeArrowheads="1"/>
            </p:cNvSpPr>
            <p:nvPr/>
          </p:nvSpPr>
          <p:spPr bwMode="auto">
            <a:xfrm>
              <a:off x="149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0" name="Rectangle 100"/>
            <p:cNvSpPr>
              <a:spLocks noChangeArrowheads="1"/>
            </p:cNvSpPr>
            <p:nvPr/>
          </p:nvSpPr>
          <p:spPr bwMode="auto">
            <a:xfrm>
              <a:off x="146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01" name="Rectangle 101"/>
            <p:cNvSpPr>
              <a:spLocks noChangeArrowheads="1"/>
            </p:cNvSpPr>
            <p:nvPr/>
          </p:nvSpPr>
          <p:spPr bwMode="auto">
            <a:xfrm>
              <a:off x="164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2" name="Rectangle 102"/>
            <p:cNvSpPr>
              <a:spLocks noChangeArrowheads="1"/>
            </p:cNvSpPr>
            <p:nvPr/>
          </p:nvSpPr>
          <p:spPr bwMode="auto">
            <a:xfrm>
              <a:off x="161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03" name="Rectangle 103"/>
            <p:cNvSpPr>
              <a:spLocks noChangeArrowheads="1"/>
            </p:cNvSpPr>
            <p:nvPr/>
          </p:nvSpPr>
          <p:spPr bwMode="auto">
            <a:xfrm>
              <a:off x="179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4" name="Rectangle 104"/>
            <p:cNvSpPr>
              <a:spLocks noChangeArrowheads="1"/>
            </p:cNvSpPr>
            <p:nvPr/>
          </p:nvSpPr>
          <p:spPr bwMode="auto">
            <a:xfrm>
              <a:off x="176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5" name="Rectangle 105"/>
            <p:cNvSpPr>
              <a:spLocks noChangeArrowheads="1"/>
            </p:cNvSpPr>
            <p:nvPr/>
          </p:nvSpPr>
          <p:spPr bwMode="auto">
            <a:xfrm>
              <a:off x="194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6" name="Rectangle 106"/>
            <p:cNvSpPr>
              <a:spLocks noChangeArrowheads="1"/>
            </p:cNvSpPr>
            <p:nvPr/>
          </p:nvSpPr>
          <p:spPr bwMode="auto">
            <a:xfrm>
              <a:off x="191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7" name="Rectangle 107"/>
            <p:cNvSpPr>
              <a:spLocks noChangeArrowheads="1"/>
            </p:cNvSpPr>
            <p:nvPr/>
          </p:nvSpPr>
          <p:spPr bwMode="auto">
            <a:xfrm>
              <a:off x="209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8" name="Rectangle 108"/>
            <p:cNvSpPr>
              <a:spLocks noChangeArrowheads="1"/>
            </p:cNvSpPr>
            <p:nvPr/>
          </p:nvSpPr>
          <p:spPr bwMode="auto">
            <a:xfrm>
              <a:off x="207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9" name="Rectangle 109"/>
            <p:cNvSpPr>
              <a:spLocks noChangeArrowheads="1"/>
            </p:cNvSpPr>
            <p:nvPr/>
          </p:nvSpPr>
          <p:spPr bwMode="auto">
            <a:xfrm>
              <a:off x="224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0" name="Rectangle 110"/>
            <p:cNvSpPr>
              <a:spLocks noChangeArrowheads="1"/>
            </p:cNvSpPr>
            <p:nvPr/>
          </p:nvSpPr>
          <p:spPr bwMode="auto">
            <a:xfrm>
              <a:off x="222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1" name="Rectangle 111"/>
            <p:cNvSpPr>
              <a:spLocks noChangeArrowheads="1"/>
            </p:cNvSpPr>
            <p:nvPr/>
          </p:nvSpPr>
          <p:spPr bwMode="auto">
            <a:xfrm>
              <a:off x="239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2" name="Rectangle 112"/>
            <p:cNvSpPr>
              <a:spLocks noChangeArrowheads="1"/>
            </p:cNvSpPr>
            <p:nvPr/>
          </p:nvSpPr>
          <p:spPr bwMode="auto">
            <a:xfrm>
              <a:off x="237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3" name="Rectangle 113"/>
            <p:cNvSpPr>
              <a:spLocks noChangeArrowheads="1"/>
            </p:cNvSpPr>
            <p:nvPr/>
          </p:nvSpPr>
          <p:spPr bwMode="auto">
            <a:xfrm>
              <a:off x="254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4" name="Rectangle 114"/>
            <p:cNvSpPr>
              <a:spLocks noChangeArrowheads="1"/>
            </p:cNvSpPr>
            <p:nvPr/>
          </p:nvSpPr>
          <p:spPr bwMode="auto">
            <a:xfrm>
              <a:off x="252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5" name="Rectangle 115"/>
            <p:cNvSpPr>
              <a:spLocks noChangeArrowheads="1"/>
            </p:cNvSpPr>
            <p:nvPr/>
          </p:nvSpPr>
          <p:spPr bwMode="auto">
            <a:xfrm>
              <a:off x="269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6" name="Rectangle 116"/>
            <p:cNvSpPr>
              <a:spLocks noChangeArrowheads="1"/>
            </p:cNvSpPr>
            <p:nvPr/>
          </p:nvSpPr>
          <p:spPr bwMode="auto">
            <a:xfrm>
              <a:off x="267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7" name="Rectangle 117"/>
            <p:cNvSpPr>
              <a:spLocks noChangeArrowheads="1"/>
            </p:cNvSpPr>
            <p:nvPr/>
          </p:nvSpPr>
          <p:spPr bwMode="auto">
            <a:xfrm>
              <a:off x="285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8" name="Rectangle 118"/>
            <p:cNvSpPr>
              <a:spLocks noChangeArrowheads="1"/>
            </p:cNvSpPr>
            <p:nvPr/>
          </p:nvSpPr>
          <p:spPr bwMode="auto">
            <a:xfrm>
              <a:off x="282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9" name="Rectangle 119"/>
            <p:cNvSpPr>
              <a:spLocks noChangeArrowheads="1"/>
            </p:cNvSpPr>
            <p:nvPr/>
          </p:nvSpPr>
          <p:spPr bwMode="auto">
            <a:xfrm>
              <a:off x="300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0" name="Rectangle 120"/>
            <p:cNvSpPr>
              <a:spLocks noChangeArrowheads="1"/>
            </p:cNvSpPr>
            <p:nvPr/>
          </p:nvSpPr>
          <p:spPr bwMode="auto">
            <a:xfrm>
              <a:off x="297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1" name="Rectangle 121"/>
            <p:cNvSpPr>
              <a:spLocks noChangeArrowheads="1"/>
            </p:cNvSpPr>
            <p:nvPr/>
          </p:nvSpPr>
          <p:spPr bwMode="auto">
            <a:xfrm>
              <a:off x="315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2" name="Rectangle 122"/>
            <p:cNvSpPr>
              <a:spLocks noChangeArrowheads="1"/>
            </p:cNvSpPr>
            <p:nvPr/>
          </p:nvSpPr>
          <p:spPr bwMode="auto">
            <a:xfrm>
              <a:off x="312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3" name="Rectangle 123"/>
            <p:cNvSpPr>
              <a:spLocks noChangeArrowheads="1"/>
            </p:cNvSpPr>
            <p:nvPr/>
          </p:nvSpPr>
          <p:spPr bwMode="auto">
            <a:xfrm>
              <a:off x="330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4" name="Rectangle 124"/>
            <p:cNvSpPr>
              <a:spLocks noChangeArrowheads="1"/>
            </p:cNvSpPr>
            <p:nvPr/>
          </p:nvSpPr>
          <p:spPr bwMode="auto">
            <a:xfrm>
              <a:off x="327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5" name="Rectangle 125"/>
            <p:cNvSpPr>
              <a:spLocks noChangeArrowheads="1"/>
            </p:cNvSpPr>
            <p:nvPr/>
          </p:nvSpPr>
          <p:spPr bwMode="auto">
            <a:xfrm>
              <a:off x="345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6" name="Rectangle 126"/>
            <p:cNvSpPr>
              <a:spLocks noChangeArrowheads="1"/>
            </p:cNvSpPr>
            <p:nvPr/>
          </p:nvSpPr>
          <p:spPr bwMode="auto">
            <a:xfrm>
              <a:off x="342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7" name="Rectangle 127"/>
            <p:cNvSpPr>
              <a:spLocks noChangeArrowheads="1"/>
            </p:cNvSpPr>
            <p:nvPr/>
          </p:nvSpPr>
          <p:spPr bwMode="auto">
            <a:xfrm>
              <a:off x="360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8" name="Rectangle 128"/>
            <p:cNvSpPr>
              <a:spLocks noChangeArrowheads="1"/>
            </p:cNvSpPr>
            <p:nvPr/>
          </p:nvSpPr>
          <p:spPr bwMode="auto">
            <a:xfrm>
              <a:off x="358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9" name="Rectangle 129"/>
            <p:cNvSpPr>
              <a:spLocks noChangeArrowheads="1"/>
            </p:cNvSpPr>
            <p:nvPr/>
          </p:nvSpPr>
          <p:spPr bwMode="auto">
            <a:xfrm>
              <a:off x="375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0" name="Rectangle 130"/>
            <p:cNvSpPr>
              <a:spLocks noChangeArrowheads="1"/>
            </p:cNvSpPr>
            <p:nvPr/>
          </p:nvSpPr>
          <p:spPr bwMode="auto">
            <a:xfrm>
              <a:off x="373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1" name="Rectangle 131"/>
            <p:cNvSpPr>
              <a:spLocks noChangeArrowheads="1"/>
            </p:cNvSpPr>
            <p:nvPr/>
          </p:nvSpPr>
          <p:spPr bwMode="auto">
            <a:xfrm>
              <a:off x="390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2" name="Rectangle 132"/>
            <p:cNvSpPr>
              <a:spLocks noChangeArrowheads="1"/>
            </p:cNvSpPr>
            <p:nvPr/>
          </p:nvSpPr>
          <p:spPr bwMode="auto">
            <a:xfrm>
              <a:off x="388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3" name="Rectangle 133"/>
            <p:cNvSpPr>
              <a:spLocks noChangeArrowheads="1"/>
            </p:cNvSpPr>
            <p:nvPr/>
          </p:nvSpPr>
          <p:spPr bwMode="auto">
            <a:xfrm>
              <a:off x="405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4" name="Rectangle 134"/>
            <p:cNvSpPr>
              <a:spLocks noChangeArrowheads="1"/>
            </p:cNvSpPr>
            <p:nvPr/>
          </p:nvSpPr>
          <p:spPr bwMode="auto">
            <a:xfrm>
              <a:off x="403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5" name="Rectangle 135"/>
            <p:cNvSpPr>
              <a:spLocks noChangeArrowheads="1"/>
            </p:cNvSpPr>
            <p:nvPr/>
          </p:nvSpPr>
          <p:spPr bwMode="auto">
            <a:xfrm>
              <a:off x="420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6" name="Rectangle 136"/>
            <p:cNvSpPr>
              <a:spLocks noChangeArrowheads="1"/>
            </p:cNvSpPr>
            <p:nvPr/>
          </p:nvSpPr>
          <p:spPr bwMode="auto">
            <a:xfrm>
              <a:off x="418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7" name="Rectangle 137"/>
            <p:cNvSpPr>
              <a:spLocks noChangeArrowheads="1"/>
            </p:cNvSpPr>
            <p:nvPr/>
          </p:nvSpPr>
          <p:spPr bwMode="auto">
            <a:xfrm>
              <a:off x="436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8" name="Rectangle 138"/>
            <p:cNvSpPr>
              <a:spLocks noChangeArrowheads="1"/>
            </p:cNvSpPr>
            <p:nvPr/>
          </p:nvSpPr>
          <p:spPr bwMode="auto">
            <a:xfrm>
              <a:off x="433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9" name="Rectangle 139"/>
            <p:cNvSpPr>
              <a:spLocks noChangeArrowheads="1"/>
            </p:cNvSpPr>
            <p:nvPr/>
          </p:nvSpPr>
          <p:spPr bwMode="auto">
            <a:xfrm>
              <a:off x="451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0" name="Rectangle 140"/>
            <p:cNvSpPr>
              <a:spLocks noChangeArrowheads="1"/>
            </p:cNvSpPr>
            <p:nvPr/>
          </p:nvSpPr>
          <p:spPr bwMode="auto">
            <a:xfrm>
              <a:off x="448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1" name="Rectangle 141"/>
            <p:cNvSpPr>
              <a:spLocks noChangeArrowheads="1"/>
            </p:cNvSpPr>
            <p:nvPr/>
          </p:nvSpPr>
          <p:spPr bwMode="auto">
            <a:xfrm>
              <a:off x="466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2" name="Rectangle 142"/>
            <p:cNvSpPr>
              <a:spLocks noChangeArrowheads="1"/>
            </p:cNvSpPr>
            <p:nvPr/>
          </p:nvSpPr>
          <p:spPr bwMode="auto">
            <a:xfrm>
              <a:off x="463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3" name="Rectangle 143"/>
            <p:cNvSpPr>
              <a:spLocks noChangeArrowheads="1"/>
            </p:cNvSpPr>
            <p:nvPr/>
          </p:nvSpPr>
          <p:spPr bwMode="auto">
            <a:xfrm>
              <a:off x="481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4" name="Rectangle 144"/>
            <p:cNvSpPr>
              <a:spLocks noChangeArrowheads="1"/>
            </p:cNvSpPr>
            <p:nvPr/>
          </p:nvSpPr>
          <p:spPr bwMode="auto">
            <a:xfrm>
              <a:off x="478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5" name="Rectangle 145"/>
            <p:cNvSpPr>
              <a:spLocks noChangeArrowheads="1"/>
            </p:cNvSpPr>
            <p:nvPr/>
          </p:nvSpPr>
          <p:spPr bwMode="auto">
            <a:xfrm>
              <a:off x="496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6" name="Rectangle 146"/>
            <p:cNvSpPr>
              <a:spLocks noChangeArrowheads="1"/>
            </p:cNvSpPr>
            <p:nvPr/>
          </p:nvSpPr>
          <p:spPr bwMode="auto">
            <a:xfrm>
              <a:off x="493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7" name="Rectangle 147"/>
            <p:cNvSpPr>
              <a:spLocks noChangeArrowheads="1"/>
            </p:cNvSpPr>
            <p:nvPr/>
          </p:nvSpPr>
          <p:spPr bwMode="auto">
            <a:xfrm>
              <a:off x="511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8" name="Rectangle 148"/>
            <p:cNvSpPr>
              <a:spLocks noChangeArrowheads="1"/>
            </p:cNvSpPr>
            <p:nvPr/>
          </p:nvSpPr>
          <p:spPr bwMode="auto">
            <a:xfrm>
              <a:off x="509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9" name="Rectangle 149"/>
            <p:cNvSpPr>
              <a:spLocks noChangeArrowheads="1"/>
            </p:cNvSpPr>
            <p:nvPr/>
          </p:nvSpPr>
          <p:spPr bwMode="auto">
            <a:xfrm>
              <a:off x="5266" y="3367"/>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0" name="Rectangle 150"/>
            <p:cNvSpPr>
              <a:spLocks noChangeArrowheads="1"/>
            </p:cNvSpPr>
            <p:nvPr/>
          </p:nvSpPr>
          <p:spPr bwMode="auto">
            <a:xfrm>
              <a:off x="524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51" name="Line 151"/>
            <p:cNvSpPr>
              <a:spLocks noChangeShapeType="1"/>
            </p:cNvSpPr>
            <p:nvPr/>
          </p:nvSpPr>
          <p:spPr bwMode="auto">
            <a:xfrm>
              <a:off x="1794" y="336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2" name="Line 152"/>
            <p:cNvSpPr>
              <a:spLocks noChangeShapeType="1"/>
            </p:cNvSpPr>
            <p:nvPr/>
          </p:nvSpPr>
          <p:spPr bwMode="auto">
            <a:xfrm>
              <a:off x="3003" y="3367"/>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3" name="Line 153"/>
            <p:cNvSpPr>
              <a:spLocks noChangeShapeType="1"/>
            </p:cNvSpPr>
            <p:nvPr/>
          </p:nvSpPr>
          <p:spPr bwMode="auto">
            <a:xfrm>
              <a:off x="4212" y="3368"/>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4" name="Rectangle 154"/>
            <p:cNvSpPr>
              <a:spLocks noChangeArrowheads="1"/>
            </p:cNvSpPr>
            <p:nvPr/>
          </p:nvSpPr>
          <p:spPr bwMode="auto">
            <a:xfrm>
              <a:off x="58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5" name="Rectangle 155"/>
            <p:cNvSpPr>
              <a:spLocks noChangeArrowheads="1"/>
            </p:cNvSpPr>
            <p:nvPr/>
          </p:nvSpPr>
          <p:spPr bwMode="auto">
            <a:xfrm>
              <a:off x="55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56" name="Rectangle 156"/>
            <p:cNvSpPr>
              <a:spLocks noChangeArrowheads="1"/>
            </p:cNvSpPr>
            <p:nvPr/>
          </p:nvSpPr>
          <p:spPr bwMode="auto">
            <a:xfrm>
              <a:off x="73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7" name="Rectangle 157"/>
            <p:cNvSpPr>
              <a:spLocks noChangeArrowheads="1"/>
            </p:cNvSpPr>
            <p:nvPr/>
          </p:nvSpPr>
          <p:spPr bwMode="auto">
            <a:xfrm>
              <a:off x="70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58" name="Rectangle 158"/>
            <p:cNvSpPr>
              <a:spLocks noChangeArrowheads="1"/>
            </p:cNvSpPr>
            <p:nvPr/>
          </p:nvSpPr>
          <p:spPr bwMode="auto">
            <a:xfrm>
              <a:off x="88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9" name="Rectangle 159"/>
            <p:cNvSpPr>
              <a:spLocks noChangeArrowheads="1"/>
            </p:cNvSpPr>
            <p:nvPr/>
          </p:nvSpPr>
          <p:spPr bwMode="auto">
            <a:xfrm>
              <a:off x="86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0" name="Rectangle 160"/>
            <p:cNvSpPr>
              <a:spLocks noChangeArrowheads="1"/>
            </p:cNvSpPr>
            <p:nvPr/>
          </p:nvSpPr>
          <p:spPr bwMode="auto">
            <a:xfrm>
              <a:off x="103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1" name="Rectangle 161"/>
            <p:cNvSpPr>
              <a:spLocks noChangeArrowheads="1"/>
            </p:cNvSpPr>
            <p:nvPr/>
          </p:nvSpPr>
          <p:spPr bwMode="auto">
            <a:xfrm>
              <a:off x="101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2" name="Rectangle 162"/>
            <p:cNvSpPr>
              <a:spLocks noChangeArrowheads="1"/>
            </p:cNvSpPr>
            <p:nvPr/>
          </p:nvSpPr>
          <p:spPr bwMode="auto">
            <a:xfrm>
              <a:off x="118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3" name="Rectangle 163"/>
            <p:cNvSpPr>
              <a:spLocks noChangeArrowheads="1"/>
            </p:cNvSpPr>
            <p:nvPr/>
          </p:nvSpPr>
          <p:spPr bwMode="auto">
            <a:xfrm>
              <a:off x="116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4" name="Rectangle 164"/>
            <p:cNvSpPr>
              <a:spLocks noChangeArrowheads="1"/>
            </p:cNvSpPr>
            <p:nvPr/>
          </p:nvSpPr>
          <p:spPr bwMode="auto">
            <a:xfrm>
              <a:off x="133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5" name="Rectangle 165"/>
            <p:cNvSpPr>
              <a:spLocks noChangeArrowheads="1"/>
            </p:cNvSpPr>
            <p:nvPr/>
          </p:nvSpPr>
          <p:spPr bwMode="auto">
            <a:xfrm>
              <a:off x="131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6" name="Rectangle 166"/>
            <p:cNvSpPr>
              <a:spLocks noChangeArrowheads="1"/>
            </p:cNvSpPr>
            <p:nvPr/>
          </p:nvSpPr>
          <p:spPr bwMode="auto">
            <a:xfrm>
              <a:off x="148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7" name="Rectangle 167"/>
            <p:cNvSpPr>
              <a:spLocks noChangeArrowheads="1"/>
            </p:cNvSpPr>
            <p:nvPr/>
          </p:nvSpPr>
          <p:spPr bwMode="auto">
            <a:xfrm>
              <a:off x="146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8" name="Rectangle 168"/>
            <p:cNvSpPr>
              <a:spLocks noChangeArrowheads="1"/>
            </p:cNvSpPr>
            <p:nvPr/>
          </p:nvSpPr>
          <p:spPr bwMode="auto">
            <a:xfrm>
              <a:off x="164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9" name="Rectangle 169"/>
            <p:cNvSpPr>
              <a:spLocks noChangeArrowheads="1"/>
            </p:cNvSpPr>
            <p:nvPr/>
          </p:nvSpPr>
          <p:spPr bwMode="auto">
            <a:xfrm>
              <a:off x="161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0" name="Rectangle 170"/>
            <p:cNvSpPr>
              <a:spLocks noChangeArrowheads="1"/>
            </p:cNvSpPr>
            <p:nvPr/>
          </p:nvSpPr>
          <p:spPr bwMode="auto">
            <a:xfrm>
              <a:off x="179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1" name="Rectangle 171"/>
            <p:cNvSpPr>
              <a:spLocks noChangeArrowheads="1"/>
            </p:cNvSpPr>
            <p:nvPr/>
          </p:nvSpPr>
          <p:spPr bwMode="auto">
            <a:xfrm>
              <a:off x="176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2" name="Rectangle 172"/>
            <p:cNvSpPr>
              <a:spLocks noChangeArrowheads="1"/>
            </p:cNvSpPr>
            <p:nvPr/>
          </p:nvSpPr>
          <p:spPr bwMode="auto">
            <a:xfrm>
              <a:off x="194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3" name="Rectangle 173"/>
            <p:cNvSpPr>
              <a:spLocks noChangeArrowheads="1"/>
            </p:cNvSpPr>
            <p:nvPr/>
          </p:nvSpPr>
          <p:spPr bwMode="auto">
            <a:xfrm>
              <a:off x="191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4" name="Rectangle 174"/>
            <p:cNvSpPr>
              <a:spLocks noChangeArrowheads="1"/>
            </p:cNvSpPr>
            <p:nvPr/>
          </p:nvSpPr>
          <p:spPr bwMode="auto">
            <a:xfrm>
              <a:off x="209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5" name="Rectangle 175"/>
            <p:cNvSpPr>
              <a:spLocks noChangeArrowheads="1"/>
            </p:cNvSpPr>
            <p:nvPr/>
          </p:nvSpPr>
          <p:spPr bwMode="auto">
            <a:xfrm>
              <a:off x="206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6" name="Rectangle 176"/>
            <p:cNvSpPr>
              <a:spLocks noChangeArrowheads="1"/>
            </p:cNvSpPr>
            <p:nvPr/>
          </p:nvSpPr>
          <p:spPr bwMode="auto">
            <a:xfrm>
              <a:off x="224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7" name="Rectangle 177"/>
            <p:cNvSpPr>
              <a:spLocks noChangeArrowheads="1"/>
            </p:cNvSpPr>
            <p:nvPr/>
          </p:nvSpPr>
          <p:spPr bwMode="auto">
            <a:xfrm>
              <a:off x="221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8" name="Rectangle 178"/>
            <p:cNvSpPr>
              <a:spLocks noChangeArrowheads="1"/>
            </p:cNvSpPr>
            <p:nvPr/>
          </p:nvSpPr>
          <p:spPr bwMode="auto">
            <a:xfrm>
              <a:off x="239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9" name="Rectangle 179"/>
            <p:cNvSpPr>
              <a:spLocks noChangeArrowheads="1"/>
            </p:cNvSpPr>
            <p:nvPr/>
          </p:nvSpPr>
          <p:spPr bwMode="auto">
            <a:xfrm>
              <a:off x="237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0" name="Rectangle 180"/>
            <p:cNvSpPr>
              <a:spLocks noChangeArrowheads="1"/>
            </p:cNvSpPr>
            <p:nvPr/>
          </p:nvSpPr>
          <p:spPr bwMode="auto">
            <a:xfrm>
              <a:off x="254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1" name="Rectangle 181"/>
            <p:cNvSpPr>
              <a:spLocks noChangeArrowheads="1"/>
            </p:cNvSpPr>
            <p:nvPr/>
          </p:nvSpPr>
          <p:spPr bwMode="auto">
            <a:xfrm>
              <a:off x="252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2" name="Rectangle 182"/>
            <p:cNvSpPr>
              <a:spLocks noChangeArrowheads="1"/>
            </p:cNvSpPr>
            <p:nvPr/>
          </p:nvSpPr>
          <p:spPr bwMode="auto">
            <a:xfrm>
              <a:off x="269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3" name="Rectangle 183"/>
            <p:cNvSpPr>
              <a:spLocks noChangeArrowheads="1"/>
            </p:cNvSpPr>
            <p:nvPr/>
          </p:nvSpPr>
          <p:spPr bwMode="auto">
            <a:xfrm>
              <a:off x="267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4" name="Rectangle 184"/>
            <p:cNvSpPr>
              <a:spLocks noChangeArrowheads="1"/>
            </p:cNvSpPr>
            <p:nvPr/>
          </p:nvSpPr>
          <p:spPr bwMode="auto">
            <a:xfrm>
              <a:off x="284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5" name="Rectangle 185"/>
            <p:cNvSpPr>
              <a:spLocks noChangeArrowheads="1"/>
            </p:cNvSpPr>
            <p:nvPr/>
          </p:nvSpPr>
          <p:spPr bwMode="auto">
            <a:xfrm>
              <a:off x="282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6" name="Rectangle 186"/>
            <p:cNvSpPr>
              <a:spLocks noChangeArrowheads="1"/>
            </p:cNvSpPr>
            <p:nvPr/>
          </p:nvSpPr>
          <p:spPr bwMode="auto">
            <a:xfrm>
              <a:off x="299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7" name="Rectangle 187"/>
            <p:cNvSpPr>
              <a:spLocks noChangeArrowheads="1"/>
            </p:cNvSpPr>
            <p:nvPr/>
          </p:nvSpPr>
          <p:spPr bwMode="auto">
            <a:xfrm>
              <a:off x="297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8" name="Rectangle 188"/>
            <p:cNvSpPr>
              <a:spLocks noChangeArrowheads="1"/>
            </p:cNvSpPr>
            <p:nvPr/>
          </p:nvSpPr>
          <p:spPr bwMode="auto">
            <a:xfrm>
              <a:off x="315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9" name="Rectangle 189"/>
            <p:cNvSpPr>
              <a:spLocks noChangeArrowheads="1"/>
            </p:cNvSpPr>
            <p:nvPr/>
          </p:nvSpPr>
          <p:spPr bwMode="auto">
            <a:xfrm>
              <a:off x="312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90" name="Rectangle 190"/>
            <p:cNvSpPr>
              <a:spLocks noChangeArrowheads="1"/>
            </p:cNvSpPr>
            <p:nvPr/>
          </p:nvSpPr>
          <p:spPr bwMode="auto">
            <a:xfrm>
              <a:off x="330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1" name="Rectangle 191"/>
            <p:cNvSpPr>
              <a:spLocks noChangeArrowheads="1"/>
            </p:cNvSpPr>
            <p:nvPr/>
          </p:nvSpPr>
          <p:spPr bwMode="auto">
            <a:xfrm>
              <a:off x="327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2" name="Rectangle 192"/>
            <p:cNvSpPr>
              <a:spLocks noChangeArrowheads="1"/>
            </p:cNvSpPr>
            <p:nvPr/>
          </p:nvSpPr>
          <p:spPr bwMode="auto">
            <a:xfrm>
              <a:off x="345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3" name="Rectangle 193"/>
            <p:cNvSpPr>
              <a:spLocks noChangeArrowheads="1"/>
            </p:cNvSpPr>
            <p:nvPr/>
          </p:nvSpPr>
          <p:spPr bwMode="auto">
            <a:xfrm>
              <a:off x="342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94" name="Rectangle 194"/>
            <p:cNvSpPr>
              <a:spLocks noChangeArrowheads="1"/>
            </p:cNvSpPr>
            <p:nvPr/>
          </p:nvSpPr>
          <p:spPr bwMode="auto">
            <a:xfrm>
              <a:off x="360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5" name="Rectangle 195"/>
            <p:cNvSpPr>
              <a:spLocks noChangeArrowheads="1"/>
            </p:cNvSpPr>
            <p:nvPr/>
          </p:nvSpPr>
          <p:spPr bwMode="auto">
            <a:xfrm>
              <a:off x="357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6" name="Rectangle 196"/>
            <p:cNvSpPr>
              <a:spLocks noChangeArrowheads="1"/>
            </p:cNvSpPr>
            <p:nvPr/>
          </p:nvSpPr>
          <p:spPr bwMode="auto">
            <a:xfrm>
              <a:off x="375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7" name="Rectangle 197"/>
            <p:cNvSpPr>
              <a:spLocks noChangeArrowheads="1"/>
            </p:cNvSpPr>
            <p:nvPr/>
          </p:nvSpPr>
          <p:spPr bwMode="auto">
            <a:xfrm>
              <a:off x="372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8" name="Rectangle 198"/>
            <p:cNvSpPr>
              <a:spLocks noChangeArrowheads="1"/>
            </p:cNvSpPr>
            <p:nvPr/>
          </p:nvSpPr>
          <p:spPr bwMode="auto">
            <a:xfrm>
              <a:off x="390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9" name="Rectangle 199"/>
            <p:cNvSpPr>
              <a:spLocks noChangeArrowheads="1"/>
            </p:cNvSpPr>
            <p:nvPr/>
          </p:nvSpPr>
          <p:spPr bwMode="auto">
            <a:xfrm>
              <a:off x="388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0" name="Rectangle 200"/>
            <p:cNvSpPr>
              <a:spLocks noChangeArrowheads="1"/>
            </p:cNvSpPr>
            <p:nvPr/>
          </p:nvSpPr>
          <p:spPr bwMode="auto">
            <a:xfrm>
              <a:off x="405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1" name="Rectangle 201"/>
            <p:cNvSpPr>
              <a:spLocks noChangeArrowheads="1"/>
            </p:cNvSpPr>
            <p:nvPr/>
          </p:nvSpPr>
          <p:spPr bwMode="auto">
            <a:xfrm>
              <a:off x="403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2" name="Rectangle 202"/>
            <p:cNvSpPr>
              <a:spLocks noChangeArrowheads="1"/>
            </p:cNvSpPr>
            <p:nvPr/>
          </p:nvSpPr>
          <p:spPr bwMode="auto">
            <a:xfrm>
              <a:off x="420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3" name="Rectangle 203"/>
            <p:cNvSpPr>
              <a:spLocks noChangeArrowheads="1"/>
            </p:cNvSpPr>
            <p:nvPr/>
          </p:nvSpPr>
          <p:spPr bwMode="auto">
            <a:xfrm>
              <a:off x="418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4" name="Rectangle 204"/>
            <p:cNvSpPr>
              <a:spLocks noChangeArrowheads="1"/>
            </p:cNvSpPr>
            <p:nvPr/>
          </p:nvSpPr>
          <p:spPr bwMode="auto">
            <a:xfrm>
              <a:off x="435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5" name="Rectangle 205"/>
            <p:cNvSpPr>
              <a:spLocks noChangeArrowheads="1"/>
            </p:cNvSpPr>
            <p:nvPr/>
          </p:nvSpPr>
          <p:spPr bwMode="auto">
            <a:xfrm>
              <a:off x="433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406" name="Rectangle 206"/>
            <p:cNvSpPr>
              <a:spLocks noChangeArrowheads="1"/>
            </p:cNvSpPr>
            <p:nvPr/>
          </p:nvSpPr>
          <p:spPr bwMode="auto">
            <a:xfrm>
              <a:off x="450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7" name="Rectangle 207"/>
            <p:cNvSpPr>
              <a:spLocks noChangeArrowheads="1"/>
            </p:cNvSpPr>
            <p:nvPr/>
          </p:nvSpPr>
          <p:spPr bwMode="auto">
            <a:xfrm>
              <a:off x="448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8" name="Rectangle 208"/>
            <p:cNvSpPr>
              <a:spLocks noChangeArrowheads="1"/>
            </p:cNvSpPr>
            <p:nvPr/>
          </p:nvSpPr>
          <p:spPr bwMode="auto">
            <a:xfrm>
              <a:off x="466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9" name="Rectangle 209"/>
            <p:cNvSpPr>
              <a:spLocks noChangeArrowheads="1"/>
            </p:cNvSpPr>
            <p:nvPr/>
          </p:nvSpPr>
          <p:spPr bwMode="auto">
            <a:xfrm>
              <a:off x="463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410" name="Rectangle 210"/>
            <p:cNvSpPr>
              <a:spLocks noChangeArrowheads="1"/>
            </p:cNvSpPr>
            <p:nvPr/>
          </p:nvSpPr>
          <p:spPr bwMode="auto">
            <a:xfrm>
              <a:off x="481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1" name="Rectangle 211"/>
            <p:cNvSpPr>
              <a:spLocks noChangeArrowheads="1"/>
            </p:cNvSpPr>
            <p:nvPr/>
          </p:nvSpPr>
          <p:spPr bwMode="auto">
            <a:xfrm>
              <a:off x="478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2" name="Rectangle 212"/>
            <p:cNvSpPr>
              <a:spLocks noChangeArrowheads="1"/>
            </p:cNvSpPr>
            <p:nvPr/>
          </p:nvSpPr>
          <p:spPr bwMode="auto">
            <a:xfrm>
              <a:off x="496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3" name="Rectangle 213"/>
            <p:cNvSpPr>
              <a:spLocks noChangeArrowheads="1"/>
            </p:cNvSpPr>
            <p:nvPr/>
          </p:nvSpPr>
          <p:spPr bwMode="auto">
            <a:xfrm>
              <a:off x="493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4" name="Rectangle 214"/>
            <p:cNvSpPr>
              <a:spLocks noChangeArrowheads="1"/>
            </p:cNvSpPr>
            <p:nvPr/>
          </p:nvSpPr>
          <p:spPr bwMode="auto">
            <a:xfrm>
              <a:off x="511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5" name="Rectangle 215"/>
            <p:cNvSpPr>
              <a:spLocks noChangeArrowheads="1"/>
            </p:cNvSpPr>
            <p:nvPr/>
          </p:nvSpPr>
          <p:spPr bwMode="auto">
            <a:xfrm>
              <a:off x="508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6" name="Rectangle 216"/>
            <p:cNvSpPr>
              <a:spLocks noChangeArrowheads="1"/>
            </p:cNvSpPr>
            <p:nvPr/>
          </p:nvSpPr>
          <p:spPr bwMode="auto">
            <a:xfrm>
              <a:off x="5264" y="3751"/>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7" name="Rectangle 217"/>
            <p:cNvSpPr>
              <a:spLocks noChangeArrowheads="1"/>
            </p:cNvSpPr>
            <p:nvPr/>
          </p:nvSpPr>
          <p:spPr bwMode="auto">
            <a:xfrm>
              <a:off x="523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8" name="Line 218"/>
            <p:cNvSpPr>
              <a:spLocks noChangeShapeType="1"/>
            </p:cNvSpPr>
            <p:nvPr/>
          </p:nvSpPr>
          <p:spPr bwMode="auto">
            <a:xfrm>
              <a:off x="1792" y="3750"/>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9" name="Line 219"/>
            <p:cNvSpPr>
              <a:spLocks noChangeShapeType="1"/>
            </p:cNvSpPr>
            <p:nvPr/>
          </p:nvSpPr>
          <p:spPr bwMode="auto">
            <a:xfrm>
              <a:off x="3001" y="375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0" name="Line 220"/>
            <p:cNvSpPr>
              <a:spLocks noChangeShapeType="1"/>
            </p:cNvSpPr>
            <p:nvPr/>
          </p:nvSpPr>
          <p:spPr bwMode="auto">
            <a:xfrm>
              <a:off x="4210" y="375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1" name="Line 221"/>
            <p:cNvSpPr>
              <a:spLocks noChangeShapeType="1"/>
            </p:cNvSpPr>
            <p:nvPr/>
          </p:nvSpPr>
          <p:spPr bwMode="auto">
            <a:xfrm flipH="1">
              <a:off x="355" y="3661"/>
              <a:ext cx="51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2" name="Rectangle 222"/>
            <p:cNvSpPr>
              <a:spLocks noChangeArrowheads="1"/>
            </p:cNvSpPr>
            <p:nvPr/>
          </p:nvSpPr>
          <p:spPr bwMode="auto">
            <a:xfrm>
              <a:off x="336" y="3344"/>
              <a:ext cx="222"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t>
              </a:r>
            </a:p>
          </p:txBody>
        </p:sp>
      </p:grpSp>
      <p:grpSp>
        <p:nvGrpSpPr>
          <p:cNvPr id="223" name="Gruppierung 222"/>
          <p:cNvGrpSpPr/>
          <p:nvPr/>
        </p:nvGrpSpPr>
        <p:grpSpPr>
          <a:xfrm>
            <a:off x="6459538" y="177594"/>
            <a:ext cx="2171531" cy="2457978"/>
            <a:chOff x="7226300" y="1233488"/>
            <a:chExt cx="1231900" cy="1394400"/>
          </a:xfrm>
        </p:grpSpPr>
        <p:sp>
          <p:nvSpPr>
            <p:cNvPr id="224" name="Rectangle 28"/>
            <p:cNvSpPr>
              <a:spLocks noChangeArrowheads="1"/>
            </p:cNvSpPr>
            <p:nvPr/>
          </p:nvSpPr>
          <p:spPr bwMode="auto">
            <a:xfrm>
              <a:off x="75438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225" name="Rectangle 20"/>
            <p:cNvSpPr>
              <a:spLocks noChangeArrowheads="1"/>
            </p:cNvSpPr>
            <p:nvPr/>
          </p:nvSpPr>
          <p:spPr bwMode="auto">
            <a:xfrm>
              <a:off x="80010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226" name="Rectangle 21"/>
            <p:cNvSpPr>
              <a:spLocks noChangeArrowheads="1"/>
            </p:cNvSpPr>
            <p:nvPr/>
          </p:nvSpPr>
          <p:spPr bwMode="auto">
            <a:xfrm>
              <a:off x="75438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227" name="Rectangle 22"/>
            <p:cNvSpPr>
              <a:spLocks noChangeArrowheads="1"/>
            </p:cNvSpPr>
            <p:nvPr/>
          </p:nvSpPr>
          <p:spPr bwMode="auto">
            <a:xfrm>
              <a:off x="80010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sz="3200"/>
            </a:p>
          </p:txBody>
        </p:sp>
        <p:sp>
          <p:nvSpPr>
            <p:cNvPr id="228" name="Rectangle 23"/>
            <p:cNvSpPr>
              <a:spLocks noChangeArrowheads="1"/>
            </p:cNvSpPr>
            <p:nvPr/>
          </p:nvSpPr>
          <p:spPr bwMode="auto">
            <a:xfrm>
              <a:off x="8001000" y="1233488"/>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229" name="Rectangle 24"/>
            <p:cNvSpPr>
              <a:spLocks noChangeArrowheads="1"/>
            </p:cNvSpPr>
            <p:nvPr/>
          </p:nvSpPr>
          <p:spPr bwMode="auto">
            <a:xfrm>
              <a:off x="7556500" y="1233488"/>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sp>
          <p:nvSpPr>
            <p:cNvPr id="230" name="Rectangle 25"/>
            <p:cNvSpPr>
              <a:spLocks noChangeArrowheads="1"/>
            </p:cNvSpPr>
            <p:nvPr/>
          </p:nvSpPr>
          <p:spPr bwMode="auto">
            <a:xfrm>
              <a:off x="7226300" y="1587500"/>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0</a:t>
              </a:r>
            </a:p>
          </p:txBody>
        </p:sp>
        <p:sp>
          <p:nvSpPr>
            <p:cNvPr id="231" name="Rectangle 26"/>
            <p:cNvSpPr>
              <a:spLocks noChangeArrowheads="1"/>
            </p:cNvSpPr>
            <p:nvPr/>
          </p:nvSpPr>
          <p:spPr bwMode="auto">
            <a:xfrm>
              <a:off x="7226300" y="2043113"/>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232" name="Rectangle 29"/>
            <p:cNvSpPr>
              <a:spLocks noChangeArrowheads="1"/>
            </p:cNvSpPr>
            <p:nvPr/>
          </p:nvSpPr>
          <p:spPr bwMode="auto">
            <a:xfrm>
              <a:off x="8001000" y="1587500"/>
              <a:ext cx="428625" cy="331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dirty="0">
                  <a:latin typeface="Helvetica" charset="0"/>
                </a:rPr>
                <a:t>1</a:t>
              </a:r>
            </a:p>
          </p:txBody>
        </p:sp>
        <p:sp>
          <p:nvSpPr>
            <p:cNvPr id="233" name="Rectangle 30"/>
            <p:cNvSpPr>
              <a:spLocks noChangeArrowheads="1"/>
            </p:cNvSpPr>
            <p:nvPr/>
          </p:nvSpPr>
          <p:spPr bwMode="auto">
            <a:xfrm>
              <a:off x="7556500" y="1587500"/>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dirty="0">
                  <a:latin typeface="Helvetica" charset="0"/>
                </a:rPr>
                <a:t>0</a:t>
              </a:r>
            </a:p>
          </p:txBody>
        </p:sp>
        <p:sp>
          <p:nvSpPr>
            <p:cNvPr id="234" name="Rectangle 31"/>
            <p:cNvSpPr>
              <a:spLocks noChangeArrowheads="1"/>
            </p:cNvSpPr>
            <p:nvPr/>
          </p:nvSpPr>
          <p:spPr bwMode="auto">
            <a:xfrm>
              <a:off x="8001000" y="2043113"/>
              <a:ext cx="42862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a:latin typeface="Helvetica" charset="0"/>
                </a:rPr>
                <a:t>1</a:t>
              </a:r>
            </a:p>
          </p:txBody>
        </p:sp>
        <p:sp>
          <p:nvSpPr>
            <p:cNvPr id="235" name="Rectangle 32"/>
            <p:cNvSpPr>
              <a:spLocks noChangeArrowheads="1"/>
            </p:cNvSpPr>
            <p:nvPr/>
          </p:nvSpPr>
          <p:spPr bwMode="auto">
            <a:xfrm>
              <a:off x="7556500" y="2043113"/>
              <a:ext cx="428625" cy="331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3200" dirty="0">
                  <a:latin typeface="Helvetica" charset="0"/>
                </a:rPr>
                <a:t>1</a:t>
              </a:r>
            </a:p>
          </p:txBody>
        </p:sp>
      </p:grpSp>
      <p:sp>
        <p:nvSpPr>
          <p:cNvPr id="221"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52</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5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75204">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0754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04"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02"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Bitwise </a:t>
            </a:r>
            <a:r>
              <a:rPr lang="en-US" altLang="de-DE" sz="4000">
                <a:solidFill>
                  <a:srgbClr val="FF0000"/>
                </a:solidFill>
                <a:latin typeface="Times New Roman" charset="0"/>
              </a:rPr>
              <a:t>OR</a:t>
            </a:r>
            <a:r>
              <a:rPr lang="en-US" altLang="de-DE">
                <a:solidFill>
                  <a:srgbClr val="FF0000"/>
                </a:solidFill>
                <a:latin typeface="Times New Roman" charset="0"/>
              </a:rPr>
              <a:t> Operator</a:t>
            </a:r>
          </a:p>
        </p:txBody>
      </p:sp>
      <p:sp>
        <p:nvSpPr>
          <p:cNvPr id="1075203" name="Rectangle 3"/>
          <p:cNvSpPr>
            <a:spLocks noChangeArrowheads="1"/>
          </p:cNvSpPr>
          <p:nvPr/>
        </p:nvSpPr>
        <p:spPr bwMode="auto">
          <a:xfrm>
            <a:off x="482600" y="1155700"/>
            <a:ext cx="66040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bitwise </a:t>
            </a:r>
            <a:r>
              <a:rPr lang="en-US" altLang="de-DE" sz="2000">
                <a:latin typeface="Times New Roman" charset="0"/>
              </a:rPr>
              <a:t>OR</a:t>
            </a:r>
            <a:r>
              <a:rPr lang="en-US" altLang="de-DE" sz="2400">
                <a:latin typeface="Times New Roman" charset="0"/>
              </a:rPr>
              <a:t> operator (</a:t>
            </a:r>
            <a:r>
              <a:rPr lang="en-US" altLang="de-DE" sz="2200" b="1">
                <a:latin typeface="Courier New" charset="0"/>
              </a:rPr>
              <a:t>|</a:t>
            </a:r>
            <a:r>
              <a:rPr lang="en-US" altLang="de-DE" sz="2400">
                <a:latin typeface="Times New Roman" charset="0"/>
              </a:rPr>
              <a:t>) takes two integer operands, </a:t>
            </a:r>
            <a:r>
              <a:rPr lang="en-US" altLang="de-DE" sz="2400" i="1">
                <a:latin typeface="Times New Roman" charset="0"/>
              </a:rPr>
              <a:t>x </a:t>
            </a:r>
            <a:r>
              <a:rPr lang="en-US" altLang="de-DE" sz="2400">
                <a:latin typeface="Times New Roman" charset="0"/>
              </a:rPr>
              <a:t>and</a:t>
            </a:r>
            <a:r>
              <a:rPr lang="en-US" altLang="de-DE" sz="2400" i="1">
                <a:latin typeface="Times New Roman" charset="0"/>
              </a:rPr>
              <a:t> y</a:t>
            </a:r>
            <a:r>
              <a:rPr lang="en-US" altLang="de-DE" sz="2400">
                <a:latin typeface="Times New Roman" charset="0"/>
              </a:rPr>
              <a:t>, and computes a result that has a </a:t>
            </a:r>
            <a:r>
              <a:rPr lang="en-US" altLang="de-DE" sz="2400">
                <a:latin typeface="Helvetica" charset="0"/>
              </a:rPr>
              <a:t>1</a:t>
            </a:r>
            <a:r>
              <a:rPr lang="en-US" altLang="de-DE" sz="2400">
                <a:latin typeface="Times New Roman" charset="0"/>
              </a:rPr>
              <a:t> bit in every position in which either </a:t>
            </a:r>
            <a:r>
              <a:rPr lang="en-US" altLang="de-DE" sz="2400" i="1">
                <a:latin typeface="Times New Roman" charset="0"/>
              </a:rPr>
              <a:t>x </a:t>
            </a:r>
            <a:r>
              <a:rPr lang="en-US" altLang="de-DE" sz="2400">
                <a:latin typeface="Times New Roman" charset="0"/>
              </a:rPr>
              <a:t>or</a:t>
            </a:r>
            <a:r>
              <a:rPr lang="en-US" altLang="de-DE" sz="2400" i="1">
                <a:latin typeface="Times New Roman" charset="0"/>
              </a:rPr>
              <a:t> y</a:t>
            </a:r>
            <a:r>
              <a:rPr lang="en-US" altLang="de-DE" sz="2400">
                <a:latin typeface="Times New Roman" charset="0"/>
              </a:rPr>
              <a:t> has a </a:t>
            </a:r>
            <a:r>
              <a:rPr lang="en-US" altLang="de-DE" sz="2400">
                <a:latin typeface="Helvetica" charset="0"/>
              </a:rPr>
              <a:t>1</a:t>
            </a:r>
            <a:r>
              <a:rPr lang="en-US" altLang="de-DE" sz="2400">
                <a:latin typeface="Times New Roman" charset="0"/>
              </a:rPr>
              <a:t> bit, as shown in the table on the right.</a:t>
            </a:r>
          </a:p>
        </p:txBody>
      </p:sp>
      <p:sp>
        <p:nvSpPr>
          <p:cNvPr id="1075204" name="Rectangle 4"/>
          <p:cNvSpPr>
            <a:spLocks noChangeArrowheads="1"/>
          </p:cNvSpPr>
          <p:nvPr/>
        </p:nvSpPr>
        <p:spPr bwMode="auto">
          <a:xfrm>
            <a:off x="482600" y="2578100"/>
            <a:ext cx="81280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primary use of the </a:t>
            </a:r>
            <a:r>
              <a:rPr lang="en-US" altLang="de-DE" sz="2200" b="1">
                <a:latin typeface="Courier New" charset="0"/>
              </a:rPr>
              <a:t>|</a:t>
            </a:r>
            <a:r>
              <a:rPr lang="en-US" altLang="de-DE" sz="2400">
                <a:latin typeface="Times New Roman" charset="0"/>
              </a:rPr>
              <a:t> operator is to assemble a single integer value from other values, each of which contains a subset of the desired bits.</a:t>
            </a:r>
          </a:p>
        </p:txBody>
      </p:sp>
      <p:sp>
        <p:nvSpPr>
          <p:cNvPr id="1075205" name="Rectangle 5"/>
          <p:cNvSpPr>
            <a:spLocks noChangeArrowheads="1"/>
          </p:cNvSpPr>
          <p:nvPr/>
        </p:nvSpPr>
        <p:spPr bwMode="auto">
          <a:xfrm>
            <a:off x="75438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06" name="Rectangle 6"/>
          <p:cNvSpPr>
            <a:spLocks noChangeArrowheads="1"/>
          </p:cNvSpPr>
          <p:nvPr/>
        </p:nvSpPr>
        <p:spPr bwMode="auto">
          <a:xfrm>
            <a:off x="80010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07" name="Rectangle 7"/>
          <p:cNvSpPr>
            <a:spLocks noChangeArrowheads="1"/>
          </p:cNvSpPr>
          <p:nvPr/>
        </p:nvSpPr>
        <p:spPr bwMode="auto">
          <a:xfrm>
            <a:off x="75438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08" name="Rectangle 8"/>
          <p:cNvSpPr>
            <a:spLocks noChangeArrowheads="1"/>
          </p:cNvSpPr>
          <p:nvPr/>
        </p:nvSpPr>
        <p:spPr bwMode="auto">
          <a:xfrm>
            <a:off x="80010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09" name="Rectangle 9"/>
          <p:cNvSpPr>
            <a:spLocks noChangeArrowheads="1"/>
          </p:cNvSpPr>
          <p:nvPr/>
        </p:nvSpPr>
        <p:spPr bwMode="auto">
          <a:xfrm>
            <a:off x="80010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5210" name="Rectangle 10"/>
          <p:cNvSpPr>
            <a:spLocks noChangeArrowheads="1"/>
          </p:cNvSpPr>
          <p:nvPr/>
        </p:nvSpPr>
        <p:spPr bwMode="auto">
          <a:xfrm>
            <a:off x="75565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5211" name="Rectangle 11"/>
          <p:cNvSpPr>
            <a:spLocks noChangeArrowheads="1"/>
          </p:cNvSpPr>
          <p:nvPr/>
        </p:nvSpPr>
        <p:spPr bwMode="auto">
          <a:xfrm>
            <a:off x="72263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5212" name="Rectangle 12"/>
          <p:cNvSpPr>
            <a:spLocks noChangeArrowheads="1"/>
          </p:cNvSpPr>
          <p:nvPr/>
        </p:nvSpPr>
        <p:spPr bwMode="auto">
          <a:xfrm>
            <a:off x="72263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5213" name="Rectangle 13"/>
          <p:cNvSpPr>
            <a:spLocks noChangeArrowheads="1"/>
          </p:cNvSpPr>
          <p:nvPr/>
        </p:nvSpPr>
        <p:spPr bwMode="auto">
          <a:xfrm>
            <a:off x="80010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5214" name="Rectangle 14"/>
          <p:cNvSpPr>
            <a:spLocks noChangeArrowheads="1"/>
          </p:cNvSpPr>
          <p:nvPr/>
        </p:nvSpPr>
        <p:spPr bwMode="auto">
          <a:xfrm>
            <a:off x="75565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5215" name="Rectangle 15"/>
          <p:cNvSpPr>
            <a:spLocks noChangeArrowheads="1"/>
          </p:cNvSpPr>
          <p:nvPr/>
        </p:nvSpPr>
        <p:spPr bwMode="auto">
          <a:xfrm>
            <a:off x="80010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5216" name="Rectangle 16"/>
          <p:cNvSpPr>
            <a:spLocks noChangeArrowheads="1"/>
          </p:cNvSpPr>
          <p:nvPr/>
        </p:nvSpPr>
        <p:spPr bwMode="auto">
          <a:xfrm>
            <a:off x="75565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grpSp>
        <p:nvGrpSpPr>
          <p:cNvPr id="1075423" name="Group 223"/>
          <p:cNvGrpSpPr>
            <a:grpSpLocks/>
          </p:cNvGrpSpPr>
          <p:nvPr/>
        </p:nvGrpSpPr>
        <p:grpSpPr bwMode="auto">
          <a:xfrm>
            <a:off x="482600" y="3695700"/>
            <a:ext cx="8262938" cy="2614613"/>
            <a:chOff x="304" y="2328"/>
            <a:chExt cx="5205" cy="1647"/>
          </a:xfrm>
        </p:grpSpPr>
        <p:sp>
          <p:nvSpPr>
            <p:cNvPr id="1075219" name="Rectangle 19"/>
            <p:cNvSpPr>
              <a:spLocks noChangeArrowheads="1"/>
            </p:cNvSpPr>
            <p:nvPr/>
          </p:nvSpPr>
          <p:spPr bwMode="auto">
            <a:xfrm>
              <a:off x="304" y="2328"/>
              <a:ext cx="5120"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As an example, you can use the </a:t>
              </a:r>
              <a:r>
                <a:rPr lang="en-US" altLang="de-DE" sz="2200" b="1">
                  <a:latin typeface="Courier New" charset="0"/>
                </a:rPr>
                <a:t>|</a:t>
              </a:r>
              <a:r>
                <a:rPr lang="en-US" altLang="de-DE" sz="2400">
                  <a:latin typeface="Times New Roman" charset="0"/>
                </a:rPr>
                <a:t> operator to convert an RGB value into an opaque pixel value by </a:t>
              </a:r>
              <a:r>
                <a:rPr lang="en-US" altLang="de-DE" sz="2000">
                  <a:latin typeface="Times New Roman" charset="0"/>
                </a:rPr>
                <a:t>OR</a:t>
              </a:r>
              <a:r>
                <a:rPr lang="en-US" altLang="de-DE" sz="2400">
                  <a:latin typeface="Times New Roman" charset="0"/>
                </a:rPr>
                <a:t>ing the 24-bit RGB value with </a:t>
              </a:r>
              <a:r>
                <a:rPr lang="en-US" altLang="de-DE" sz="2200" b="1">
                  <a:latin typeface="Courier New" charset="0"/>
                </a:rPr>
                <a:t>0xFF000000</a:t>
              </a:r>
              <a:r>
                <a:rPr lang="en-US" altLang="de-DE" sz="2400">
                  <a:latin typeface="Times New Roman" charset="0"/>
                </a:rPr>
                <a:t>, as follows: </a:t>
              </a:r>
            </a:p>
          </p:txBody>
        </p:sp>
        <p:sp>
          <p:nvSpPr>
            <p:cNvPr id="1075220" name="Rectangle 20"/>
            <p:cNvSpPr>
              <a:spLocks noChangeArrowheads="1"/>
            </p:cNvSpPr>
            <p:nvPr/>
          </p:nvSpPr>
          <p:spPr bwMode="auto">
            <a:xfrm>
              <a:off x="58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1" name="Rectangle 21"/>
            <p:cNvSpPr>
              <a:spLocks noChangeArrowheads="1"/>
            </p:cNvSpPr>
            <p:nvPr/>
          </p:nvSpPr>
          <p:spPr bwMode="auto">
            <a:xfrm>
              <a:off x="56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2" name="Rectangle 22"/>
            <p:cNvSpPr>
              <a:spLocks noChangeArrowheads="1"/>
            </p:cNvSpPr>
            <p:nvPr/>
          </p:nvSpPr>
          <p:spPr bwMode="auto">
            <a:xfrm>
              <a:off x="73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3" name="Rectangle 23"/>
            <p:cNvSpPr>
              <a:spLocks noChangeArrowheads="1"/>
            </p:cNvSpPr>
            <p:nvPr/>
          </p:nvSpPr>
          <p:spPr bwMode="auto">
            <a:xfrm>
              <a:off x="71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4" name="Rectangle 24"/>
            <p:cNvSpPr>
              <a:spLocks noChangeArrowheads="1"/>
            </p:cNvSpPr>
            <p:nvPr/>
          </p:nvSpPr>
          <p:spPr bwMode="auto">
            <a:xfrm>
              <a:off x="88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5" name="Rectangle 25"/>
            <p:cNvSpPr>
              <a:spLocks noChangeArrowheads="1"/>
            </p:cNvSpPr>
            <p:nvPr/>
          </p:nvSpPr>
          <p:spPr bwMode="auto">
            <a:xfrm>
              <a:off x="86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6" name="Rectangle 26"/>
            <p:cNvSpPr>
              <a:spLocks noChangeArrowheads="1"/>
            </p:cNvSpPr>
            <p:nvPr/>
          </p:nvSpPr>
          <p:spPr bwMode="auto">
            <a:xfrm>
              <a:off x="104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7" name="Rectangle 27"/>
            <p:cNvSpPr>
              <a:spLocks noChangeArrowheads="1"/>
            </p:cNvSpPr>
            <p:nvPr/>
          </p:nvSpPr>
          <p:spPr bwMode="auto">
            <a:xfrm>
              <a:off x="101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28" name="Rectangle 28"/>
            <p:cNvSpPr>
              <a:spLocks noChangeArrowheads="1"/>
            </p:cNvSpPr>
            <p:nvPr/>
          </p:nvSpPr>
          <p:spPr bwMode="auto">
            <a:xfrm>
              <a:off x="119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29" name="Rectangle 29"/>
            <p:cNvSpPr>
              <a:spLocks noChangeArrowheads="1"/>
            </p:cNvSpPr>
            <p:nvPr/>
          </p:nvSpPr>
          <p:spPr bwMode="auto">
            <a:xfrm>
              <a:off x="116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0" name="Rectangle 30"/>
            <p:cNvSpPr>
              <a:spLocks noChangeArrowheads="1"/>
            </p:cNvSpPr>
            <p:nvPr/>
          </p:nvSpPr>
          <p:spPr bwMode="auto">
            <a:xfrm>
              <a:off x="134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1" name="Rectangle 31"/>
            <p:cNvSpPr>
              <a:spLocks noChangeArrowheads="1"/>
            </p:cNvSpPr>
            <p:nvPr/>
          </p:nvSpPr>
          <p:spPr bwMode="auto">
            <a:xfrm>
              <a:off x="131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2" name="Rectangle 32"/>
            <p:cNvSpPr>
              <a:spLocks noChangeArrowheads="1"/>
            </p:cNvSpPr>
            <p:nvPr/>
          </p:nvSpPr>
          <p:spPr bwMode="auto">
            <a:xfrm>
              <a:off x="149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3" name="Rectangle 33"/>
            <p:cNvSpPr>
              <a:spLocks noChangeArrowheads="1"/>
            </p:cNvSpPr>
            <p:nvPr/>
          </p:nvSpPr>
          <p:spPr bwMode="auto">
            <a:xfrm>
              <a:off x="146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4" name="Rectangle 34"/>
            <p:cNvSpPr>
              <a:spLocks noChangeArrowheads="1"/>
            </p:cNvSpPr>
            <p:nvPr/>
          </p:nvSpPr>
          <p:spPr bwMode="auto">
            <a:xfrm>
              <a:off x="164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5" name="Rectangle 35"/>
            <p:cNvSpPr>
              <a:spLocks noChangeArrowheads="1"/>
            </p:cNvSpPr>
            <p:nvPr/>
          </p:nvSpPr>
          <p:spPr bwMode="auto">
            <a:xfrm>
              <a:off x="161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36" name="Rectangle 36"/>
            <p:cNvSpPr>
              <a:spLocks noChangeArrowheads="1"/>
            </p:cNvSpPr>
            <p:nvPr/>
          </p:nvSpPr>
          <p:spPr bwMode="auto">
            <a:xfrm>
              <a:off x="179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7" name="Rectangle 37"/>
            <p:cNvSpPr>
              <a:spLocks noChangeArrowheads="1"/>
            </p:cNvSpPr>
            <p:nvPr/>
          </p:nvSpPr>
          <p:spPr bwMode="auto">
            <a:xfrm>
              <a:off x="177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38" name="Rectangle 38"/>
            <p:cNvSpPr>
              <a:spLocks noChangeArrowheads="1"/>
            </p:cNvSpPr>
            <p:nvPr/>
          </p:nvSpPr>
          <p:spPr bwMode="auto">
            <a:xfrm>
              <a:off x="194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39" name="Rectangle 39"/>
            <p:cNvSpPr>
              <a:spLocks noChangeArrowheads="1"/>
            </p:cNvSpPr>
            <p:nvPr/>
          </p:nvSpPr>
          <p:spPr bwMode="auto">
            <a:xfrm>
              <a:off x="192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0" name="Rectangle 40"/>
            <p:cNvSpPr>
              <a:spLocks noChangeArrowheads="1"/>
            </p:cNvSpPr>
            <p:nvPr/>
          </p:nvSpPr>
          <p:spPr bwMode="auto">
            <a:xfrm>
              <a:off x="209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1" name="Rectangle 41"/>
            <p:cNvSpPr>
              <a:spLocks noChangeArrowheads="1"/>
            </p:cNvSpPr>
            <p:nvPr/>
          </p:nvSpPr>
          <p:spPr bwMode="auto">
            <a:xfrm>
              <a:off x="207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2" name="Rectangle 42"/>
            <p:cNvSpPr>
              <a:spLocks noChangeArrowheads="1"/>
            </p:cNvSpPr>
            <p:nvPr/>
          </p:nvSpPr>
          <p:spPr bwMode="auto">
            <a:xfrm>
              <a:off x="224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3" name="Rectangle 43"/>
            <p:cNvSpPr>
              <a:spLocks noChangeArrowheads="1"/>
            </p:cNvSpPr>
            <p:nvPr/>
          </p:nvSpPr>
          <p:spPr bwMode="auto">
            <a:xfrm>
              <a:off x="222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4" name="Rectangle 44"/>
            <p:cNvSpPr>
              <a:spLocks noChangeArrowheads="1"/>
            </p:cNvSpPr>
            <p:nvPr/>
          </p:nvSpPr>
          <p:spPr bwMode="auto">
            <a:xfrm>
              <a:off x="239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5" name="Rectangle 45"/>
            <p:cNvSpPr>
              <a:spLocks noChangeArrowheads="1"/>
            </p:cNvSpPr>
            <p:nvPr/>
          </p:nvSpPr>
          <p:spPr bwMode="auto">
            <a:xfrm>
              <a:off x="237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6" name="Rectangle 46"/>
            <p:cNvSpPr>
              <a:spLocks noChangeArrowheads="1"/>
            </p:cNvSpPr>
            <p:nvPr/>
          </p:nvSpPr>
          <p:spPr bwMode="auto">
            <a:xfrm>
              <a:off x="255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7" name="Rectangle 47"/>
            <p:cNvSpPr>
              <a:spLocks noChangeArrowheads="1"/>
            </p:cNvSpPr>
            <p:nvPr/>
          </p:nvSpPr>
          <p:spPr bwMode="auto">
            <a:xfrm>
              <a:off x="252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48" name="Rectangle 48"/>
            <p:cNvSpPr>
              <a:spLocks noChangeArrowheads="1"/>
            </p:cNvSpPr>
            <p:nvPr/>
          </p:nvSpPr>
          <p:spPr bwMode="auto">
            <a:xfrm>
              <a:off x="270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49" name="Rectangle 49"/>
            <p:cNvSpPr>
              <a:spLocks noChangeArrowheads="1"/>
            </p:cNvSpPr>
            <p:nvPr/>
          </p:nvSpPr>
          <p:spPr bwMode="auto">
            <a:xfrm>
              <a:off x="267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0" name="Rectangle 50"/>
            <p:cNvSpPr>
              <a:spLocks noChangeArrowheads="1"/>
            </p:cNvSpPr>
            <p:nvPr/>
          </p:nvSpPr>
          <p:spPr bwMode="auto">
            <a:xfrm>
              <a:off x="285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1" name="Rectangle 51"/>
            <p:cNvSpPr>
              <a:spLocks noChangeArrowheads="1"/>
            </p:cNvSpPr>
            <p:nvPr/>
          </p:nvSpPr>
          <p:spPr bwMode="auto">
            <a:xfrm>
              <a:off x="282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2" name="Rectangle 52"/>
            <p:cNvSpPr>
              <a:spLocks noChangeArrowheads="1"/>
            </p:cNvSpPr>
            <p:nvPr/>
          </p:nvSpPr>
          <p:spPr bwMode="auto">
            <a:xfrm>
              <a:off x="300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3" name="Rectangle 53"/>
            <p:cNvSpPr>
              <a:spLocks noChangeArrowheads="1"/>
            </p:cNvSpPr>
            <p:nvPr/>
          </p:nvSpPr>
          <p:spPr bwMode="auto">
            <a:xfrm>
              <a:off x="297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4" name="Rectangle 54"/>
            <p:cNvSpPr>
              <a:spLocks noChangeArrowheads="1"/>
            </p:cNvSpPr>
            <p:nvPr/>
          </p:nvSpPr>
          <p:spPr bwMode="auto">
            <a:xfrm>
              <a:off x="315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5" name="Rectangle 55"/>
            <p:cNvSpPr>
              <a:spLocks noChangeArrowheads="1"/>
            </p:cNvSpPr>
            <p:nvPr/>
          </p:nvSpPr>
          <p:spPr bwMode="auto">
            <a:xfrm>
              <a:off x="312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56" name="Rectangle 56"/>
            <p:cNvSpPr>
              <a:spLocks noChangeArrowheads="1"/>
            </p:cNvSpPr>
            <p:nvPr/>
          </p:nvSpPr>
          <p:spPr bwMode="auto">
            <a:xfrm>
              <a:off x="330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7" name="Rectangle 57"/>
            <p:cNvSpPr>
              <a:spLocks noChangeArrowheads="1"/>
            </p:cNvSpPr>
            <p:nvPr/>
          </p:nvSpPr>
          <p:spPr bwMode="auto">
            <a:xfrm>
              <a:off x="328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58" name="Rectangle 58"/>
            <p:cNvSpPr>
              <a:spLocks noChangeArrowheads="1"/>
            </p:cNvSpPr>
            <p:nvPr/>
          </p:nvSpPr>
          <p:spPr bwMode="auto">
            <a:xfrm>
              <a:off x="345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59" name="Rectangle 59"/>
            <p:cNvSpPr>
              <a:spLocks noChangeArrowheads="1"/>
            </p:cNvSpPr>
            <p:nvPr/>
          </p:nvSpPr>
          <p:spPr bwMode="auto">
            <a:xfrm>
              <a:off x="343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60" name="Rectangle 60"/>
            <p:cNvSpPr>
              <a:spLocks noChangeArrowheads="1"/>
            </p:cNvSpPr>
            <p:nvPr/>
          </p:nvSpPr>
          <p:spPr bwMode="auto">
            <a:xfrm>
              <a:off x="360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1" name="Rectangle 61"/>
            <p:cNvSpPr>
              <a:spLocks noChangeArrowheads="1"/>
            </p:cNvSpPr>
            <p:nvPr/>
          </p:nvSpPr>
          <p:spPr bwMode="auto">
            <a:xfrm>
              <a:off x="358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2" name="Rectangle 62"/>
            <p:cNvSpPr>
              <a:spLocks noChangeArrowheads="1"/>
            </p:cNvSpPr>
            <p:nvPr/>
          </p:nvSpPr>
          <p:spPr bwMode="auto">
            <a:xfrm>
              <a:off x="3758"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3" name="Rectangle 63"/>
            <p:cNvSpPr>
              <a:spLocks noChangeArrowheads="1"/>
            </p:cNvSpPr>
            <p:nvPr/>
          </p:nvSpPr>
          <p:spPr bwMode="auto">
            <a:xfrm>
              <a:off x="373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4" name="Rectangle 64"/>
            <p:cNvSpPr>
              <a:spLocks noChangeArrowheads="1"/>
            </p:cNvSpPr>
            <p:nvPr/>
          </p:nvSpPr>
          <p:spPr bwMode="auto">
            <a:xfrm>
              <a:off x="3909"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5" name="Rectangle 65"/>
            <p:cNvSpPr>
              <a:spLocks noChangeArrowheads="1"/>
            </p:cNvSpPr>
            <p:nvPr/>
          </p:nvSpPr>
          <p:spPr bwMode="auto">
            <a:xfrm>
              <a:off x="3884"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6" name="Rectangle 66"/>
            <p:cNvSpPr>
              <a:spLocks noChangeArrowheads="1"/>
            </p:cNvSpPr>
            <p:nvPr/>
          </p:nvSpPr>
          <p:spPr bwMode="auto">
            <a:xfrm>
              <a:off x="4060"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7" name="Rectangle 67"/>
            <p:cNvSpPr>
              <a:spLocks noChangeArrowheads="1"/>
            </p:cNvSpPr>
            <p:nvPr/>
          </p:nvSpPr>
          <p:spPr bwMode="auto">
            <a:xfrm>
              <a:off x="4035"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68" name="Rectangle 68"/>
            <p:cNvSpPr>
              <a:spLocks noChangeArrowheads="1"/>
            </p:cNvSpPr>
            <p:nvPr/>
          </p:nvSpPr>
          <p:spPr bwMode="auto">
            <a:xfrm>
              <a:off x="4211"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69" name="Rectangle 69"/>
            <p:cNvSpPr>
              <a:spLocks noChangeArrowheads="1"/>
            </p:cNvSpPr>
            <p:nvPr/>
          </p:nvSpPr>
          <p:spPr bwMode="auto">
            <a:xfrm>
              <a:off x="4186"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0" name="Rectangle 70"/>
            <p:cNvSpPr>
              <a:spLocks noChangeArrowheads="1"/>
            </p:cNvSpPr>
            <p:nvPr/>
          </p:nvSpPr>
          <p:spPr bwMode="auto">
            <a:xfrm>
              <a:off x="4362"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1" name="Rectangle 71"/>
            <p:cNvSpPr>
              <a:spLocks noChangeArrowheads="1"/>
            </p:cNvSpPr>
            <p:nvPr/>
          </p:nvSpPr>
          <p:spPr bwMode="auto">
            <a:xfrm>
              <a:off x="4337"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72" name="Rectangle 72"/>
            <p:cNvSpPr>
              <a:spLocks noChangeArrowheads="1"/>
            </p:cNvSpPr>
            <p:nvPr/>
          </p:nvSpPr>
          <p:spPr bwMode="auto">
            <a:xfrm>
              <a:off x="4513"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3" name="Rectangle 73"/>
            <p:cNvSpPr>
              <a:spLocks noChangeArrowheads="1"/>
            </p:cNvSpPr>
            <p:nvPr/>
          </p:nvSpPr>
          <p:spPr bwMode="auto">
            <a:xfrm>
              <a:off x="4488"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4" name="Rectangle 74"/>
            <p:cNvSpPr>
              <a:spLocks noChangeArrowheads="1"/>
            </p:cNvSpPr>
            <p:nvPr/>
          </p:nvSpPr>
          <p:spPr bwMode="auto">
            <a:xfrm>
              <a:off x="4664"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5" name="Rectangle 75"/>
            <p:cNvSpPr>
              <a:spLocks noChangeArrowheads="1"/>
            </p:cNvSpPr>
            <p:nvPr/>
          </p:nvSpPr>
          <p:spPr bwMode="auto">
            <a:xfrm>
              <a:off x="4639"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276" name="Rectangle 76"/>
            <p:cNvSpPr>
              <a:spLocks noChangeArrowheads="1"/>
            </p:cNvSpPr>
            <p:nvPr/>
          </p:nvSpPr>
          <p:spPr bwMode="auto">
            <a:xfrm>
              <a:off x="4815"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7" name="Rectangle 77"/>
            <p:cNvSpPr>
              <a:spLocks noChangeArrowheads="1"/>
            </p:cNvSpPr>
            <p:nvPr/>
          </p:nvSpPr>
          <p:spPr bwMode="auto">
            <a:xfrm>
              <a:off x="4790"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78" name="Rectangle 78"/>
            <p:cNvSpPr>
              <a:spLocks noChangeArrowheads="1"/>
            </p:cNvSpPr>
            <p:nvPr/>
          </p:nvSpPr>
          <p:spPr bwMode="auto">
            <a:xfrm>
              <a:off x="4966"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79" name="Rectangle 79"/>
            <p:cNvSpPr>
              <a:spLocks noChangeArrowheads="1"/>
            </p:cNvSpPr>
            <p:nvPr/>
          </p:nvSpPr>
          <p:spPr bwMode="auto">
            <a:xfrm>
              <a:off x="4941"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0" name="Rectangle 80"/>
            <p:cNvSpPr>
              <a:spLocks noChangeArrowheads="1"/>
            </p:cNvSpPr>
            <p:nvPr/>
          </p:nvSpPr>
          <p:spPr bwMode="auto">
            <a:xfrm>
              <a:off x="5117" y="305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1" name="Rectangle 81"/>
            <p:cNvSpPr>
              <a:spLocks noChangeArrowheads="1"/>
            </p:cNvSpPr>
            <p:nvPr/>
          </p:nvSpPr>
          <p:spPr bwMode="auto">
            <a:xfrm>
              <a:off x="5092"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2" name="Rectangle 82"/>
            <p:cNvSpPr>
              <a:spLocks noChangeArrowheads="1"/>
            </p:cNvSpPr>
            <p:nvPr/>
          </p:nvSpPr>
          <p:spPr bwMode="auto">
            <a:xfrm>
              <a:off x="5268" y="305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3" name="Rectangle 83"/>
            <p:cNvSpPr>
              <a:spLocks noChangeArrowheads="1"/>
            </p:cNvSpPr>
            <p:nvPr/>
          </p:nvSpPr>
          <p:spPr bwMode="auto">
            <a:xfrm>
              <a:off x="5243" y="304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4" name="Line 84"/>
            <p:cNvSpPr>
              <a:spLocks noChangeShapeType="1"/>
            </p:cNvSpPr>
            <p:nvPr/>
          </p:nvSpPr>
          <p:spPr bwMode="auto">
            <a:xfrm>
              <a:off x="1796" y="305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5" name="Line 85"/>
            <p:cNvSpPr>
              <a:spLocks noChangeShapeType="1"/>
            </p:cNvSpPr>
            <p:nvPr/>
          </p:nvSpPr>
          <p:spPr bwMode="auto">
            <a:xfrm>
              <a:off x="3005" y="305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6" name="Line 86"/>
            <p:cNvSpPr>
              <a:spLocks noChangeShapeType="1"/>
            </p:cNvSpPr>
            <p:nvPr/>
          </p:nvSpPr>
          <p:spPr bwMode="auto">
            <a:xfrm>
              <a:off x="4214" y="305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7" name="Rectangle 87"/>
            <p:cNvSpPr>
              <a:spLocks noChangeArrowheads="1"/>
            </p:cNvSpPr>
            <p:nvPr/>
          </p:nvSpPr>
          <p:spPr bwMode="auto">
            <a:xfrm>
              <a:off x="58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88" name="Rectangle 88"/>
            <p:cNvSpPr>
              <a:spLocks noChangeArrowheads="1"/>
            </p:cNvSpPr>
            <p:nvPr/>
          </p:nvSpPr>
          <p:spPr bwMode="auto">
            <a:xfrm>
              <a:off x="56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89" name="Rectangle 89"/>
            <p:cNvSpPr>
              <a:spLocks noChangeArrowheads="1"/>
            </p:cNvSpPr>
            <p:nvPr/>
          </p:nvSpPr>
          <p:spPr bwMode="auto">
            <a:xfrm>
              <a:off x="73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0" name="Rectangle 90"/>
            <p:cNvSpPr>
              <a:spLocks noChangeArrowheads="1"/>
            </p:cNvSpPr>
            <p:nvPr/>
          </p:nvSpPr>
          <p:spPr bwMode="auto">
            <a:xfrm>
              <a:off x="71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1" name="Rectangle 91"/>
            <p:cNvSpPr>
              <a:spLocks noChangeArrowheads="1"/>
            </p:cNvSpPr>
            <p:nvPr/>
          </p:nvSpPr>
          <p:spPr bwMode="auto">
            <a:xfrm>
              <a:off x="88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2" name="Rectangle 92"/>
            <p:cNvSpPr>
              <a:spLocks noChangeArrowheads="1"/>
            </p:cNvSpPr>
            <p:nvPr/>
          </p:nvSpPr>
          <p:spPr bwMode="auto">
            <a:xfrm>
              <a:off x="86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3" name="Rectangle 93"/>
            <p:cNvSpPr>
              <a:spLocks noChangeArrowheads="1"/>
            </p:cNvSpPr>
            <p:nvPr/>
          </p:nvSpPr>
          <p:spPr bwMode="auto">
            <a:xfrm>
              <a:off x="103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4" name="Rectangle 94"/>
            <p:cNvSpPr>
              <a:spLocks noChangeArrowheads="1"/>
            </p:cNvSpPr>
            <p:nvPr/>
          </p:nvSpPr>
          <p:spPr bwMode="auto">
            <a:xfrm>
              <a:off x="101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5" name="Rectangle 95"/>
            <p:cNvSpPr>
              <a:spLocks noChangeArrowheads="1"/>
            </p:cNvSpPr>
            <p:nvPr/>
          </p:nvSpPr>
          <p:spPr bwMode="auto">
            <a:xfrm>
              <a:off x="118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6" name="Rectangle 96"/>
            <p:cNvSpPr>
              <a:spLocks noChangeArrowheads="1"/>
            </p:cNvSpPr>
            <p:nvPr/>
          </p:nvSpPr>
          <p:spPr bwMode="auto">
            <a:xfrm>
              <a:off x="116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7" name="Rectangle 97"/>
            <p:cNvSpPr>
              <a:spLocks noChangeArrowheads="1"/>
            </p:cNvSpPr>
            <p:nvPr/>
          </p:nvSpPr>
          <p:spPr bwMode="auto">
            <a:xfrm>
              <a:off x="134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298" name="Rectangle 98"/>
            <p:cNvSpPr>
              <a:spLocks noChangeArrowheads="1"/>
            </p:cNvSpPr>
            <p:nvPr/>
          </p:nvSpPr>
          <p:spPr bwMode="auto">
            <a:xfrm>
              <a:off x="131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299" name="Rectangle 99"/>
            <p:cNvSpPr>
              <a:spLocks noChangeArrowheads="1"/>
            </p:cNvSpPr>
            <p:nvPr/>
          </p:nvSpPr>
          <p:spPr bwMode="auto">
            <a:xfrm>
              <a:off x="149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0" name="Rectangle 100"/>
            <p:cNvSpPr>
              <a:spLocks noChangeArrowheads="1"/>
            </p:cNvSpPr>
            <p:nvPr/>
          </p:nvSpPr>
          <p:spPr bwMode="auto">
            <a:xfrm>
              <a:off x="146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01" name="Rectangle 101"/>
            <p:cNvSpPr>
              <a:spLocks noChangeArrowheads="1"/>
            </p:cNvSpPr>
            <p:nvPr/>
          </p:nvSpPr>
          <p:spPr bwMode="auto">
            <a:xfrm>
              <a:off x="164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2" name="Rectangle 102"/>
            <p:cNvSpPr>
              <a:spLocks noChangeArrowheads="1"/>
            </p:cNvSpPr>
            <p:nvPr/>
          </p:nvSpPr>
          <p:spPr bwMode="auto">
            <a:xfrm>
              <a:off x="161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03" name="Rectangle 103"/>
            <p:cNvSpPr>
              <a:spLocks noChangeArrowheads="1"/>
            </p:cNvSpPr>
            <p:nvPr/>
          </p:nvSpPr>
          <p:spPr bwMode="auto">
            <a:xfrm>
              <a:off x="179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4" name="Rectangle 104"/>
            <p:cNvSpPr>
              <a:spLocks noChangeArrowheads="1"/>
            </p:cNvSpPr>
            <p:nvPr/>
          </p:nvSpPr>
          <p:spPr bwMode="auto">
            <a:xfrm>
              <a:off x="176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5" name="Rectangle 105"/>
            <p:cNvSpPr>
              <a:spLocks noChangeArrowheads="1"/>
            </p:cNvSpPr>
            <p:nvPr/>
          </p:nvSpPr>
          <p:spPr bwMode="auto">
            <a:xfrm>
              <a:off x="194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6" name="Rectangle 106"/>
            <p:cNvSpPr>
              <a:spLocks noChangeArrowheads="1"/>
            </p:cNvSpPr>
            <p:nvPr/>
          </p:nvSpPr>
          <p:spPr bwMode="auto">
            <a:xfrm>
              <a:off x="191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7" name="Rectangle 107"/>
            <p:cNvSpPr>
              <a:spLocks noChangeArrowheads="1"/>
            </p:cNvSpPr>
            <p:nvPr/>
          </p:nvSpPr>
          <p:spPr bwMode="auto">
            <a:xfrm>
              <a:off x="209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08" name="Rectangle 108"/>
            <p:cNvSpPr>
              <a:spLocks noChangeArrowheads="1"/>
            </p:cNvSpPr>
            <p:nvPr/>
          </p:nvSpPr>
          <p:spPr bwMode="auto">
            <a:xfrm>
              <a:off x="207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09" name="Rectangle 109"/>
            <p:cNvSpPr>
              <a:spLocks noChangeArrowheads="1"/>
            </p:cNvSpPr>
            <p:nvPr/>
          </p:nvSpPr>
          <p:spPr bwMode="auto">
            <a:xfrm>
              <a:off x="224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0" name="Rectangle 110"/>
            <p:cNvSpPr>
              <a:spLocks noChangeArrowheads="1"/>
            </p:cNvSpPr>
            <p:nvPr/>
          </p:nvSpPr>
          <p:spPr bwMode="auto">
            <a:xfrm>
              <a:off x="222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1" name="Rectangle 111"/>
            <p:cNvSpPr>
              <a:spLocks noChangeArrowheads="1"/>
            </p:cNvSpPr>
            <p:nvPr/>
          </p:nvSpPr>
          <p:spPr bwMode="auto">
            <a:xfrm>
              <a:off x="239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2" name="Rectangle 112"/>
            <p:cNvSpPr>
              <a:spLocks noChangeArrowheads="1"/>
            </p:cNvSpPr>
            <p:nvPr/>
          </p:nvSpPr>
          <p:spPr bwMode="auto">
            <a:xfrm>
              <a:off x="237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3" name="Rectangle 113"/>
            <p:cNvSpPr>
              <a:spLocks noChangeArrowheads="1"/>
            </p:cNvSpPr>
            <p:nvPr/>
          </p:nvSpPr>
          <p:spPr bwMode="auto">
            <a:xfrm>
              <a:off x="254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4" name="Rectangle 114"/>
            <p:cNvSpPr>
              <a:spLocks noChangeArrowheads="1"/>
            </p:cNvSpPr>
            <p:nvPr/>
          </p:nvSpPr>
          <p:spPr bwMode="auto">
            <a:xfrm>
              <a:off x="252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5" name="Rectangle 115"/>
            <p:cNvSpPr>
              <a:spLocks noChangeArrowheads="1"/>
            </p:cNvSpPr>
            <p:nvPr/>
          </p:nvSpPr>
          <p:spPr bwMode="auto">
            <a:xfrm>
              <a:off x="269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6" name="Rectangle 116"/>
            <p:cNvSpPr>
              <a:spLocks noChangeArrowheads="1"/>
            </p:cNvSpPr>
            <p:nvPr/>
          </p:nvSpPr>
          <p:spPr bwMode="auto">
            <a:xfrm>
              <a:off x="267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7" name="Rectangle 117"/>
            <p:cNvSpPr>
              <a:spLocks noChangeArrowheads="1"/>
            </p:cNvSpPr>
            <p:nvPr/>
          </p:nvSpPr>
          <p:spPr bwMode="auto">
            <a:xfrm>
              <a:off x="285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18" name="Rectangle 118"/>
            <p:cNvSpPr>
              <a:spLocks noChangeArrowheads="1"/>
            </p:cNvSpPr>
            <p:nvPr/>
          </p:nvSpPr>
          <p:spPr bwMode="auto">
            <a:xfrm>
              <a:off x="282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19" name="Rectangle 119"/>
            <p:cNvSpPr>
              <a:spLocks noChangeArrowheads="1"/>
            </p:cNvSpPr>
            <p:nvPr/>
          </p:nvSpPr>
          <p:spPr bwMode="auto">
            <a:xfrm>
              <a:off x="300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0" name="Rectangle 120"/>
            <p:cNvSpPr>
              <a:spLocks noChangeArrowheads="1"/>
            </p:cNvSpPr>
            <p:nvPr/>
          </p:nvSpPr>
          <p:spPr bwMode="auto">
            <a:xfrm>
              <a:off x="297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1" name="Rectangle 121"/>
            <p:cNvSpPr>
              <a:spLocks noChangeArrowheads="1"/>
            </p:cNvSpPr>
            <p:nvPr/>
          </p:nvSpPr>
          <p:spPr bwMode="auto">
            <a:xfrm>
              <a:off x="315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2" name="Rectangle 122"/>
            <p:cNvSpPr>
              <a:spLocks noChangeArrowheads="1"/>
            </p:cNvSpPr>
            <p:nvPr/>
          </p:nvSpPr>
          <p:spPr bwMode="auto">
            <a:xfrm>
              <a:off x="312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3" name="Rectangle 123"/>
            <p:cNvSpPr>
              <a:spLocks noChangeArrowheads="1"/>
            </p:cNvSpPr>
            <p:nvPr/>
          </p:nvSpPr>
          <p:spPr bwMode="auto">
            <a:xfrm>
              <a:off x="330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4" name="Rectangle 124"/>
            <p:cNvSpPr>
              <a:spLocks noChangeArrowheads="1"/>
            </p:cNvSpPr>
            <p:nvPr/>
          </p:nvSpPr>
          <p:spPr bwMode="auto">
            <a:xfrm>
              <a:off x="327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5" name="Rectangle 125"/>
            <p:cNvSpPr>
              <a:spLocks noChangeArrowheads="1"/>
            </p:cNvSpPr>
            <p:nvPr/>
          </p:nvSpPr>
          <p:spPr bwMode="auto">
            <a:xfrm>
              <a:off x="345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6" name="Rectangle 126"/>
            <p:cNvSpPr>
              <a:spLocks noChangeArrowheads="1"/>
            </p:cNvSpPr>
            <p:nvPr/>
          </p:nvSpPr>
          <p:spPr bwMode="auto">
            <a:xfrm>
              <a:off x="342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7" name="Rectangle 127"/>
            <p:cNvSpPr>
              <a:spLocks noChangeArrowheads="1"/>
            </p:cNvSpPr>
            <p:nvPr/>
          </p:nvSpPr>
          <p:spPr bwMode="auto">
            <a:xfrm>
              <a:off x="360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28" name="Rectangle 128"/>
            <p:cNvSpPr>
              <a:spLocks noChangeArrowheads="1"/>
            </p:cNvSpPr>
            <p:nvPr/>
          </p:nvSpPr>
          <p:spPr bwMode="auto">
            <a:xfrm>
              <a:off x="358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29" name="Rectangle 129"/>
            <p:cNvSpPr>
              <a:spLocks noChangeArrowheads="1"/>
            </p:cNvSpPr>
            <p:nvPr/>
          </p:nvSpPr>
          <p:spPr bwMode="auto">
            <a:xfrm>
              <a:off x="3756"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0" name="Rectangle 130"/>
            <p:cNvSpPr>
              <a:spLocks noChangeArrowheads="1"/>
            </p:cNvSpPr>
            <p:nvPr/>
          </p:nvSpPr>
          <p:spPr bwMode="auto">
            <a:xfrm>
              <a:off x="373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1" name="Rectangle 131"/>
            <p:cNvSpPr>
              <a:spLocks noChangeArrowheads="1"/>
            </p:cNvSpPr>
            <p:nvPr/>
          </p:nvSpPr>
          <p:spPr bwMode="auto">
            <a:xfrm>
              <a:off x="3907"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2" name="Rectangle 132"/>
            <p:cNvSpPr>
              <a:spLocks noChangeArrowheads="1"/>
            </p:cNvSpPr>
            <p:nvPr/>
          </p:nvSpPr>
          <p:spPr bwMode="auto">
            <a:xfrm>
              <a:off x="3882"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3" name="Rectangle 133"/>
            <p:cNvSpPr>
              <a:spLocks noChangeArrowheads="1"/>
            </p:cNvSpPr>
            <p:nvPr/>
          </p:nvSpPr>
          <p:spPr bwMode="auto">
            <a:xfrm>
              <a:off x="4058"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4" name="Rectangle 134"/>
            <p:cNvSpPr>
              <a:spLocks noChangeArrowheads="1"/>
            </p:cNvSpPr>
            <p:nvPr/>
          </p:nvSpPr>
          <p:spPr bwMode="auto">
            <a:xfrm>
              <a:off x="4033"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5" name="Rectangle 135"/>
            <p:cNvSpPr>
              <a:spLocks noChangeArrowheads="1"/>
            </p:cNvSpPr>
            <p:nvPr/>
          </p:nvSpPr>
          <p:spPr bwMode="auto">
            <a:xfrm>
              <a:off x="4209"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6" name="Rectangle 136"/>
            <p:cNvSpPr>
              <a:spLocks noChangeArrowheads="1"/>
            </p:cNvSpPr>
            <p:nvPr/>
          </p:nvSpPr>
          <p:spPr bwMode="auto">
            <a:xfrm>
              <a:off x="4184"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7" name="Rectangle 137"/>
            <p:cNvSpPr>
              <a:spLocks noChangeArrowheads="1"/>
            </p:cNvSpPr>
            <p:nvPr/>
          </p:nvSpPr>
          <p:spPr bwMode="auto">
            <a:xfrm>
              <a:off x="4360"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38" name="Rectangle 138"/>
            <p:cNvSpPr>
              <a:spLocks noChangeArrowheads="1"/>
            </p:cNvSpPr>
            <p:nvPr/>
          </p:nvSpPr>
          <p:spPr bwMode="auto">
            <a:xfrm>
              <a:off x="4335"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39" name="Rectangle 139"/>
            <p:cNvSpPr>
              <a:spLocks noChangeArrowheads="1"/>
            </p:cNvSpPr>
            <p:nvPr/>
          </p:nvSpPr>
          <p:spPr bwMode="auto">
            <a:xfrm>
              <a:off x="4511"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0" name="Rectangle 140"/>
            <p:cNvSpPr>
              <a:spLocks noChangeArrowheads="1"/>
            </p:cNvSpPr>
            <p:nvPr/>
          </p:nvSpPr>
          <p:spPr bwMode="auto">
            <a:xfrm>
              <a:off x="4486"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1" name="Rectangle 141"/>
            <p:cNvSpPr>
              <a:spLocks noChangeArrowheads="1"/>
            </p:cNvSpPr>
            <p:nvPr/>
          </p:nvSpPr>
          <p:spPr bwMode="auto">
            <a:xfrm>
              <a:off x="4662"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2" name="Rectangle 142"/>
            <p:cNvSpPr>
              <a:spLocks noChangeArrowheads="1"/>
            </p:cNvSpPr>
            <p:nvPr/>
          </p:nvSpPr>
          <p:spPr bwMode="auto">
            <a:xfrm>
              <a:off x="4637"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3" name="Rectangle 143"/>
            <p:cNvSpPr>
              <a:spLocks noChangeArrowheads="1"/>
            </p:cNvSpPr>
            <p:nvPr/>
          </p:nvSpPr>
          <p:spPr bwMode="auto">
            <a:xfrm>
              <a:off x="4813"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4" name="Rectangle 144"/>
            <p:cNvSpPr>
              <a:spLocks noChangeArrowheads="1"/>
            </p:cNvSpPr>
            <p:nvPr/>
          </p:nvSpPr>
          <p:spPr bwMode="auto">
            <a:xfrm>
              <a:off x="4788"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5" name="Rectangle 145"/>
            <p:cNvSpPr>
              <a:spLocks noChangeArrowheads="1"/>
            </p:cNvSpPr>
            <p:nvPr/>
          </p:nvSpPr>
          <p:spPr bwMode="auto">
            <a:xfrm>
              <a:off x="4964"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6" name="Rectangle 146"/>
            <p:cNvSpPr>
              <a:spLocks noChangeArrowheads="1"/>
            </p:cNvSpPr>
            <p:nvPr/>
          </p:nvSpPr>
          <p:spPr bwMode="auto">
            <a:xfrm>
              <a:off x="4939"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7" name="Rectangle 147"/>
            <p:cNvSpPr>
              <a:spLocks noChangeArrowheads="1"/>
            </p:cNvSpPr>
            <p:nvPr/>
          </p:nvSpPr>
          <p:spPr bwMode="auto">
            <a:xfrm>
              <a:off x="5115" y="336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48" name="Rectangle 148"/>
            <p:cNvSpPr>
              <a:spLocks noChangeArrowheads="1"/>
            </p:cNvSpPr>
            <p:nvPr/>
          </p:nvSpPr>
          <p:spPr bwMode="auto">
            <a:xfrm>
              <a:off x="5090"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49" name="Rectangle 149"/>
            <p:cNvSpPr>
              <a:spLocks noChangeArrowheads="1"/>
            </p:cNvSpPr>
            <p:nvPr/>
          </p:nvSpPr>
          <p:spPr bwMode="auto">
            <a:xfrm>
              <a:off x="5266" y="3367"/>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0" name="Rectangle 150"/>
            <p:cNvSpPr>
              <a:spLocks noChangeArrowheads="1"/>
            </p:cNvSpPr>
            <p:nvPr/>
          </p:nvSpPr>
          <p:spPr bwMode="auto">
            <a:xfrm>
              <a:off x="5241" y="336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51" name="Line 151"/>
            <p:cNvSpPr>
              <a:spLocks noChangeShapeType="1"/>
            </p:cNvSpPr>
            <p:nvPr/>
          </p:nvSpPr>
          <p:spPr bwMode="auto">
            <a:xfrm>
              <a:off x="1794" y="336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2" name="Line 152"/>
            <p:cNvSpPr>
              <a:spLocks noChangeShapeType="1"/>
            </p:cNvSpPr>
            <p:nvPr/>
          </p:nvSpPr>
          <p:spPr bwMode="auto">
            <a:xfrm>
              <a:off x="3003" y="3367"/>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3" name="Line 153"/>
            <p:cNvSpPr>
              <a:spLocks noChangeShapeType="1"/>
            </p:cNvSpPr>
            <p:nvPr/>
          </p:nvSpPr>
          <p:spPr bwMode="auto">
            <a:xfrm>
              <a:off x="4212" y="3368"/>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4" name="Rectangle 154"/>
            <p:cNvSpPr>
              <a:spLocks noChangeArrowheads="1"/>
            </p:cNvSpPr>
            <p:nvPr/>
          </p:nvSpPr>
          <p:spPr bwMode="auto">
            <a:xfrm>
              <a:off x="58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5" name="Rectangle 155"/>
            <p:cNvSpPr>
              <a:spLocks noChangeArrowheads="1"/>
            </p:cNvSpPr>
            <p:nvPr/>
          </p:nvSpPr>
          <p:spPr bwMode="auto">
            <a:xfrm>
              <a:off x="55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56" name="Rectangle 156"/>
            <p:cNvSpPr>
              <a:spLocks noChangeArrowheads="1"/>
            </p:cNvSpPr>
            <p:nvPr/>
          </p:nvSpPr>
          <p:spPr bwMode="auto">
            <a:xfrm>
              <a:off x="73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7" name="Rectangle 157"/>
            <p:cNvSpPr>
              <a:spLocks noChangeArrowheads="1"/>
            </p:cNvSpPr>
            <p:nvPr/>
          </p:nvSpPr>
          <p:spPr bwMode="auto">
            <a:xfrm>
              <a:off x="70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58" name="Rectangle 158"/>
            <p:cNvSpPr>
              <a:spLocks noChangeArrowheads="1"/>
            </p:cNvSpPr>
            <p:nvPr/>
          </p:nvSpPr>
          <p:spPr bwMode="auto">
            <a:xfrm>
              <a:off x="88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59" name="Rectangle 159"/>
            <p:cNvSpPr>
              <a:spLocks noChangeArrowheads="1"/>
            </p:cNvSpPr>
            <p:nvPr/>
          </p:nvSpPr>
          <p:spPr bwMode="auto">
            <a:xfrm>
              <a:off x="86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0" name="Rectangle 160"/>
            <p:cNvSpPr>
              <a:spLocks noChangeArrowheads="1"/>
            </p:cNvSpPr>
            <p:nvPr/>
          </p:nvSpPr>
          <p:spPr bwMode="auto">
            <a:xfrm>
              <a:off x="103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1" name="Rectangle 161"/>
            <p:cNvSpPr>
              <a:spLocks noChangeArrowheads="1"/>
            </p:cNvSpPr>
            <p:nvPr/>
          </p:nvSpPr>
          <p:spPr bwMode="auto">
            <a:xfrm>
              <a:off x="101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2" name="Rectangle 162"/>
            <p:cNvSpPr>
              <a:spLocks noChangeArrowheads="1"/>
            </p:cNvSpPr>
            <p:nvPr/>
          </p:nvSpPr>
          <p:spPr bwMode="auto">
            <a:xfrm>
              <a:off x="118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3" name="Rectangle 163"/>
            <p:cNvSpPr>
              <a:spLocks noChangeArrowheads="1"/>
            </p:cNvSpPr>
            <p:nvPr/>
          </p:nvSpPr>
          <p:spPr bwMode="auto">
            <a:xfrm>
              <a:off x="116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4" name="Rectangle 164"/>
            <p:cNvSpPr>
              <a:spLocks noChangeArrowheads="1"/>
            </p:cNvSpPr>
            <p:nvPr/>
          </p:nvSpPr>
          <p:spPr bwMode="auto">
            <a:xfrm>
              <a:off x="133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5" name="Rectangle 165"/>
            <p:cNvSpPr>
              <a:spLocks noChangeArrowheads="1"/>
            </p:cNvSpPr>
            <p:nvPr/>
          </p:nvSpPr>
          <p:spPr bwMode="auto">
            <a:xfrm>
              <a:off x="131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6" name="Rectangle 166"/>
            <p:cNvSpPr>
              <a:spLocks noChangeArrowheads="1"/>
            </p:cNvSpPr>
            <p:nvPr/>
          </p:nvSpPr>
          <p:spPr bwMode="auto">
            <a:xfrm>
              <a:off x="148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7" name="Rectangle 167"/>
            <p:cNvSpPr>
              <a:spLocks noChangeArrowheads="1"/>
            </p:cNvSpPr>
            <p:nvPr/>
          </p:nvSpPr>
          <p:spPr bwMode="auto">
            <a:xfrm>
              <a:off x="146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68" name="Rectangle 168"/>
            <p:cNvSpPr>
              <a:spLocks noChangeArrowheads="1"/>
            </p:cNvSpPr>
            <p:nvPr/>
          </p:nvSpPr>
          <p:spPr bwMode="auto">
            <a:xfrm>
              <a:off x="164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69" name="Rectangle 169"/>
            <p:cNvSpPr>
              <a:spLocks noChangeArrowheads="1"/>
            </p:cNvSpPr>
            <p:nvPr/>
          </p:nvSpPr>
          <p:spPr bwMode="auto">
            <a:xfrm>
              <a:off x="161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0" name="Rectangle 170"/>
            <p:cNvSpPr>
              <a:spLocks noChangeArrowheads="1"/>
            </p:cNvSpPr>
            <p:nvPr/>
          </p:nvSpPr>
          <p:spPr bwMode="auto">
            <a:xfrm>
              <a:off x="179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1" name="Rectangle 171"/>
            <p:cNvSpPr>
              <a:spLocks noChangeArrowheads="1"/>
            </p:cNvSpPr>
            <p:nvPr/>
          </p:nvSpPr>
          <p:spPr bwMode="auto">
            <a:xfrm>
              <a:off x="176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2" name="Rectangle 172"/>
            <p:cNvSpPr>
              <a:spLocks noChangeArrowheads="1"/>
            </p:cNvSpPr>
            <p:nvPr/>
          </p:nvSpPr>
          <p:spPr bwMode="auto">
            <a:xfrm>
              <a:off x="194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3" name="Rectangle 173"/>
            <p:cNvSpPr>
              <a:spLocks noChangeArrowheads="1"/>
            </p:cNvSpPr>
            <p:nvPr/>
          </p:nvSpPr>
          <p:spPr bwMode="auto">
            <a:xfrm>
              <a:off x="191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4" name="Rectangle 174"/>
            <p:cNvSpPr>
              <a:spLocks noChangeArrowheads="1"/>
            </p:cNvSpPr>
            <p:nvPr/>
          </p:nvSpPr>
          <p:spPr bwMode="auto">
            <a:xfrm>
              <a:off x="209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5" name="Rectangle 175"/>
            <p:cNvSpPr>
              <a:spLocks noChangeArrowheads="1"/>
            </p:cNvSpPr>
            <p:nvPr/>
          </p:nvSpPr>
          <p:spPr bwMode="auto">
            <a:xfrm>
              <a:off x="206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6" name="Rectangle 176"/>
            <p:cNvSpPr>
              <a:spLocks noChangeArrowheads="1"/>
            </p:cNvSpPr>
            <p:nvPr/>
          </p:nvSpPr>
          <p:spPr bwMode="auto">
            <a:xfrm>
              <a:off x="224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7" name="Rectangle 177"/>
            <p:cNvSpPr>
              <a:spLocks noChangeArrowheads="1"/>
            </p:cNvSpPr>
            <p:nvPr/>
          </p:nvSpPr>
          <p:spPr bwMode="auto">
            <a:xfrm>
              <a:off x="221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78" name="Rectangle 178"/>
            <p:cNvSpPr>
              <a:spLocks noChangeArrowheads="1"/>
            </p:cNvSpPr>
            <p:nvPr/>
          </p:nvSpPr>
          <p:spPr bwMode="auto">
            <a:xfrm>
              <a:off x="239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79" name="Rectangle 179"/>
            <p:cNvSpPr>
              <a:spLocks noChangeArrowheads="1"/>
            </p:cNvSpPr>
            <p:nvPr/>
          </p:nvSpPr>
          <p:spPr bwMode="auto">
            <a:xfrm>
              <a:off x="237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0" name="Rectangle 180"/>
            <p:cNvSpPr>
              <a:spLocks noChangeArrowheads="1"/>
            </p:cNvSpPr>
            <p:nvPr/>
          </p:nvSpPr>
          <p:spPr bwMode="auto">
            <a:xfrm>
              <a:off x="254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1" name="Rectangle 181"/>
            <p:cNvSpPr>
              <a:spLocks noChangeArrowheads="1"/>
            </p:cNvSpPr>
            <p:nvPr/>
          </p:nvSpPr>
          <p:spPr bwMode="auto">
            <a:xfrm>
              <a:off x="252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2" name="Rectangle 182"/>
            <p:cNvSpPr>
              <a:spLocks noChangeArrowheads="1"/>
            </p:cNvSpPr>
            <p:nvPr/>
          </p:nvSpPr>
          <p:spPr bwMode="auto">
            <a:xfrm>
              <a:off x="269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3" name="Rectangle 183"/>
            <p:cNvSpPr>
              <a:spLocks noChangeArrowheads="1"/>
            </p:cNvSpPr>
            <p:nvPr/>
          </p:nvSpPr>
          <p:spPr bwMode="auto">
            <a:xfrm>
              <a:off x="267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4" name="Rectangle 184"/>
            <p:cNvSpPr>
              <a:spLocks noChangeArrowheads="1"/>
            </p:cNvSpPr>
            <p:nvPr/>
          </p:nvSpPr>
          <p:spPr bwMode="auto">
            <a:xfrm>
              <a:off x="284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5" name="Rectangle 185"/>
            <p:cNvSpPr>
              <a:spLocks noChangeArrowheads="1"/>
            </p:cNvSpPr>
            <p:nvPr/>
          </p:nvSpPr>
          <p:spPr bwMode="auto">
            <a:xfrm>
              <a:off x="282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6" name="Rectangle 186"/>
            <p:cNvSpPr>
              <a:spLocks noChangeArrowheads="1"/>
            </p:cNvSpPr>
            <p:nvPr/>
          </p:nvSpPr>
          <p:spPr bwMode="auto">
            <a:xfrm>
              <a:off x="299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7" name="Rectangle 187"/>
            <p:cNvSpPr>
              <a:spLocks noChangeArrowheads="1"/>
            </p:cNvSpPr>
            <p:nvPr/>
          </p:nvSpPr>
          <p:spPr bwMode="auto">
            <a:xfrm>
              <a:off x="297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88" name="Rectangle 188"/>
            <p:cNvSpPr>
              <a:spLocks noChangeArrowheads="1"/>
            </p:cNvSpPr>
            <p:nvPr/>
          </p:nvSpPr>
          <p:spPr bwMode="auto">
            <a:xfrm>
              <a:off x="315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89" name="Rectangle 189"/>
            <p:cNvSpPr>
              <a:spLocks noChangeArrowheads="1"/>
            </p:cNvSpPr>
            <p:nvPr/>
          </p:nvSpPr>
          <p:spPr bwMode="auto">
            <a:xfrm>
              <a:off x="312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90" name="Rectangle 190"/>
            <p:cNvSpPr>
              <a:spLocks noChangeArrowheads="1"/>
            </p:cNvSpPr>
            <p:nvPr/>
          </p:nvSpPr>
          <p:spPr bwMode="auto">
            <a:xfrm>
              <a:off x="330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1" name="Rectangle 191"/>
            <p:cNvSpPr>
              <a:spLocks noChangeArrowheads="1"/>
            </p:cNvSpPr>
            <p:nvPr/>
          </p:nvSpPr>
          <p:spPr bwMode="auto">
            <a:xfrm>
              <a:off x="327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2" name="Rectangle 192"/>
            <p:cNvSpPr>
              <a:spLocks noChangeArrowheads="1"/>
            </p:cNvSpPr>
            <p:nvPr/>
          </p:nvSpPr>
          <p:spPr bwMode="auto">
            <a:xfrm>
              <a:off x="345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3" name="Rectangle 193"/>
            <p:cNvSpPr>
              <a:spLocks noChangeArrowheads="1"/>
            </p:cNvSpPr>
            <p:nvPr/>
          </p:nvSpPr>
          <p:spPr bwMode="auto">
            <a:xfrm>
              <a:off x="342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394" name="Rectangle 194"/>
            <p:cNvSpPr>
              <a:spLocks noChangeArrowheads="1"/>
            </p:cNvSpPr>
            <p:nvPr/>
          </p:nvSpPr>
          <p:spPr bwMode="auto">
            <a:xfrm>
              <a:off x="360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5" name="Rectangle 195"/>
            <p:cNvSpPr>
              <a:spLocks noChangeArrowheads="1"/>
            </p:cNvSpPr>
            <p:nvPr/>
          </p:nvSpPr>
          <p:spPr bwMode="auto">
            <a:xfrm>
              <a:off x="357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6" name="Rectangle 196"/>
            <p:cNvSpPr>
              <a:spLocks noChangeArrowheads="1"/>
            </p:cNvSpPr>
            <p:nvPr/>
          </p:nvSpPr>
          <p:spPr bwMode="auto">
            <a:xfrm>
              <a:off x="3754"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7" name="Rectangle 197"/>
            <p:cNvSpPr>
              <a:spLocks noChangeArrowheads="1"/>
            </p:cNvSpPr>
            <p:nvPr/>
          </p:nvSpPr>
          <p:spPr bwMode="auto">
            <a:xfrm>
              <a:off x="372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398" name="Rectangle 198"/>
            <p:cNvSpPr>
              <a:spLocks noChangeArrowheads="1"/>
            </p:cNvSpPr>
            <p:nvPr/>
          </p:nvSpPr>
          <p:spPr bwMode="auto">
            <a:xfrm>
              <a:off x="3905"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399" name="Rectangle 199"/>
            <p:cNvSpPr>
              <a:spLocks noChangeArrowheads="1"/>
            </p:cNvSpPr>
            <p:nvPr/>
          </p:nvSpPr>
          <p:spPr bwMode="auto">
            <a:xfrm>
              <a:off x="3880"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0" name="Rectangle 200"/>
            <p:cNvSpPr>
              <a:spLocks noChangeArrowheads="1"/>
            </p:cNvSpPr>
            <p:nvPr/>
          </p:nvSpPr>
          <p:spPr bwMode="auto">
            <a:xfrm>
              <a:off x="4056"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1" name="Rectangle 201"/>
            <p:cNvSpPr>
              <a:spLocks noChangeArrowheads="1"/>
            </p:cNvSpPr>
            <p:nvPr/>
          </p:nvSpPr>
          <p:spPr bwMode="auto">
            <a:xfrm>
              <a:off x="4031"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2" name="Rectangle 202"/>
            <p:cNvSpPr>
              <a:spLocks noChangeArrowheads="1"/>
            </p:cNvSpPr>
            <p:nvPr/>
          </p:nvSpPr>
          <p:spPr bwMode="auto">
            <a:xfrm>
              <a:off x="4207"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3" name="Rectangle 203"/>
            <p:cNvSpPr>
              <a:spLocks noChangeArrowheads="1"/>
            </p:cNvSpPr>
            <p:nvPr/>
          </p:nvSpPr>
          <p:spPr bwMode="auto">
            <a:xfrm>
              <a:off x="4182"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4" name="Rectangle 204"/>
            <p:cNvSpPr>
              <a:spLocks noChangeArrowheads="1"/>
            </p:cNvSpPr>
            <p:nvPr/>
          </p:nvSpPr>
          <p:spPr bwMode="auto">
            <a:xfrm>
              <a:off x="4358"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5" name="Rectangle 205"/>
            <p:cNvSpPr>
              <a:spLocks noChangeArrowheads="1"/>
            </p:cNvSpPr>
            <p:nvPr/>
          </p:nvSpPr>
          <p:spPr bwMode="auto">
            <a:xfrm>
              <a:off x="4333"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406" name="Rectangle 206"/>
            <p:cNvSpPr>
              <a:spLocks noChangeArrowheads="1"/>
            </p:cNvSpPr>
            <p:nvPr/>
          </p:nvSpPr>
          <p:spPr bwMode="auto">
            <a:xfrm>
              <a:off x="4509"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7" name="Rectangle 207"/>
            <p:cNvSpPr>
              <a:spLocks noChangeArrowheads="1"/>
            </p:cNvSpPr>
            <p:nvPr/>
          </p:nvSpPr>
          <p:spPr bwMode="auto">
            <a:xfrm>
              <a:off x="4484"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08" name="Rectangle 208"/>
            <p:cNvSpPr>
              <a:spLocks noChangeArrowheads="1"/>
            </p:cNvSpPr>
            <p:nvPr/>
          </p:nvSpPr>
          <p:spPr bwMode="auto">
            <a:xfrm>
              <a:off x="4660"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09" name="Rectangle 209"/>
            <p:cNvSpPr>
              <a:spLocks noChangeArrowheads="1"/>
            </p:cNvSpPr>
            <p:nvPr/>
          </p:nvSpPr>
          <p:spPr bwMode="auto">
            <a:xfrm>
              <a:off x="4635"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5410" name="Rectangle 210"/>
            <p:cNvSpPr>
              <a:spLocks noChangeArrowheads="1"/>
            </p:cNvSpPr>
            <p:nvPr/>
          </p:nvSpPr>
          <p:spPr bwMode="auto">
            <a:xfrm>
              <a:off x="4811"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1" name="Rectangle 211"/>
            <p:cNvSpPr>
              <a:spLocks noChangeArrowheads="1"/>
            </p:cNvSpPr>
            <p:nvPr/>
          </p:nvSpPr>
          <p:spPr bwMode="auto">
            <a:xfrm>
              <a:off x="4786"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2" name="Rectangle 212"/>
            <p:cNvSpPr>
              <a:spLocks noChangeArrowheads="1"/>
            </p:cNvSpPr>
            <p:nvPr/>
          </p:nvSpPr>
          <p:spPr bwMode="auto">
            <a:xfrm>
              <a:off x="4962"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3" name="Rectangle 213"/>
            <p:cNvSpPr>
              <a:spLocks noChangeArrowheads="1"/>
            </p:cNvSpPr>
            <p:nvPr/>
          </p:nvSpPr>
          <p:spPr bwMode="auto">
            <a:xfrm>
              <a:off x="4937"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4" name="Rectangle 214"/>
            <p:cNvSpPr>
              <a:spLocks noChangeArrowheads="1"/>
            </p:cNvSpPr>
            <p:nvPr/>
          </p:nvSpPr>
          <p:spPr bwMode="auto">
            <a:xfrm>
              <a:off x="5113" y="375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5" name="Rectangle 215"/>
            <p:cNvSpPr>
              <a:spLocks noChangeArrowheads="1"/>
            </p:cNvSpPr>
            <p:nvPr/>
          </p:nvSpPr>
          <p:spPr bwMode="auto">
            <a:xfrm>
              <a:off x="5088"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6" name="Rectangle 216"/>
            <p:cNvSpPr>
              <a:spLocks noChangeArrowheads="1"/>
            </p:cNvSpPr>
            <p:nvPr/>
          </p:nvSpPr>
          <p:spPr bwMode="auto">
            <a:xfrm>
              <a:off x="5264" y="3751"/>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7" name="Rectangle 217"/>
            <p:cNvSpPr>
              <a:spLocks noChangeArrowheads="1"/>
            </p:cNvSpPr>
            <p:nvPr/>
          </p:nvSpPr>
          <p:spPr bwMode="auto">
            <a:xfrm>
              <a:off x="5239" y="374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5418" name="Line 218"/>
            <p:cNvSpPr>
              <a:spLocks noChangeShapeType="1"/>
            </p:cNvSpPr>
            <p:nvPr/>
          </p:nvSpPr>
          <p:spPr bwMode="auto">
            <a:xfrm>
              <a:off x="1792" y="3750"/>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19" name="Line 219"/>
            <p:cNvSpPr>
              <a:spLocks noChangeShapeType="1"/>
            </p:cNvSpPr>
            <p:nvPr/>
          </p:nvSpPr>
          <p:spPr bwMode="auto">
            <a:xfrm>
              <a:off x="3001" y="375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0" name="Line 220"/>
            <p:cNvSpPr>
              <a:spLocks noChangeShapeType="1"/>
            </p:cNvSpPr>
            <p:nvPr/>
          </p:nvSpPr>
          <p:spPr bwMode="auto">
            <a:xfrm>
              <a:off x="4210" y="375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1" name="Line 221"/>
            <p:cNvSpPr>
              <a:spLocks noChangeShapeType="1"/>
            </p:cNvSpPr>
            <p:nvPr/>
          </p:nvSpPr>
          <p:spPr bwMode="auto">
            <a:xfrm flipH="1">
              <a:off x="355" y="3661"/>
              <a:ext cx="51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5422" name="Rectangle 222"/>
            <p:cNvSpPr>
              <a:spLocks noChangeArrowheads="1"/>
            </p:cNvSpPr>
            <p:nvPr/>
          </p:nvSpPr>
          <p:spPr bwMode="auto">
            <a:xfrm>
              <a:off x="336" y="3344"/>
              <a:ext cx="222"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t>
              </a:r>
            </a:p>
          </p:txBody>
        </p:sp>
      </p:grpSp>
    </p:spTree>
    <p:extLst>
      <p:ext uri="{BB962C8B-B14F-4D97-AF65-F5344CB8AC3E}">
        <p14:creationId xmlns:p14="http://schemas.microsoft.com/office/powerpoint/2010/main" val="423715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520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754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04"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7250"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Exclusive </a:t>
            </a:r>
            <a:r>
              <a:rPr lang="en-US" altLang="de-DE" sz="4000">
                <a:solidFill>
                  <a:srgbClr val="FF0000"/>
                </a:solidFill>
                <a:latin typeface="Times New Roman" charset="0"/>
              </a:rPr>
              <a:t>OR</a:t>
            </a:r>
            <a:r>
              <a:rPr lang="en-US" altLang="de-DE">
                <a:solidFill>
                  <a:srgbClr val="FF0000"/>
                </a:solidFill>
                <a:latin typeface="Times New Roman" charset="0"/>
              </a:rPr>
              <a:t> Operator</a:t>
            </a:r>
          </a:p>
        </p:txBody>
      </p:sp>
      <p:sp>
        <p:nvSpPr>
          <p:cNvPr id="1077251" name="Rectangle 3"/>
          <p:cNvSpPr>
            <a:spLocks noChangeArrowheads="1"/>
          </p:cNvSpPr>
          <p:nvPr/>
        </p:nvSpPr>
        <p:spPr bwMode="auto">
          <a:xfrm>
            <a:off x="482600" y="1155700"/>
            <a:ext cx="66040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exclusive </a:t>
            </a:r>
            <a:r>
              <a:rPr lang="en-US" altLang="de-DE" sz="2000">
                <a:latin typeface="Times New Roman" charset="0"/>
              </a:rPr>
              <a:t>OR</a:t>
            </a:r>
            <a:r>
              <a:rPr lang="en-US" altLang="de-DE" sz="2400">
                <a:latin typeface="Times New Roman" charset="0"/>
              </a:rPr>
              <a:t> or </a:t>
            </a:r>
            <a:r>
              <a:rPr lang="en-US" altLang="de-DE" sz="2000">
                <a:latin typeface="Times New Roman" charset="0"/>
              </a:rPr>
              <a:t>XOR</a:t>
            </a:r>
            <a:r>
              <a:rPr lang="en-US" altLang="de-DE" sz="2400">
                <a:latin typeface="Times New Roman" charset="0"/>
              </a:rPr>
              <a:t> operator (</a:t>
            </a:r>
            <a:r>
              <a:rPr lang="en-US" altLang="de-DE" sz="2200" b="1">
                <a:latin typeface="Courier New" charset="0"/>
              </a:rPr>
              <a:t>^</a:t>
            </a:r>
            <a:r>
              <a:rPr lang="en-US" altLang="de-DE" sz="2400">
                <a:latin typeface="Times New Roman" charset="0"/>
              </a:rPr>
              <a:t>) takes two integer operands, </a:t>
            </a:r>
            <a:r>
              <a:rPr lang="en-US" altLang="de-DE" sz="2400" i="1">
                <a:latin typeface="Times New Roman" charset="0"/>
              </a:rPr>
              <a:t>x </a:t>
            </a:r>
            <a:r>
              <a:rPr lang="en-US" altLang="de-DE" sz="2400">
                <a:latin typeface="Times New Roman" charset="0"/>
              </a:rPr>
              <a:t>and</a:t>
            </a:r>
            <a:r>
              <a:rPr lang="en-US" altLang="de-DE" sz="2400" i="1">
                <a:latin typeface="Times New Roman" charset="0"/>
              </a:rPr>
              <a:t> y</a:t>
            </a:r>
            <a:r>
              <a:rPr lang="en-US" altLang="de-DE" sz="2400">
                <a:latin typeface="Times New Roman" charset="0"/>
              </a:rPr>
              <a:t>, and computes a result that has a </a:t>
            </a:r>
            <a:r>
              <a:rPr lang="en-US" altLang="de-DE" sz="2400">
                <a:latin typeface="Helvetica" charset="0"/>
              </a:rPr>
              <a:t>1</a:t>
            </a:r>
            <a:r>
              <a:rPr lang="en-US" altLang="de-DE" sz="2400">
                <a:latin typeface="Times New Roman" charset="0"/>
              </a:rPr>
              <a:t> bit in every position in which </a:t>
            </a:r>
            <a:r>
              <a:rPr lang="en-US" altLang="de-DE" sz="2400" i="1">
                <a:latin typeface="Times New Roman" charset="0"/>
              </a:rPr>
              <a:t>x </a:t>
            </a:r>
            <a:r>
              <a:rPr lang="en-US" altLang="de-DE" sz="2400">
                <a:latin typeface="Times New Roman" charset="0"/>
              </a:rPr>
              <a:t>and</a:t>
            </a:r>
            <a:r>
              <a:rPr lang="en-US" altLang="de-DE" sz="2400" i="1">
                <a:latin typeface="Times New Roman" charset="0"/>
              </a:rPr>
              <a:t> y</a:t>
            </a:r>
            <a:r>
              <a:rPr lang="en-US" altLang="de-DE" sz="2400">
                <a:latin typeface="Times New Roman" charset="0"/>
              </a:rPr>
              <a:t> have different bit values, as shown on the right.</a:t>
            </a:r>
          </a:p>
        </p:txBody>
      </p:sp>
      <p:sp>
        <p:nvSpPr>
          <p:cNvPr id="1077252" name="Rectangle 4"/>
          <p:cNvSpPr>
            <a:spLocks noChangeArrowheads="1"/>
          </p:cNvSpPr>
          <p:nvPr/>
        </p:nvSpPr>
        <p:spPr bwMode="auto">
          <a:xfrm>
            <a:off x="482600" y="2578100"/>
            <a:ext cx="81280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000">
                <a:latin typeface="Times New Roman" charset="0"/>
              </a:rPr>
              <a:t>XOR</a:t>
            </a:r>
            <a:r>
              <a:rPr lang="en-US" altLang="de-DE" sz="2400">
                <a:latin typeface="Times New Roman" charset="0"/>
              </a:rPr>
              <a:t> operator has many applications in programming, most of which are beyond the scope of this text.</a:t>
            </a:r>
          </a:p>
        </p:txBody>
      </p:sp>
      <p:sp>
        <p:nvSpPr>
          <p:cNvPr id="1077253" name="Rectangle 5"/>
          <p:cNvSpPr>
            <a:spLocks noChangeArrowheads="1"/>
          </p:cNvSpPr>
          <p:nvPr/>
        </p:nvSpPr>
        <p:spPr bwMode="auto">
          <a:xfrm>
            <a:off x="75438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54" name="Rectangle 6"/>
          <p:cNvSpPr>
            <a:spLocks noChangeArrowheads="1"/>
          </p:cNvSpPr>
          <p:nvPr/>
        </p:nvSpPr>
        <p:spPr bwMode="auto">
          <a:xfrm>
            <a:off x="8001000" y="15240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55" name="Rectangle 7"/>
          <p:cNvSpPr>
            <a:spLocks noChangeArrowheads="1"/>
          </p:cNvSpPr>
          <p:nvPr/>
        </p:nvSpPr>
        <p:spPr bwMode="auto">
          <a:xfrm>
            <a:off x="75438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56" name="Rectangle 8"/>
          <p:cNvSpPr>
            <a:spLocks noChangeArrowheads="1"/>
          </p:cNvSpPr>
          <p:nvPr/>
        </p:nvSpPr>
        <p:spPr bwMode="auto">
          <a:xfrm>
            <a:off x="8001000" y="1981200"/>
            <a:ext cx="457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57" name="Rectangle 9"/>
          <p:cNvSpPr>
            <a:spLocks noChangeArrowheads="1"/>
          </p:cNvSpPr>
          <p:nvPr/>
        </p:nvSpPr>
        <p:spPr bwMode="auto">
          <a:xfrm>
            <a:off x="80010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7258" name="Rectangle 10"/>
          <p:cNvSpPr>
            <a:spLocks noChangeArrowheads="1"/>
          </p:cNvSpPr>
          <p:nvPr/>
        </p:nvSpPr>
        <p:spPr bwMode="auto">
          <a:xfrm>
            <a:off x="7556500" y="1233488"/>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7259" name="Rectangle 11"/>
          <p:cNvSpPr>
            <a:spLocks noChangeArrowheads="1"/>
          </p:cNvSpPr>
          <p:nvPr/>
        </p:nvSpPr>
        <p:spPr bwMode="auto">
          <a:xfrm>
            <a:off x="72263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7260" name="Rectangle 12"/>
          <p:cNvSpPr>
            <a:spLocks noChangeArrowheads="1"/>
          </p:cNvSpPr>
          <p:nvPr/>
        </p:nvSpPr>
        <p:spPr bwMode="auto">
          <a:xfrm>
            <a:off x="72263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7261" name="Rectangle 13"/>
          <p:cNvSpPr>
            <a:spLocks noChangeArrowheads="1"/>
          </p:cNvSpPr>
          <p:nvPr/>
        </p:nvSpPr>
        <p:spPr bwMode="auto">
          <a:xfrm>
            <a:off x="80010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sp>
        <p:nvSpPr>
          <p:cNvPr id="1077262" name="Rectangle 14"/>
          <p:cNvSpPr>
            <a:spLocks noChangeArrowheads="1"/>
          </p:cNvSpPr>
          <p:nvPr/>
        </p:nvSpPr>
        <p:spPr bwMode="auto">
          <a:xfrm>
            <a:off x="7556500" y="1587500"/>
            <a:ext cx="4286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7263" name="Rectangle 15"/>
          <p:cNvSpPr>
            <a:spLocks noChangeArrowheads="1"/>
          </p:cNvSpPr>
          <p:nvPr/>
        </p:nvSpPr>
        <p:spPr bwMode="auto">
          <a:xfrm>
            <a:off x="80010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0</a:t>
            </a:r>
          </a:p>
        </p:txBody>
      </p:sp>
      <p:sp>
        <p:nvSpPr>
          <p:cNvPr id="1077264" name="Rectangle 16"/>
          <p:cNvSpPr>
            <a:spLocks noChangeArrowheads="1"/>
          </p:cNvSpPr>
          <p:nvPr/>
        </p:nvSpPr>
        <p:spPr bwMode="auto">
          <a:xfrm>
            <a:off x="7556500" y="2043113"/>
            <a:ext cx="4286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800">
                <a:latin typeface="Helvetica" charset="0"/>
              </a:rPr>
              <a:t>1</a:t>
            </a:r>
          </a:p>
        </p:txBody>
      </p:sp>
      <p:grpSp>
        <p:nvGrpSpPr>
          <p:cNvPr id="1077470" name="Group 222"/>
          <p:cNvGrpSpPr>
            <a:grpSpLocks/>
          </p:cNvGrpSpPr>
          <p:nvPr/>
        </p:nvGrpSpPr>
        <p:grpSpPr bwMode="auto">
          <a:xfrm>
            <a:off x="482600" y="3378200"/>
            <a:ext cx="8262938" cy="2324100"/>
            <a:chOff x="304" y="2128"/>
            <a:chExt cx="5205" cy="1464"/>
          </a:xfrm>
        </p:grpSpPr>
        <p:sp>
          <p:nvSpPr>
            <p:cNvPr id="1077266" name="Rectangle 18"/>
            <p:cNvSpPr>
              <a:spLocks noChangeArrowheads="1"/>
            </p:cNvSpPr>
            <p:nvPr/>
          </p:nvSpPr>
          <p:spPr bwMode="auto">
            <a:xfrm>
              <a:off x="304" y="2128"/>
              <a:ext cx="5120"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As an example, you can use </a:t>
              </a:r>
              <a:r>
                <a:rPr lang="en-US" altLang="de-DE" sz="2000">
                  <a:latin typeface="Times New Roman" charset="0"/>
                </a:rPr>
                <a:t>XOR</a:t>
              </a:r>
              <a:r>
                <a:rPr lang="en-US" altLang="de-DE" sz="2400">
                  <a:latin typeface="Times New Roman" charset="0"/>
                </a:rPr>
                <a:t> to create a complementary color for a given RGB value by </a:t>
              </a:r>
              <a:r>
                <a:rPr lang="en-US" altLang="de-DE" sz="2000">
                  <a:latin typeface="Times New Roman" charset="0"/>
                </a:rPr>
                <a:t>XOR</a:t>
              </a:r>
              <a:r>
                <a:rPr lang="en-US" altLang="de-DE" sz="2400">
                  <a:latin typeface="Times New Roman" charset="0"/>
                </a:rPr>
                <a:t>ing it with </a:t>
              </a:r>
              <a:r>
                <a:rPr lang="en-US" altLang="de-DE" sz="2200" b="1">
                  <a:latin typeface="Courier New" charset="0"/>
                </a:rPr>
                <a:t>0xFFFFFF</a:t>
              </a:r>
              <a:r>
                <a:rPr lang="en-US" altLang="de-DE" sz="2400">
                  <a:latin typeface="Times New Roman" charset="0"/>
                </a:rPr>
                <a:t>:</a:t>
              </a:r>
            </a:p>
          </p:txBody>
        </p:sp>
        <p:sp>
          <p:nvSpPr>
            <p:cNvPr id="1077267" name="Rectangle 19"/>
            <p:cNvSpPr>
              <a:spLocks noChangeArrowheads="1"/>
            </p:cNvSpPr>
            <p:nvPr/>
          </p:nvSpPr>
          <p:spPr bwMode="auto">
            <a:xfrm>
              <a:off x="587"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68" name="Rectangle 20"/>
            <p:cNvSpPr>
              <a:spLocks noChangeArrowheads="1"/>
            </p:cNvSpPr>
            <p:nvPr/>
          </p:nvSpPr>
          <p:spPr bwMode="auto">
            <a:xfrm>
              <a:off x="562"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69" name="Rectangle 21"/>
            <p:cNvSpPr>
              <a:spLocks noChangeArrowheads="1"/>
            </p:cNvSpPr>
            <p:nvPr/>
          </p:nvSpPr>
          <p:spPr bwMode="auto">
            <a:xfrm>
              <a:off x="738"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70" name="Rectangle 22"/>
            <p:cNvSpPr>
              <a:spLocks noChangeArrowheads="1"/>
            </p:cNvSpPr>
            <p:nvPr/>
          </p:nvSpPr>
          <p:spPr bwMode="auto">
            <a:xfrm>
              <a:off x="713"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71" name="Rectangle 23"/>
            <p:cNvSpPr>
              <a:spLocks noChangeArrowheads="1"/>
            </p:cNvSpPr>
            <p:nvPr/>
          </p:nvSpPr>
          <p:spPr bwMode="auto">
            <a:xfrm>
              <a:off x="889"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72" name="Rectangle 24"/>
            <p:cNvSpPr>
              <a:spLocks noChangeArrowheads="1"/>
            </p:cNvSpPr>
            <p:nvPr/>
          </p:nvSpPr>
          <p:spPr bwMode="auto">
            <a:xfrm>
              <a:off x="864"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73" name="Rectangle 25"/>
            <p:cNvSpPr>
              <a:spLocks noChangeArrowheads="1"/>
            </p:cNvSpPr>
            <p:nvPr/>
          </p:nvSpPr>
          <p:spPr bwMode="auto">
            <a:xfrm>
              <a:off x="1040"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74" name="Rectangle 26"/>
            <p:cNvSpPr>
              <a:spLocks noChangeArrowheads="1"/>
            </p:cNvSpPr>
            <p:nvPr/>
          </p:nvSpPr>
          <p:spPr bwMode="auto">
            <a:xfrm>
              <a:off x="1015"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75" name="Rectangle 27"/>
            <p:cNvSpPr>
              <a:spLocks noChangeArrowheads="1"/>
            </p:cNvSpPr>
            <p:nvPr/>
          </p:nvSpPr>
          <p:spPr bwMode="auto">
            <a:xfrm>
              <a:off x="1191"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76" name="Rectangle 28"/>
            <p:cNvSpPr>
              <a:spLocks noChangeArrowheads="1"/>
            </p:cNvSpPr>
            <p:nvPr/>
          </p:nvSpPr>
          <p:spPr bwMode="auto">
            <a:xfrm>
              <a:off x="1166"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77" name="Rectangle 29"/>
            <p:cNvSpPr>
              <a:spLocks noChangeArrowheads="1"/>
            </p:cNvSpPr>
            <p:nvPr/>
          </p:nvSpPr>
          <p:spPr bwMode="auto">
            <a:xfrm>
              <a:off x="1342"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78" name="Rectangle 30"/>
            <p:cNvSpPr>
              <a:spLocks noChangeArrowheads="1"/>
            </p:cNvSpPr>
            <p:nvPr/>
          </p:nvSpPr>
          <p:spPr bwMode="auto">
            <a:xfrm>
              <a:off x="1317"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79" name="Rectangle 31"/>
            <p:cNvSpPr>
              <a:spLocks noChangeArrowheads="1"/>
            </p:cNvSpPr>
            <p:nvPr/>
          </p:nvSpPr>
          <p:spPr bwMode="auto">
            <a:xfrm>
              <a:off x="1493"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80" name="Rectangle 32"/>
            <p:cNvSpPr>
              <a:spLocks noChangeArrowheads="1"/>
            </p:cNvSpPr>
            <p:nvPr/>
          </p:nvSpPr>
          <p:spPr bwMode="auto">
            <a:xfrm>
              <a:off x="1468"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81" name="Rectangle 33"/>
            <p:cNvSpPr>
              <a:spLocks noChangeArrowheads="1"/>
            </p:cNvSpPr>
            <p:nvPr/>
          </p:nvSpPr>
          <p:spPr bwMode="auto">
            <a:xfrm>
              <a:off x="1644"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82" name="Rectangle 34"/>
            <p:cNvSpPr>
              <a:spLocks noChangeArrowheads="1"/>
            </p:cNvSpPr>
            <p:nvPr/>
          </p:nvSpPr>
          <p:spPr bwMode="auto">
            <a:xfrm>
              <a:off x="1619"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83" name="Rectangle 35"/>
            <p:cNvSpPr>
              <a:spLocks noChangeArrowheads="1"/>
            </p:cNvSpPr>
            <p:nvPr/>
          </p:nvSpPr>
          <p:spPr bwMode="auto">
            <a:xfrm>
              <a:off x="1795"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84" name="Rectangle 36"/>
            <p:cNvSpPr>
              <a:spLocks noChangeArrowheads="1"/>
            </p:cNvSpPr>
            <p:nvPr/>
          </p:nvSpPr>
          <p:spPr bwMode="auto">
            <a:xfrm>
              <a:off x="1770"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85" name="Rectangle 37"/>
            <p:cNvSpPr>
              <a:spLocks noChangeArrowheads="1"/>
            </p:cNvSpPr>
            <p:nvPr/>
          </p:nvSpPr>
          <p:spPr bwMode="auto">
            <a:xfrm>
              <a:off x="1946"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86" name="Rectangle 38"/>
            <p:cNvSpPr>
              <a:spLocks noChangeArrowheads="1"/>
            </p:cNvSpPr>
            <p:nvPr/>
          </p:nvSpPr>
          <p:spPr bwMode="auto">
            <a:xfrm>
              <a:off x="1921"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287" name="Rectangle 39"/>
            <p:cNvSpPr>
              <a:spLocks noChangeArrowheads="1"/>
            </p:cNvSpPr>
            <p:nvPr/>
          </p:nvSpPr>
          <p:spPr bwMode="auto">
            <a:xfrm>
              <a:off x="2097"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88" name="Rectangle 40"/>
            <p:cNvSpPr>
              <a:spLocks noChangeArrowheads="1"/>
            </p:cNvSpPr>
            <p:nvPr/>
          </p:nvSpPr>
          <p:spPr bwMode="auto">
            <a:xfrm>
              <a:off x="2072"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289" name="Rectangle 41"/>
            <p:cNvSpPr>
              <a:spLocks noChangeArrowheads="1"/>
            </p:cNvSpPr>
            <p:nvPr/>
          </p:nvSpPr>
          <p:spPr bwMode="auto">
            <a:xfrm>
              <a:off x="2248"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90" name="Rectangle 42"/>
            <p:cNvSpPr>
              <a:spLocks noChangeArrowheads="1"/>
            </p:cNvSpPr>
            <p:nvPr/>
          </p:nvSpPr>
          <p:spPr bwMode="auto">
            <a:xfrm>
              <a:off x="2223"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91" name="Rectangle 43"/>
            <p:cNvSpPr>
              <a:spLocks noChangeArrowheads="1"/>
            </p:cNvSpPr>
            <p:nvPr/>
          </p:nvSpPr>
          <p:spPr bwMode="auto">
            <a:xfrm>
              <a:off x="2399"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92" name="Rectangle 44"/>
            <p:cNvSpPr>
              <a:spLocks noChangeArrowheads="1"/>
            </p:cNvSpPr>
            <p:nvPr/>
          </p:nvSpPr>
          <p:spPr bwMode="auto">
            <a:xfrm>
              <a:off x="2374"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93" name="Rectangle 45"/>
            <p:cNvSpPr>
              <a:spLocks noChangeArrowheads="1"/>
            </p:cNvSpPr>
            <p:nvPr/>
          </p:nvSpPr>
          <p:spPr bwMode="auto">
            <a:xfrm>
              <a:off x="2550"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94" name="Rectangle 46"/>
            <p:cNvSpPr>
              <a:spLocks noChangeArrowheads="1"/>
            </p:cNvSpPr>
            <p:nvPr/>
          </p:nvSpPr>
          <p:spPr bwMode="auto">
            <a:xfrm>
              <a:off x="2525"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295" name="Rectangle 47"/>
            <p:cNvSpPr>
              <a:spLocks noChangeArrowheads="1"/>
            </p:cNvSpPr>
            <p:nvPr/>
          </p:nvSpPr>
          <p:spPr bwMode="auto">
            <a:xfrm>
              <a:off x="2701"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96" name="Rectangle 48"/>
            <p:cNvSpPr>
              <a:spLocks noChangeArrowheads="1"/>
            </p:cNvSpPr>
            <p:nvPr/>
          </p:nvSpPr>
          <p:spPr bwMode="auto">
            <a:xfrm>
              <a:off x="2676"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297" name="Rectangle 49"/>
            <p:cNvSpPr>
              <a:spLocks noChangeArrowheads="1"/>
            </p:cNvSpPr>
            <p:nvPr/>
          </p:nvSpPr>
          <p:spPr bwMode="auto">
            <a:xfrm>
              <a:off x="2852"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298" name="Rectangle 50"/>
            <p:cNvSpPr>
              <a:spLocks noChangeArrowheads="1"/>
            </p:cNvSpPr>
            <p:nvPr/>
          </p:nvSpPr>
          <p:spPr bwMode="auto">
            <a:xfrm>
              <a:off x="2827"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299" name="Rectangle 51"/>
            <p:cNvSpPr>
              <a:spLocks noChangeArrowheads="1"/>
            </p:cNvSpPr>
            <p:nvPr/>
          </p:nvSpPr>
          <p:spPr bwMode="auto">
            <a:xfrm>
              <a:off x="3003"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00" name="Rectangle 52"/>
            <p:cNvSpPr>
              <a:spLocks noChangeArrowheads="1"/>
            </p:cNvSpPr>
            <p:nvPr/>
          </p:nvSpPr>
          <p:spPr bwMode="auto">
            <a:xfrm>
              <a:off x="2978"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01" name="Rectangle 53"/>
            <p:cNvSpPr>
              <a:spLocks noChangeArrowheads="1"/>
            </p:cNvSpPr>
            <p:nvPr/>
          </p:nvSpPr>
          <p:spPr bwMode="auto">
            <a:xfrm>
              <a:off x="3154"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02" name="Rectangle 54"/>
            <p:cNvSpPr>
              <a:spLocks noChangeArrowheads="1"/>
            </p:cNvSpPr>
            <p:nvPr/>
          </p:nvSpPr>
          <p:spPr bwMode="auto">
            <a:xfrm>
              <a:off x="3129"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03" name="Rectangle 55"/>
            <p:cNvSpPr>
              <a:spLocks noChangeArrowheads="1"/>
            </p:cNvSpPr>
            <p:nvPr/>
          </p:nvSpPr>
          <p:spPr bwMode="auto">
            <a:xfrm>
              <a:off x="3305"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04" name="Rectangle 56"/>
            <p:cNvSpPr>
              <a:spLocks noChangeArrowheads="1"/>
            </p:cNvSpPr>
            <p:nvPr/>
          </p:nvSpPr>
          <p:spPr bwMode="auto">
            <a:xfrm>
              <a:off x="3280"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05" name="Rectangle 57"/>
            <p:cNvSpPr>
              <a:spLocks noChangeArrowheads="1"/>
            </p:cNvSpPr>
            <p:nvPr/>
          </p:nvSpPr>
          <p:spPr bwMode="auto">
            <a:xfrm>
              <a:off x="3456"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06" name="Rectangle 58"/>
            <p:cNvSpPr>
              <a:spLocks noChangeArrowheads="1"/>
            </p:cNvSpPr>
            <p:nvPr/>
          </p:nvSpPr>
          <p:spPr bwMode="auto">
            <a:xfrm>
              <a:off x="3431"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07" name="Rectangle 59"/>
            <p:cNvSpPr>
              <a:spLocks noChangeArrowheads="1"/>
            </p:cNvSpPr>
            <p:nvPr/>
          </p:nvSpPr>
          <p:spPr bwMode="auto">
            <a:xfrm>
              <a:off x="3607"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08" name="Rectangle 60"/>
            <p:cNvSpPr>
              <a:spLocks noChangeArrowheads="1"/>
            </p:cNvSpPr>
            <p:nvPr/>
          </p:nvSpPr>
          <p:spPr bwMode="auto">
            <a:xfrm>
              <a:off x="3582"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09" name="Rectangle 61"/>
            <p:cNvSpPr>
              <a:spLocks noChangeArrowheads="1"/>
            </p:cNvSpPr>
            <p:nvPr/>
          </p:nvSpPr>
          <p:spPr bwMode="auto">
            <a:xfrm>
              <a:off x="3758"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10" name="Rectangle 62"/>
            <p:cNvSpPr>
              <a:spLocks noChangeArrowheads="1"/>
            </p:cNvSpPr>
            <p:nvPr/>
          </p:nvSpPr>
          <p:spPr bwMode="auto">
            <a:xfrm>
              <a:off x="3733"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11" name="Rectangle 63"/>
            <p:cNvSpPr>
              <a:spLocks noChangeArrowheads="1"/>
            </p:cNvSpPr>
            <p:nvPr/>
          </p:nvSpPr>
          <p:spPr bwMode="auto">
            <a:xfrm>
              <a:off x="3909"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12" name="Rectangle 64"/>
            <p:cNvSpPr>
              <a:spLocks noChangeArrowheads="1"/>
            </p:cNvSpPr>
            <p:nvPr/>
          </p:nvSpPr>
          <p:spPr bwMode="auto">
            <a:xfrm>
              <a:off x="3884"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13" name="Rectangle 65"/>
            <p:cNvSpPr>
              <a:spLocks noChangeArrowheads="1"/>
            </p:cNvSpPr>
            <p:nvPr/>
          </p:nvSpPr>
          <p:spPr bwMode="auto">
            <a:xfrm>
              <a:off x="4060"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14" name="Rectangle 66"/>
            <p:cNvSpPr>
              <a:spLocks noChangeArrowheads="1"/>
            </p:cNvSpPr>
            <p:nvPr/>
          </p:nvSpPr>
          <p:spPr bwMode="auto">
            <a:xfrm>
              <a:off x="4035"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15" name="Rectangle 67"/>
            <p:cNvSpPr>
              <a:spLocks noChangeArrowheads="1"/>
            </p:cNvSpPr>
            <p:nvPr/>
          </p:nvSpPr>
          <p:spPr bwMode="auto">
            <a:xfrm>
              <a:off x="4211"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16" name="Rectangle 68"/>
            <p:cNvSpPr>
              <a:spLocks noChangeArrowheads="1"/>
            </p:cNvSpPr>
            <p:nvPr/>
          </p:nvSpPr>
          <p:spPr bwMode="auto">
            <a:xfrm>
              <a:off x="4186"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17" name="Rectangle 69"/>
            <p:cNvSpPr>
              <a:spLocks noChangeArrowheads="1"/>
            </p:cNvSpPr>
            <p:nvPr/>
          </p:nvSpPr>
          <p:spPr bwMode="auto">
            <a:xfrm>
              <a:off x="4362"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18" name="Rectangle 70"/>
            <p:cNvSpPr>
              <a:spLocks noChangeArrowheads="1"/>
            </p:cNvSpPr>
            <p:nvPr/>
          </p:nvSpPr>
          <p:spPr bwMode="auto">
            <a:xfrm>
              <a:off x="4337"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19" name="Rectangle 71"/>
            <p:cNvSpPr>
              <a:spLocks noChangeArrowheads="1"/>
            </p:cNvSpPr>
            <p:nvPr/>
          </p:nvSpPr>
          <p:spPr bwMode="auto">
            <a:xfrm>
              <a:off x="4513"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20" name="Rectangle 72"/>
            <p:cNvSpPr>
              <a:spLocks noChangeArrowheads="1"/>
            </p:cNvSpPr>
            <p:nvPr/>
          </p:nvSpPr>
          <p:spPr bwMode="auto">
            <a:xfrm>
              <a:off x="4488"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21" name="Rectangle 73"/>
            <p:cNvSpPr>
              <a:spLocks noChangeArrowheads="1"/>
            </p:cNvSpPr>
            <p:nvPr/>
          </p:nvSpPr>
          <p:spPr bwMode="auto">
            <a:xfrm>
              <a:off x="4664"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22" name="Rectangle 74"/>
            <p:cNvSpPr>
              <a:spLocks noChangeArrowheads="1"/>
            </p:cNvSpPr>
            <p:nvPr/>
          </p:nvSpPr>
          <p:spPr bwMode="auto">
            <a:xfrm>
              <a:off x="4639"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23" name="Rectangle 75"/>
            <p:cNvSpPr>
              <a:spLocks noChangeArrowheads="1"/>
            </p:cNvSpPr>
            <p:nvPr/>
          </p:nvSpPr>
          <p:spPr bwMode="auto">
            <a:xfrm>
              <a:off x="4815"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24" name="Rectangle 76"/>
            <p:cNvSpPr>
              <a:spLocks noChangeArrowheads="1"/>
            </p:cNvSpPr>
            <p:nvPr/>
          </p:nvSpPr>
          <p:spPr bwMode="auto">
            <a:xfrm>
              <a:off x="4790"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25" name="Rectangle 77"/>
            <p:cNvSpPr>
              <a:spLocks noChangeArrowheads="1"/>
            </p:cNvSpPr>
            <p:nvPr/>
          </p:nvSpPr>
          <p:spPr bwMode="auto">
            <a:xfrm>
              <a:off x="4966"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26" name="Rectangle 78"/>
            <p:cNvSpPr>
              <a:spLocks noChangeArrowheads="1"/>
            </p:cNvSpPr>
            <p:nvPr/>
          </p:nvSpPr>
          <p:spPr bwMode="auto">
            <a:xfrm>
              <a:off x="4941"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27" name="Rectangle 79"/>
            <p:cNvSpPr>
              <a:spLocks noChangeArrowheads="1"/>
            </p:cNvSpPr>
            <p:nvPr/>
          </p:nvSpPr>
          <p:spPr bwMode="auto">
            <a:xfrm>
              <a:off x="5117" y="2672"/>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28" name="Rectangle 80"/>
            <p:cNvSpPr>
              <a:spLocks noChangeArrowheads="1"/>
            </p:cNvSpPr>
            <p:nvPr/>
          </p:nvSpPr>
          <p:spPr bwMode="auto">
            <a:xfrm>
              <a:off x="5092"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29" name="Rectangle 81"/>
            <p:cNvSpPr>
              <a:spLocks noChangeArrowheads="1"/>
            </p:cNvSpPr>
            <p:nvPr/>
          </p:nvSpPr>
          <p:spPr bwMode="auto">
            <a:xfrm>
              <a:off x="5268" y="2672"/>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0" name="Rectangle 82"/>
            <p:cNvSpPr>
              <a:spLocks noChangeArrowheads="1"/>
            </p:cNvSpPr>
            <p:nvPr/>
          </p:nvSpPr>
          <p:spPr bwMode="auto">
            <a:xfrm>
              <a:off x="5243" y="26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31" name="Line 83"/>
            <p:cNvSpPr>
              <a:spLocks noChangeShapeType="1"/>
            </p:cNvSpPr>
            <p:nvPr/>
          </p:nvSpPr>
          <p:spPr bwMode="auto">
            <a:xfrm>
              <a:off x="1796" y="267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2" name="Line 84"/>
            <p:cNvSpPr>
              <a:spLocks noChangeShapeType="1"/>
            </p:cNvSpPr>
            <p:nvPr/>
          </p:nvSpPr>
          <p:spPr bwMode="auto">
            <a:xfrm>
              <a:off x="3005" y="267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3" name="Line 85"/>
            <p:cNvSpPr>
              <a:spLocks noChangeShapeType="1"/>
            </p:cNvSpPr>
            <p:nvPr/>
          </p:nvSpPr>
          <p:spPr bwMode="auto">
            <a:xfrm>
              <a:off x="4214" y="2673"/>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4" name="Rectangle 86"/>
            <p:cNvSpPr>
              <a:spLocks noChangeArrowheads="1"/>
            </p:cNvSpPr>
            <p:nvPr/>
          </p:nvSpPr>
          <p:spPr bwMode="auto">
            <a:xfrm>
              <a:off x="585"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5" name="Rectangle 87"/>
            <p:cNvSpPr>
              <a:spLocks noChangeArrowheads="1"/>
            </p:cNvSpPr>
            <p:nvPr/>
          </p:nvSpPr>
          <p:spPr bwMode="auto">
            <a:xfrm>
              <a:off x="560"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36" name="Rectangle 88"/>
            <p:cNvSpPr>
              <a:spLocks noChangeArrowheads="1"/>
            </p:cNvSpPr>
            <p:nvPr/>
          </p:nvSpPr>
          <p:spPr bwMode="auto">
            <a:xfrm>
              <a:off x="736"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7" name="Rectangle 89"/>
            <p:cNvSpPr>
              <a:spLocks noChangeArrowheads="1"/>
            </p:cNvSpPr>
            <p:nvPr/>
          </p:nvSpPr>
          <p:spPr bwMode="auto">
            <a:xfrm>
              <a:off x="711"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38" name="Rectangle 90"/>
            <p:cNvSpPr>
              <a:spLocks noChangeArrowheads="1"/>
            </p:cNvSpPr>
            <p:nvPr/>
          </p:nvSpPr>
          <p:spPr bwMode="auto">
            <a:xfrm>
              <a:off x="887"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39" name="Rectangle 91"/>
            <p:cNvSpPr>
              <a:spLocks noChangeArrowheads="1"/>
            </p:cNvSpPr>
            <p:nvPr/>
          </p:nvSpPr>
          <p:spPr bwMode="auto">
            <a:xfrm>
              <a:off x="862"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40" name="Rectangle 92"/>
            <p:cNvSpPr>
              <a:spLocks noChangeArrowheads="1"/>
            </p:cNvSpPr>
            <p:nvPr/>
          </p:nvSpPr>
          <p:spPr bwMode="auto">
            <a:xfrm>
              <a:off x="1038"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41" name="Rectangle 93"/>
            <p:cNvSpPr>
              <a:spLocks noChangeArrowheads="1"/>
            </p:cNvSpPr>
            <p:nvPr/>
          </p:nvSpPr>
          <p:spPr bwMode="auto">
            <a:xfrm>
              <a:off x="1013"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42" name="Rectangle 94"/>
            <p:cNvSpPr>
              <a:spLocks noChangeArrowheads="1"/>
            </p:cNvSpPr>
            <p:nvPr/>
          </p:nvSpPr>
          <p:spPr bwMode="auto">
            <a:xfrm>
              <a:off x="1189"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43" name="Rectangle 95"/>
            <p:cNvSpPr>
              <a:spLocks noChangeArrowheads="1"/>
            </p:cNvSpPr>
            <p:nvPr/>
          </p:nvSpPr>
          <p:spPr bwMode="auto">
            <a:xfrm>
              <a:off x="1164"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44" name="Rectangle 96"/>
            <p:cNvSpPr>
              <a:spLocks noChangeArrowheads="1"/>
            </p:cNvSpPr>
            <p:nvPr/>
          </p:nvSpPr>
          <p:spPr bwMode="auto">
            <a:xfrm>
              <a:off x="1340"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45" name="Rectangle 97"/>
            <p:cNvSpPr>
              <a:spLocks noChangeArrowheads="1"/>
            </p:cNvSpPr>
            <p:nvPr/>
          </p:nvSpPr>
          <p:spPr bwMode="auto">
            <a:xfrm>
              <a:off x="1315"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46" name="Rectangle 98"/>
            <p:cNvSpPr>
              <a:spLocks noChangeArrowheads="1"/>
            </p:cNvSpPr>
            <p:nvPr/>
          </p:nvSpPr>
          <p:spPr bwMode="auto">
            <a:xfrm>
              <a:off x="1491"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47" name="Rectangle 99"/>
            <p:cNvSpPr>
              <a:spLocks noChangeArrowheads="1"/>
            </p:cNvSpPr>
            <p:nvPr/>
          </p:nvSpPr>
          <p:spPr bwMode="auto">
            <a:xfrm>
              <a:off x="1466"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48" name="Rectangle 100"/>
            <p:cNvSpPr>
              <a:spLocks noChangeArrowheads="1"/>
            </p:cNvSpPr>
            <p:nvPr/>
          </p:nvSpPr>
          <p:spPr bwMode="auto">
            <a:xfrm>
              <a:off x="1642"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49" name="Rectangle 101"/>
            <p:cNvSpPr>
              <a:spLocks noChangeArrowheads="1"/>
            </p:cNvSpPr>
            <p:nvPr/>
          </p:nvSpPr>
          <p:spPr bwMode="auto">
            <a:xfrm>
              <a:off x="1617"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350" name="Rectangle 102"/>
            <p:cNvSpPr>
              <a:spLocks noChangeArrowheads="1"/>
            </p:cNvSpPr>
            <p:nvPr/>
          </p:nvSpPr>
          <p:spPr bwMode="auto">
            <a:xfrm>
              <a:off x="1793"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51" name="Rectangle 103"/>
            <p:cNvSpPr>
              <a:spLocks noChangeArrowheads="1"/>
            </p:cNvSpPr>
            <p:nvPr/>
          </p:nvSpPr>
          <p:spPr bwMode="auto">
            <a:xfrm>
              <a:off x="1768"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52" name="Rectangle 104"/>
            <p:cNvSpPr>
              <a:spLocks noChangeArrowheads="1"/>
            </p:cNvSpPr>
            <p:nvPr/>
          </p:nvSpPr>
          <p:spPr bwMode="auto">
            <a:xfrm>
              <a:off x="1944"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53" name="Rectangle 105"/>
            <p:cNvSpPr>
              <a:spLocks noChangeArrowheads="1"/>
            </p:cNvSpPr>
            <p:nvPr/>
          </p:nvSpPr>
          <p:spPr bwMode="auto">
            <a:xfrm>
              <a:off x="1919"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54" name="Rectangle 106"/>
            <p:cNvSpPr>
              <a:spLocks noChangeArrowheads="1"/>
            </p:cNvSpPr>
            <p:nvPr/>
          </p:nvSpPr>
          <p:spPr bwMode="auto">
            <a:xfrm>
              <a:off x="2095"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55" name="Rectangle 107"/>
            <p:cNvSpPr>
              <a:spLocks noChangeArrowheads="1"/>
            </p:cNvSpPr>
            <p:nvPr/>
          </p:nvSpPr>
          <p:spPr bwMode="auto">
            <a:xfrm>
              <a:off x="2070"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56" name="Rectangle 108"/>
            <p:cNvSpPr>
              <a:spLocks noChangeArrowheads="1"/>
            </p:cNvSpPr>
            <p:nvPr/>
          </p:nvSpPr>
          <p:spPr bwMode="auto">
            <a:xfrm>
              <a:off x="2246"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57" name="Rectangle 109"/>
            <p:cNvSpPr>
              <a:spLocks noChangeArrowheads="1"/>
            </p:cNvSpPr>
            <p:nvPr/>
          </p:nvSpPr>
          <p:spPr bwMode="auto">
            <a:xfrm>
              <a:off x="2221"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58" name="Rectangle 110"/>
            <p:cNvSpPr>
              <a:spLocks noChangeArrowheads="1"/>
            </p:cNvSpPr>
            <p:nvPr/>
          </p:nvSpPr>
          <p:spPr bwMode="auto">
            <a:xfrm>
              <a:off x="2397"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59" name="Rectangle 111"/>
            <p:cNvSpPr>
              <a:spLocks noChangeArrowheads="1"/>
            </p:cNvSpPr>
            <p:nvPr/>
          </p:nvSpPr>
          <p:spPr bwMode="auto">
            <a:xfrm>
              <a:off x="2372"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60" name="Rectangle 112"/>
            <p:cNvSpPr>
              <a:spLocks noChangeArrowheads="1"/>
            </p:cNvSpPr>
            <p:nvPr/>
          </p:nvSpPr>
          <p:spPr bwMode="auto">
            <a:xfrm>
              <a:off x="2548"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61" name="Rectangle 113"/>
            <p:cNvSpPr>
              <a:spLocks noChangeArrowheads="1"/>
            </p:cNvSpPr>
            <p:nvPr/>
          </p:nvSpPr>
          <p:spPr bwMode="auto">
            <a:xfrm>
              <a:off x="2523"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62" name="Rectangle 114"/>
            <p:cNvSpPr>
              <a:spLocks noChangeArrowheads="1"/>
            </p:cNvSpPr>
            <p:nvPr/>
          </p:nvSpPr>
          <p:spPr bwMode="auto">
            <a:xfrm>
              <a:off x="2699"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63" name="Rectangle 115"/>
            <p:cNvSpPr>
              <a:spLocks noChangeArrowheads="1"/>
            </p:cNvSpPr>
            <p:nvPr/>
          </p:nvSpPr>
          <p:spPr bwMode="auto">
            <a:xfrm>
              <a:off x="2674"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64" name="Rectangle 116"/>
            <p:cNvSpPr>
              <a:spLocks noChangeArrowheads="1"/>
            </p:cNvSpPr>
            <p:nvPr/>
          </p:nvSpPr>
          <p:spPr bwMode="auto">
            <a:xfrm>
              <a:off x="2850"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65" name="Rectangle 117"/>
            <p:cNvSpPr>
              <a:spLocks noChangeArrowheads="1"/>
            </p:cNvSpPr>
            <p:nvPr/>
          </p:nvSpPr>
          <p:spPr bwMode="auto">
            <a:xfrm>
              <a:off x="2825"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66" name="Rectangle 118"/>
            <p:cNvSpPr>
              <a:spLocks noChangeArrowheads="1"/>
            </p:cNvSpPr>
            <p:nvPr/>
          </p:nvSpPr>
          <p:spPr bwMode="auto">
            <a:xfrm>
              <a:off x="3001"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67" name="Rectangle 119"/>
            <p:cNvSpPr>
              <a:spLocks noChangeArrowheads="1"/>
            </p:cNvSpPr>
            <p:nvPr/>
          </p:nvSpPr>
          <p:spPr bwMode="auto">
            <a:xfrm>
              <a:off x="2976"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68" name="Rectangle 120"/>
            <p:cNvSpPr>
              <a:spLocks noChangeArrowheads="1"/>
            </p:cNvSpPr>
            <p:nvPr/>
          </p:nvSpPr>
          <p:spPr bwMode="auto">
            <a:xfrm>
              <a:off x="3152"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69" name="Rectangle 121"/>
            <p:cNvSpPr>
              <a:spLocks noChangeArrowheads="1"/>
            </p:cNvSpPr>
            <p:nvPr/>
          </p:nvSpPr>
          <p:spPr bwMode="auto">
            <a:xfrm>
              <a:off x="3127"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70" name="Rectangle 122"/>
            <p:cNvSpPr>
              <a:spLocks noChangeArrowheads="1"/>
            </p:cNvSpPr>
            <p:nvPr/>
          </p:nvSpPr>
          <p:spPr bwMode="auto">
            <a:xfrm>
              <a:off x="3303"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71" name="Rectangle 123"/>
            <p:cNvSpPr>
              <a:spLocks noChangeArrowheads="1"/>
            </p:cNvSpPr>
            <p:nvPr/>
          </p:nvSpPr>
          <p:spPr bwMode="auto">
            <a:xfrm>
              <a:off x="3278"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72" name="Rectangle 124"/>
            <p:cNvSpPr>
              <a:spLocks noChangeArrowheads="1"/>
            </p:cNvSpPr>
            <p:nvPr/>
          </p:nvSpPr>
          <p:spPr bwMode="auto">
            <a:xfrm>
              <a:off x="3454"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73" name="Rectangle 125"/>
            <p:cNvSpPr>
              <a:spLocks noChangeArrowheads="1"/>
            </p:cNvSpPr>
            <p:nvPr/>
          </p:nvSpPr>
          <p:spPr bwMode="auto">
            <a:xfrm>
              <a:off x="3429"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74" name="Rectangle 126"/>
            <p:cNvSpPr>
              <a:spLocks noChangeArrowheads="1"/>
            </p:cNvSpPr>
            <p:nvPr/>
          </p:nvSpPr>
          <p:spPr bwMode="auto">
            <a:xfrm>
              <a:off x="3605"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75" name="Rectangle 127"/>
            <p:cNvSpPr>
              <a:spLocks noChangeArrowheads="1"/>
            </p:cNvSpPr>
            <p:nvPr/>
          </p:nvSpPr>
          <p:spPr bwMode="auto">
            <a:xfrm>
              <a:off x="3580"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76" name="Rectangle 128"/>
            <p:cNvSpPr>
              <a:spLocks noChangeArrowheads="1"/>
            </p:cNvSpPr>
            <p:nvPr/>
          </p:nvSpPr>
          <p:spPr bwMode="auto">
            <a:xfrm>
              <a:off x="3756"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77" name="Rectangle 129"/>
            <p:cNvSpPr>
              <a:spLocks noChangeArrowheads="1"/>
            </p:cNvSpPr>
            <p:nvPr/>
          </p:nvSpPr>
          <p:spPr bwMode="auto">
            <a:xfrm>
              <a:off x="3731"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78" name="Rectangle 130"/>
            <p:cNvSpPr>
              <a:spLocks noChangeArrowheads="1"/>
            </p:cNvSpPr>
            <p:nvPr/>
          </p:nvSpPr>
          <p:spPr bwMode="auto">
            <a:xfrm>
              <a:off x="3907"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79" name="Rectangle 131"/>
            <p:cNvSpPr>
              <a:spLocks noChangeArrowheads="1"/>
            </p:cNvSpPr>
            <p:nvPr/>
          </p:nvSpPr>
          <p:spPr bwMode="auto">
            <a:xfrm>
              <a:off x="3882"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80" name="Rectangle 132"/>
            <p:cNvSpPr>
              <a:spLocks noChangeArrowheads="1"/>
            </p:cNvSpPr>
            <p:nvPr/>
          </p:nvSpPr>
          <p:spPr bwMode="auto">
            <a:xfrm>
              <a:off x="4058"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81" name="Rectangle 133"/>
            <p:cNvSpPr>
              <a:spLocks noChangeArrowheads="1"/>
            </p:cNvSpPr>
            <p:nvPr/>
          </p:nvSpPr>
          <p:spPr bwMode="auto">
            <a:xfrm>
              <a:off x="4033"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82" name="Rectangle 134"/>
            <p:cNvSpPr>
              <a:spLocks noChangeArrowheads="1"/>
            </p:cNvSpPr>
            <p:nvPr/>
          </p:nvSpPr>
          <p:spPr bwMode="auto">
            <a:xfrm>
              <a:off x="4209"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83" name="Rectangle 135"/>
            <p:cNvSpPr>
              <a:spLocks noChangeArrowheads="1"/>
            </p:cNvSpPr>
            <p:nvPr/>
          </p:nvSpPr>
          <p:spPr bwMode="auto">
            <a:xfrm>
              <a:off x="4184"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84" name="Rectangle 136"/>
            <p:cNvSpPr>
              <a:spLocks noChangeArrowheads="1"/>
            </p:cNvSpPr>
            <p:nvPr/>
          </p:nvSpPr>
          <p:spPr bwMode="auto">
            <a:xfrm>
              <a:off x="4360"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85" name="Rectangle 137"/>
            <p:cNvSpPr>
              <a:spLocks noChangeArrowheads="1"/>
            </p:cNvSpPr>
            <p:nvPr/>
          </p:nvSpPr>
          <p:spPr bwMode="auto">
            <a:xfrm>
              <a:off x="4335"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86" name="Rectangle 138"/>
            <p:cNvSpPr>
              <a:spLocks noChangeArrowheads="1"/>
            </p:cNvSpPr>
            <p:nvPr/>
          </p:nvSpPr>
          <p:spPr bwMode="auto">
            <a:xfrm>
              <a:off x="4511"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87" name="Rectangle 139"/>
            <p:cNvSpPr>
              <a:spLocks noChangeArrowheads="1"/>
            </p:cNvSpPr>
            <p:nvPr/>
          </p:nvSpPr>
          <p:spPr bwMode="auto">
            <a:xfrm>
              <a:off x="4486"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88" name="Rectangle 140"/>
            <p:cNvSpPr>
              <a:spLocks noChangeArrowheads="1"/>
            </p:cNvSpPr>
            <p:nvPr/>
          </p:nvSpPr>
          <p:spPr bwMode="auto">
            <a:xfrm>
              <a:off x="4662"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89" name="Rectangle 141"/>
            <p:cNvSpPr>
              <a:spLocks noChangeArrowheads="1"/>
            </p:cNvSpPr>
            <p:nvPr/>
          </p:nvSpPr>
          <p:spPr bwMode="auto">
            <a:xfrm>
              <a:off x="4637"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90" name="Rectangle 142"/>
            <p:cNvSpPr>
              <a:spLocks noChangeArrowheads="1"/>
            </p:cNvSpPr>
            <p:nvPr/>
          </p:nvSpPr>
          <p:spPr bwMode="auto">
            <a:xfrm>
              <a:off x="4813"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91" name="Rectangle 143"/>
            <p:cNvSpPr>
              <a:spLocks noChangeArrowheads="1"/>
            </p:cNvSpPr>
            <p:nvPr/>
          </p:nvSpPr>
          <p:spPr bwMode="auto">
            <a:xfrm>
              <a:off x="4788"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92" name="Rectangle 144"/>
            <p:cNvSpPr>
              <a:spLocks noChangeArrowheads="1"/>
            </p:cNvSpPr>
            <p:nvPr/>
          </p:nvSpPr>
          <p:spPr bwMode="auto">
            <a:xfrm>
              <a:off x="4964"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93" name="Rectangle 145"/>
            <p:cNvSpPr>
              <a:spLocks noChangeArrowheads="1"/>
            </p:cNvSpPr>
            <p:nvPr/>
          </p:nvSpPr>
          <p:spPr bwMode="auto">
            <a:xfrm>
              <a:off x="4939"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94" name="Rectangle 146"/>
            <p:cNvSpPr>
              <a:spLocks noChangeArrowheads="1"/>
            </p:cNvSpPr>
            <p:nvPr/>
          </p:nvSpPr>
          <p:spPr bwMode="auto">
            <a:xfrm>
              <a:off x="5115" y="298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95" name="Rectangle 147"/>
            <p:cNvSpPr>
              <a:spLocks noChangeArrowheads="1"/>
            </p:cNvSpPr>
            <p:nvPr/>
          </p:nvSpPr>
          <p:spPr bwMode="auto">
            <a:xfrm>
              <a:off x="5090"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96" name="Rectangle 148"/>
            <p:cNvSpPr>
              <a:spLocks noChangeArrowheads="1"/>
            </p:cNvSpPr>
            <p:nvPr/>
          </p:nvSpPr>
          <p:spPr bwMode="auto">
            <a:xfrm>
              <a:off x="5266" y="2984"/>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97" name="Rectangle 149"/>
            <p:cNvSpPr>
              <a:spLocks noChangeArrowheads="1"/>
            </p:cNvSpPr>
            <p:nvPr/>
          </p:nvSpPr>
          <p:spPr bwMode="auto">
            <a:xfrm>
              <a:off x="5241" y="297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398" name="Line 150"/>
            <p:cNvSpPr>
              <a:spLocks noChangeShapeType="1"/>
            </p:cNvSpPr>
            <p:nvPr/>
          </p:nvSpPr>
          <p:spPr bwMode="auto">
            <a:xfrm>
              <a:off x="1794" y="2983"/>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399" name="Line 151"/>
            <p:cNvSpPr>
              <a:spLocks noChangeShapeType="1"/>
            </p:cNvSpPr>
            <p:nvPr/>
          </p:nvSpPr>
          <p:spPr bwMode="auto">
            <a:xfrm>
              <a:off x="3003" y="298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0" name="Line 152"/>
            <p:cNvSpPr>
              <a:spLocks noChangeShapeType="1"/>
            </p:cNvSpPr>
            <p:nvPr/>
          </p:nvSpPr>
          <p:spPr bwMode="auto">
            <a:xfrm>
              <a:off x="4212" y="298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1" name="Rectangle 153"/>
            <p:cNvSpPr>
              <a:spLocks noChangeArrowheads="1"/>
            </p:cNvSpPr>
            <p:nvPr/>
          </p:nvSpPr>
          <p:spPr bwMode="auto">
            <a:xfrm>
              <a:off x="583"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2" name="Rectangle 154"/>
            <p:cNvSpPr>
              <a:spLocks noChangeArrowheads="1"/>
            </p:cNvSpPr>
            <p:nvPr/>
          </p:nvSpPr>
          <p:spPr bwMode="auto">
            <a:xfrm>
              <a:off x="558"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03" name="Rectangle 155"/>
            <p:cNvSpPr>
              <a:spLocks noChangeArrowheads="1"/>
            </p:cNvSpPr>
            <p:nvPr/>
          </p:nvSpPr>
          <p:spPr bwMode="auto">
            <a:xfrm>
              <a:off x="734"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4" name="Rectangle 156"/>
            <p:cNvSpPr>
              <a:spLocks noChangeArrowheads="1"/>
            </p:cNvSpPr>
            <p:nvPr/>
          </p:nvSpPr>
          <p:spPr bwMode="auto">
            <a:xfrm>
              <a:off x="709"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05" name="Rectangle 157"/>
            <p:cNvSpPr>
              <a:spLocks noChangeArrowheads="1"/>
            </p:cNvSpPr>
            <p:nvPr/>
          </p:nvSpPr>
          <p:spPr bwMode="auto">
            <a:xfrm>
              <a:off x="885"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6" name="Rectangle 158"/>
            <p:cNvSpPr>
              <a:spLocks noChangeArrowheads="1"/>
            </p:cNvSpPr>
            <p:nvPr/>
          </p:nvSpPr>
          <p:spPr bwMode="auto">
            <a:xfrm>
              <a:off x="860"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07" name="Rectangle 159"/>
            <p:cNvSpPr>
              <a:spLocks noChangeArrowheads="1"/>
            </p:cNvSpPr>
            <p:nvPr/>
          </p:nvSpPr>
          <p:spPr bwMode="auto">
            <a:xfrm>
              <a:off x="1036"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08" name="Rectangle 160"/>
            <p:cNvSpPr>
              <a:spLocks noChangeArrowheads="1"/>
            </p:cNvSpPr>
            <p:nvPr/>
          </p:nvSpPr>
          <p:spPr bwMode="auto">
            <a:xfrm>
              <a:off x="1011"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09" name="Rectangle 161"/>
            <p:cNvSpPr>
              <a:spLocks noChangeArrowheads="1"/>
            </p:cNvSpPr>
            <p:nvPr/>
          </p:nvSpPr>
          <p:spPr bwMode="auto">
            <a:xfrm>
              <a:off x="1187"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10" name="Rectangle 162"/>
            <p:cNvSpPr>
              <a:spLocks noChangeArrowheads="1"/>
            </p:cNvSpPr>
            <p:nvPr/>
          </p:nvSpPr>
          <p:spPr bwMode="auto">
            <a:xfrm>
              <a:off x="1162"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11" name="Rectangle 163"/>
            <p:cNvSpPr>
              <a:spLocks noChangeArrowheads="1"/>
            </p:cNvSpPr>
            <p:nvPr/>
          </p:nvSpPr>
          <p:spPr bwMode="auto">
            <a:xfrm>
              <a:off x="1338"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12" name="Rectangle 164"/>
            <p:cNvSpPr>
              <a:spLocks noChangeArrowheads="1"/>
            </p:cNvSpPr>
            <p:nvPr/>
          </p:nvSpPr>
          <p:spPr bwMode="auto">
            <a:xfrm>
              <a:off x="1313"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13" name="Rectangle 165"/>
            <p:cNvSpPr>
              <a:spLocks noChangeArrowheads="1"/>
            </p:cNvSpPr>
            <p:nvPr/>
          </p:nvSpPr>
          <p:spPr bwMode="auto">
            <a:xfrm>
              <a:off x="1489"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14" name="Rectangle 166"/>
            <p:cNvSpPr>
              <a:spLocks noChangeArrowheads="1"/>
            </p:cNvSpPr>
            <p:nvPr/>
          </p:nvSpPr>
          <p:spPr bwMode="auto">
            <a:xfrm>
              <a:off x="1464"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15" name="Rectangle 167"/>
            <p:cNvSpPr>
              <a:spLocks noChangeArrowheads="1"/>
            </p:cNvSpPr>
            <p:nvPr/>
          </p:nvSpPr>
          <p:spPr bwMode="auto">
            <a:xfrm>
              <a:off x="1640"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16" name="Rectangle 168"/>
            <p:cNvSpPr>
              <a:spLocks noChangeArrowheads="1"/>
            </p:cNvSpPr>
            <p:nvPr/>
          </p:nvSpPr>
          <p:spPr bwMode="auto">
            <a:xfrm>
              <a:off x="1615"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17" name="Rectangle 169"/>
            <p:cNvSpPr>
              <a:spLocks noChangeArrowheads="1"/>
            </p:cNvSpPr>
            <p:nvPr/>
          </p:nvSpPr>
          <p:spPr bwMode="auto">
            <a:xfrm>
              <a:off x="1791"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18" name="Rectangle 170"/>
            <p:cNvSpPr>
              <a:spLocks noChangeArrowheads="1"/>
            </p:cNvSpPr>
            <p:nvPr/>
          </p:nvSpPr>
          <p:spPr bwMode="auto">
            <a:xfrm>
              <a:off x="1766"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19" name="Rectangle 171"/>
            <p:cNvSpPr>
              <a:spLocks noChangeArrowheads="1"/>
            </p:cNvSpPr>
            <p:nvPr/>
          </p:nvSpPr>
          <p:spPr bwMode="auto">
            <a:xfrm>
              <a:off x="1942"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20" name="Rectangle 172"/>
            <p:cNvSpPr>
              <a:spLocks noChangeArrowheads="1"/>
            </p:cNvSpPr>
            <p:nvPr/>
          </p:nvSpPr>
          <p:spPr bwMode="auto">
            <a:xfrm>
              <a:off x="1917"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21" name="Rectangle 173"/>
            <p:cNvSpPr>
              <a:spLocks noChangeArrowheads="1"/>
            </p:cNvSpPr>
            <p:nvPr/>
          </p:nvSpPr>
          <p:spPr bwMode="auto">
            <a:xfrm>
              <a:off x="2093"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22" name="Rectangle 174"/>
            <p:cNvSpPr>
              <a:spLocks noChangeArrowheads="1"/>
            </p:cNvSpPr>
            <p:nvPr/>
          </p:nvSpPr>
          <p:spPr bwMode="auto">
            <a:xfrm>
              <a:off x="2068"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23" name="Rectangle 175"/>
            <p:cNvSpPr>
              <a:spLocks noChangeArrowheads="1"/>
            </p:cNvSpPr>
            <p:nvPr/>
          </p:nvSpPr>
          <p:spPr bwMode="auto">
            <a:xfrm>
              <a:off x="2244"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24" name="Rectangle 176"/>
            <p:cNvSpPr>
              <a:spLocks noChangeArrowheads="1"/>
            </p:cNvSpPr>
            <p:nvPr/>
          </p:nvSpPr>
          <p:spPr bwMode="auto">
            <a:xfrm>
              <a:off x="2219"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25" name="Rectangle 177"/>
            <p:cNvSpPr>
              <a:spLocks noChangeArrowheads="1"/>
            </p:cNvSpPr>
            <p:nvPr/>
          </p:nvSpPr>
          <p:spPr bwMode="auto">
            <a:xfrm>
              <a:off x="2395"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26" name="Rectangle 178"/>
            <p:cNvSpPr>
              <a:spLocks noChangeArrowheads="1"/>
            </p:cNvSpPr>
            <p:nvPr/>
          </p:nvSpPr>
          <p:spPr bwMode="auto">
            <a:xfrm>
              <a:off x="2370"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27" name="Rectangle 179"/>
            <p:cNvSpPr>
              <a:spLocks noChangeArrowheads="1"/>
            </p:cNvSpPr>
            <p:nvPr/>
          </p:nvSpPr>
          <p:spPr bwMode="auto">
            <a:xfrm>
              <a:off x="2546"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28" name="Rectangle 180"/>
            <p:cNvSpPr>
              <a:spLocks noChangeArrowheads="1"/>
            </p:cNvSpPr>
            <p:nvPr/>
          </p:nvSpPr>
          <p:spPr bwMode="auto">
            <a:xfrm>
              <a:off x="2521"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29" name="Rectangle 181"/>
            <p:cNvSpPr>
              <a:spLocks noChangeArrowheads="1"/>
            </p:cNvSpPr>
            <p:nvPr/>
          </p:nvSpPr>
          <p:spPr bwMode="auto">
            <a:xfrm>
              <a:off x="2697"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30" name="Rectangle 182"/>
            <p:cNvSpPr>
              <a:spLocks noChangeArrowheads="1"/>
            </p:cNvSpPr>
            <p:nvPr/>
          </p:nvSpPr>
          <p:spPr bwMode="auto">
            <a:xfrm>
              <a:off x="2672"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31" name="Rectangle 183"/>
            <p:cNvSpPr>
              <a:spLocks noChangeArrowheads="1"/>
            </p:cNvSpPr>
            <p:nvPr/>
          </p:nvSpPr>
          <p:spPr bwMode="auto">
            <a:xfrm>
              <a:off x="2848"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32" name="Rectangle 184"/>
            <p:cNvSpPr>
              <a:spLocks noChangeArrowheads="1"/>
            </p:cNvSpPr>
            <p:nvPr/>
          </p:nvSpPr>
          <p:spPr bwMode="auto">
            <a:xfrm>
              <a:off x="2823"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33" name="Rectangle 185"/>
            <p:cNvSpPr>
              <a:spLocks noChangeArrowheads="1"/>
            </p:cNvSpPr>
            <p:nvPr/>
          </p:nvSpPr>
          <p:spPr bwMode="auto">
            <a:xfrm>
              <a:off x="2999"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34" name="Rectangle 186"/>
            <p:cNvSpPr>
              <a:spLocks noChangeArrowheads="1"/>
            </p:cNvSpPr>
            <p:nvPr/>
          </p:nvSpPr>
          <p:spPr bwMode="auto">
            <a:xfrm>
              <a:off x="2974"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35" name="Rectangle 187"/>
            <p:cNvSpPr>
              <a:spLocks noChangeArrowheads="1"/>
            </p:cNvSpPr>
            <p:nvPr/>
          </p:nvSpPr>
          <p:spPr bwMode="auto">
            <a:xfrm>
              <a:off x="3150"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36" name="Rectangle 188"/>
            <p:cNvSpPr>
              <a:spLocks noChangeArrowheads="1"/>
            </p:cNvSpPr>
            <p:nvPr/>
          </p:nvSpPr>
          <p:spPr bwMode="auto">
            <a:xfrm>
              <a:off x="3125"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37" name="Rectangle 189"/>
            <p:cNvSpPr>
              <a:spLocks noChangeArrowheads="1"/>
            </p:cNvSpPr>
            <p:nvPr/>
          </p:nvSpPr>
          <p:spPr bwMode="auto">
            <a:xfrm>
              <a:off x="3301"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38" name="Rectangle 190"/>
            <p:cNvSpPr>
              <a:spLocks noChangeArrowheads="1"/>
            </p:cNvSpPr>
            <p:nvPr/>
          </p:nvSpPr>
          <p:spPr bwMode="auto">
            <a:xfrm>
              <a:off x="3276"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39" name="Rectangle 191"/>
            <p:cNvSpPr>
              <a:spLocks noChangeArrowheads="1"/>
            </p:cNvSpPr>
            <p:nvPr/>
          </p:nvSpPr>
          <p:spPr bwMode="auto">
            <a:xfrm>
              <a:off x="3452"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40" name="Rectangle 192"/>
            <p:cNvSpPr>
              <a:spLocks noChangeArrowheads="1"/>
            </p:cNvSpPr>
            <p:nvPr/>
          </p:nvSpPr>
          <p:spPr bwMode="auto">
            <a:xfrm>
              <a:off x="3427"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41" name="Rectangle 193"/>
            <p:cNvSpPr>
              <a:spLocks noChangeArrowheads="1"/>
            </p:cNvSpPr>
            <p:nvPr/>
          </p:nvSpPr>
          <p:spPr bwMode="auto">
            <a:xfrm>
              <a:off x="3603"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42" name="Rectangle 194"/>
            <p:cNvSpPr>
              <a:spLocks noChangeArrowheads="1"/>
            </p:cNvSpPr>
            <p:nvPr/>
          </p:nvSpPr>
          <p:spPr bwMode="auto">
            <a:xfrm>
              <a:off x="3578"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43" name="Rectangle 195"/>
            <p:cNvSpPr>
              <a:spLocks noChangeArrowheads="1"/>
            </p:cNvSpPr>
            <p:nvPr/>
          </p:nvSpPr>
          <p:spPr bwMode="auto">
            <a:xfrm>
              <a:off x="3754"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44" name="Rectangle 196"/>
            <p:cNvSpPr>
              <a:spLocks noChangeArrowheads="1"/>
            </p:cNvSpPr>
            <p:nvPr/>
          </p:nvSpPr>
          <p:spPr bwMode="auto">
            <a:xfrm>
              <a:off x="3729"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45" name="Rectangle 197"/>
            <p:cNvSpPr>
              <a:spLocks noChangeArrowheads="1"/>
            </p:cNvSpPr>
            <p:nvPr/>
          </p:nvSpPr>
          <p:spPr bwMode="auto">
            <a:xfrm>
              <a:off x="3905"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46" name="Rectangle 198"/>
            <p:cNvSpPr>
              <a:spLocks noChangeArrowheads="1"/>
            </p:cNvSpPr>
            <p:nvPr/>
          </p:nvSpPr>
          <p:spPr bwMode="auto">
            <a:xfrm>
              <a:off x="3880"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47" name="Rectangle 199"/>
            <p:cNvSpPr>
              <a:spLocks noChangeArrowheads="1"/>
            </p:cNvSpPr>
            <p:nvPr/>
          </p:nvSpPr>
          <p:spPr bwMode="auto">
            <a:xfrm>
              <a:off x="4056"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48" name="Rectangle 200"/>
            <p:cNvSpPr>
              <a:spLocks noChangeArrowheads="1"/>
            </p:cNvSpPr>
            <p:nvPr/>
          </p:nvSpPr>
          <p:spPr bwMode="auto">
            <a:xfrm>
              <a:off x="4031"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49" name="Rectangle 201"/>
            <p:cNvSpPr>
              <a:spLocks noChangeArrowheads="1"/>
            </p:cNvSpPr>
            <p:nvPr/>
          </p:nvSpPr>
          <p:spPr bwMode="auto">
            <a:xfrm>
              <a:off x="4207"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50" name="Rectangle 202"/>
            <p:cNvSpPr>
              <a:spLocks noChangeArrowheads="1"/>
            </p:cNvSpPr>
            <p:nvPr/>
          </p:nvSpPr>
          <p:spPr bwMode="auto">
            <a:xfrm>
              <a:off x="4182"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51" name="Rectangle 203"/>
            <p:cNvSpPr>
              <a:spLocks noChangeArrowheads="1"/>
            </p:cNvSpPr>
            <p:nvPr/>
          </p:nvSpPr>
          <p:spPr bwMode="auto">
            <a:xfrm>
              <a:off x="4358"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52" name="Rectangle 204"/>
            <p:cNvSpPr>
              <a:spLocks noChangeArrowheads="1"/>
            </p:cNvSpPr>
            <p:nvPr/>
          </p:nvSpPr>
          <p:spPr bwMode="auto">
            <a:xfrm>
              <a:off x="4333"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53" name="Rectangle 205"/>
            <p:cNvSpPr>
              <a:spLocks noChangeArrowheads="1"/>
            </p:cNvSpPr>
            <p:nvPr/>
          </p:nvSpPr>
          <p:spPr bwMode="auto">
            <a:xfrm>
              <a:off x="4509"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54" name="Rectangle 206"/>
            <p:cNvSpPr>
              <a:spLocks noChangeArrowheads="1"/>
            </p:cNvSpPr>
            <p:nvPr/>
          </p:nvSpPr>
          <p:spPr bwMode="auto">
            <a:xfrm>
              <a:off x="4484"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55" name="Rectangle 207"/>
            <p:cNvSpPr>
              <a:spLocks noChangeArrowheads="1"/>
            </p:cNvSpPr>
            <p:nvPr/>
          </p:nvSpPr>
          <p:spPr bwMode="auto">
            <a:xfrm>
              <a:off x="4660"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56" name="Rectangle 208"/>
            <p:cNvSpPr>
              <a:spLocks noChangeArrowheads="1"/>
            </p:cNvSpPr>
            <p:nvPr/>
          </p:nvSpPr>
          <p:spPr bwMode="auto">
            <a:xfrm>
              <a:off x="4635"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57" name="Rectangle 209"/>
            <p:cNvSpPr>
              <a:spLocks noChangeArrowheads="1"/>
            </p:cNvSpPr>
            <p:nvPr/>
          </p:nvSpPr>
          <p:spPr bwMode="auto">
            <a:xfrm>
              <a:off x="4811"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58" name="Rectangle 210"/>
            <p:cNvSpPr>
              <a:spLocks noChangeArrowheads="1"/>
            </p:cNvSpPr>
            <p:nvPr/>
          </p:nvSpPr>
          <p:spPr bwMode="auto">
            <a:xfrm>
              <a:off x="4786"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59" name="Rectangle 211"/>
            <p:cNvSpPr>
              <a:spLocks noChangeArrowheads="1"/>
            </p:cNvSpPr>
            <p:nvPr/>
          </p:nvSpPr>
          <p:spPr bwMode="auto">
            <a:xfrm>
              <a:off x="4962"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0" name="Rectangle 212"/>
            <p:cNvSpPr>
              <a:spLocks noChangeArrowheads="1"/>
            </p:cNvSpPr>
            <p:nvPr/>
          </p:nvSpPr>
          <p:spPr bwMode="auto">
            <a:xfrm>
              <a:off x="4937"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7461" name="Rectangle 213"/>
            <p:cNvSpPr>
              <a:spLocks noChangeArrowheads="1"/>
            </p:cNvSpPr>
            <p:nvPr/>
          </p:nvSpPr>
          <p:spPr bwMode="auto">
            <a:xfrm>
              <a:off x="5113" y="3368"/>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2" name="Rectangle 214"/>
            <p:cNvSpPr>
              <a:spLocks noChangeArrowheads="1"/>
            </p:cNvSpPr>
            <p:nvPr/>
          </p:nvSpPr>
          <p:spPr bwMode="auto">
            <a:xfrm>
              <a:off x="5088"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63" name="Rectangle 215"/>
            <p:cNvSpPr>
              <a:spLocks noChangeArrowheads="1"/>
            </p:cNvSpPr>
            <p:nvPr/>
          </p:nvSpPr>
          <p:spPr bwMode="auto">
            <a:xfrm>
              <a:off x="5264" y="3368"/>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4" name="Rectangle 216"/>
            <p:cNvSpPr>
              <a:spLocks noChangeArrowheads="1"/>
            </p:cNvSpPr>
            <p:nvPr/>
          </p:nvSpPr>
          <p:spPr bwMode="auto">
            <a:xfrm>
              <a:off x="5239" y="336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7465" name="Line 217"/>
            <p:cNvSpPr>
              <a:spLocks noChangeShapeType="1"/>
            </p:cNvSpPr>
            <p:nvPr/>
          </p:nvSpPr>
          <p:spPr bwMode="auto">
            <a:xfrm>
              <a:off x="1792" y="3367"/>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6" name="Line 218"/>
            <p:cNvSpPr>
              <a:spLocks noChangeShapeType="1"/>
            </p:cNvSpPr>
            <p:nvPr/>
          </p:nvSpPr>
          <p:spPr bwMode="auto">
            <a:xfrm>
              <a:off x="3001" y="3368"/>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7" name="Line 219"/>
            <p:cNvSpPr>
              <a:spLocks noChangeShapeType="1"/>
            </p:cNvSpPr>
            <p:nvPr/>
          </p:nvSpPr>
          <p:spPr bwMode="auto">
            <a:xfrm>
              <a:off x="4210" y="3369"/>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8" name="Line 220"/>
            <p:cNvSpPr>
              <a:spLocks noChangeShapeType="1"/>
            </p:cNvSpPr>
            <p:nvPr/>
          </p:nvSpPr>
          <p:spPr bwMode="auto">
            <a:xfrm flipH="1">
              <a:off x="355" y="3278"/>
              <a:ext cx="51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7469" name="Rectangle 221"/>
            <p:cNvSpPr>
              <a:spLocks noChangeArrowheads="1"/>
            </p:cNvSpPr>
            <p:nvPr/>
          </p:nvSpPr>
          <p:spPr bwMode="auto">
            <a:xfrm>
              <a:off x="336" y="2961"/>
              <a:ext cx="222"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t>
              </a:r>
            </a:p>
          </p:txBody>
        </p:sp>
      </p:grpSp>
      <p:sp>
        <p:nvSpPr>
          <p:cNvPr id="1077471" name="Rectangle 223"/>
          <p:cNvSpPr>
            <a:spLocks noChangeArrowheads="1"/>
          </p:cNvSpPr>
          <p:nvPr/>
        </p:nvSpPr>
        <p:spPr bwMode="auto">
          <a:xfrm>
            <a:off x="482600" y="5854700"/>
            <a:ext cx="8128000" cy="62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Complementing a color twice restores the original color.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725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7747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7747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7252" grpId="0" build="p" autoUpdateAnimBg="0"/>
      <p:bldP spid="1077471"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Bitwise </a:t>
            </a:r>
            <a:r>
              <a:rPr lang="en-US" altLang="de-DE" sz="4000">
                <a:solidFill>
                  <a:srgbClr val="FF0000"/>
                </a:solidFill>
                <a:latin typeface="Times New Roman" charset="0"/>
              </a:rPr>
              <a:t>NOT</a:t>
            </a:r>
            <a:r>
              <a:rPr lang="en-US" altLang="de-DE">
                <a:solidFill>
                  <a:srgbClr val="FF0000"/>
                </a:solidFill>
                <a:latin typeface="Times New Roman" charset="0"/>
              </a:rPr>
              <a:t> Operator</a:t>
            </a:r>
          </a:p>
        </p:txBody>
      </p:sp>
      <p:sp>
        <p:nvSpPr>
          <p:cNvPr id="1079299" name="Rectangle 3"/>
          <p:cNvSpPr>
            <a:spLocks noChangeArrowheads="1"/>
          </p:cNvSpPr>
          <p:nvPr/>
        </p:nvSpPr>
        <p:spPr bwMode="auto">
          <a:xfrm>
            <a:off x="482600" y="1155700"/>
            <a:ext cx="81280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bitwise </a:t>
            </a:r>
            <a:r>
              <a:rPr lang="en-US" altLang="de-DE" sz="2000">
                <a:latin typeface="Times New Roman" charset="0"/>
              </a:rPr>
              <a:t>NOT</a:t>
            </a:r>
            <a:r>
              <a:rPr lang="en-US" altLang="de-DE" sz="2400">
                <a:latin typeface="Times New Roman" charset="0"/>
              </a:rPr>
              <a:t> operator (</a:t>
            </a:r>
            <a:r>
              <a:rPr lang="en-US" altLang="de-DE" sz="2200" b="1">
                <a:latin typeface="Courier New" charset="0"/>
              </a:rPr>
              <a:t>~</a:t>
            </a:r>
            <a:r>
              <a:rPr lang="en-US" altLang="de-DE" sz="2400">
                <a:latin typeface="Times New Roman" charset="0"/>
              </a:rPr>
              <a:t>) takes a single operand </a:t>
            </a:r>
            <a:r>
              <a:rPr lang="en-US" altLang="de-DE" sz="2400" i="1">
                <a:latin typeface="Times New Roman" charset="0"/>
              </a:rPr>
              <a:t>x </a:t>
            </a:r>
            <a:r>
              <a:rPr lang="en-US" altLang="de-DE" sz="2400">
                <a:latin typeface="Times New Roman" charset="0"/>
              </a:rPr>
              <a:t>and returns a value that has a </a:t>
            </a:r>
            <a:r>
              <a:rPr lang="en-US" altLang="de-DE" sz="2400">
                <a:latin typeface="Helvetica" charset="0"/>
              </a:rPr>
              <a:t>1</a:t>
            </a:r>
            <a:r>
              <a:rPr lang="en-US" altLang="de-DE" sz="2400">
                <a:latin typeface="Times New Roman" charset="0"/>
              </a:rPr>
              <a:t> wherever </a:t>
            </a:r>
            <a:r>
              <a:rPr lang="en-US" altLang="de-DE" sz="2400" i="1">
                <a:latin typeface="Times New Roman" charset="0"/>
              </a:rPr>
              <a:t>x </a:t>
            </a:r>
            <a:r>
              <a:rPr lang="en-US" altLang="de-DE" sz="2400">
                <a:latin typeface="Times New Roman" charset="0"/>
              </a:rPr>
              <a:t>has a </a:t>
            </a:r>
            <a:r>
              <a:rPr lang="en-US" altLang="de-DE" sz="2400">
                <a:latin typeface="Helvetica" charset="0"/>
              </a:rPr>
              <a:t>0</a:t>
            </a:r>
            <a:r>
              <a:rPr lang="en-US" altLang="de-DE" sz="2400">
                <a:latin typeface="Times New Roman" charset="0"/>
              </a:rPr>
              <a:t>, and vice versa.</a:t>
            </a:r>
          </a:p>
        </p:txBody>
      </p:sp>
      <p:sp>
        <p:nvSpPr>
          <p:cNvPr id="1079300" name="Rectangle 4"/>
          <p:cNvSpPr>
            <a:spLocks noChangeArrowheads="1"/>
          </p:cNvSpPr>
          <p:nvPr/>
        </p:nvSpPr>
        <p:spPr bwMode="auto">
          <a:xfrm>
            <a:off x="482600" y="1968500"/>
            <a:ext cx="8128000"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You can use the bitwise </a:t>
            </a:r>
            <a:r>
              <a:rPr lang="en-US" altLang="de-DE" sz="2000">
                <a:latin typeface="Times New Roman" charset="0"/>
              </a:rPr>
              <a:t>NOT</a:t>
            </a:r>
            <a:r>
              <a:rPr lang="en-US" altLang="de-DE" sz="2400">
                <a:latin typeface="Times New Roman" charset="0"/>
              </a:rPr>
              <a:t> operator to create a mask in which you mark the bits you want to eliminate as opposed to the ones you want to preserve.</a:t>
            </a:r>
          </a:p>
        </p:txBody>
      </p:sp>
      <p:grpSp>
        <p:nvGrpSpPr>
          <p:cNvPr id="1079587" name="Group 291"/>
          <p:cNvGrpSpPr>
            <a:grpSpLocks/>
          </p:cNvGrpSpPr>
          <p:nvPr/>
        </p:nvGrpSpPr>
        <p:grpSpPr bwMode="auto">
          <a:xfrm>
            <a:off x="482600" y="3086100"/>
            <a:ext cx="8128000" cy="1192213"/>
            <a:chOff x="304" y="1944"/>
            <a:chExt cx="5120" cy="751"/>
          </a:xfrm>
        </p:grpSpPr>
        <p:sp>
          <p:nvSpPr>
            <p:cNvPr id="1079314" name="Rectangle 18"/>
            <p:cNvSpPr>
              <a:spLocks noChangeArrowheads="1"/>
            </p:cNvSpPr>
            <p:nvPr/>
          </p:nvSpPr>
          <p:spPr bwMode="auto">
            <a:xfrm>
              <a:off x="304" y="1944"/>
              <a:ext cx="5120" cy="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For example, the expression </a:t>
              </a:r>
              <a:r>
                <a:rPr lang="en-US" altLang="de-DE" sz="2200" b="1">
                  <a:latin typeface="Courier New" charset="0"/>
                </a:rPr>
                <a:t>~0xFF</a:t>
              </a:r>
              <a:r>
                <a:rPr lang="en-US" altLang="de-DE" sz="2400">
                  <a:latin typeface="Times New Roman" charset="0"/>
                </a:rPr>
                <a:t> creates a mask that clears the blue component of a color.  The mask looks like this:</a:t>
              </a:r>
            </a:p>
          </p:txBody>
        </p:sp>
        <p:sp>
          <p:nvSpPr>
            <p:cNvPr id="1079519" name="Rectangle 223"/>
            <p:cNvSpPr>
              <a:spLocks noChangeArrowheads="1"/>
            </p:cNvSpPr>
            <p:nvPr/>
          </p:nvSpPr>
          <p:spPr bwMode="auto">
            <a:xfrm>
              <a:off x="577"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20" name="Rectangle 224"/>
            <p:cNvSpPr>
              <a:spLocks noChangeArrowheads="1"/>
            </p:cNvSpPr>
            <p:nvPr/>
          </p:nvSpPr>
          <p:spPr bwMode="auto">
            <a:xfrm>
              <a:off x="552"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21" name="Rectangle 225"/>
            <p:cNvSpPr>
              <a:spLocks noChangeArrowheads="1"/>
            </p:cNvSpPr>
            <p:nvPr/>
          </p:nvSpPr>
          <p:spPr bwMode="auto">
            <a:xfrm>
              <a:off x="728"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22" name="Rectangle 226"/>
            <p:cNvSpPr>
              <a:spLocks noChangeArrowheads="1"/>
            </p:cNvSpPr>
            <p:nvPr/>
          </p:nvSpPr>
          <p:spPr bwMode="auto">
            <a:xfrm>
              <a:off x="703"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23" name="Rectangle 227"/>
            <p:cNvSpPr>
              <a:spLocks noChangeArrowheads="1"/>
            </p:cNvSpPr>
            <p:nvPr/>
          </p:nvSpPr>
          <p:spPr bwMode="auto">
            <a:xfrm>
              <a:off x="879"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24" name="Rectangle 228"/>
            <p:cNvSpPr>
              <a:spLocks noChangeArrowheads="1"/>
            </p:cNvSpPr>
            <p:nvPr/>
          </p:nvSpPr>
          <p:spPr bwMode="auto">
            <a:xfrm>
              <a:off x="854"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25" name="Rectangle 229"/>
            <p:cNvSpPr>
              <a:spLocks noChangeArrowheads="1"/>
            </p:cNvSpPr>
            <p:nvPr/>
          </p:nvSpPr>
          <p:spPr bwMode="auto">
            <a:xfrm>
              <a:off x="1030"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26" name="Rectangle 230"/>
            <p:cNvSpPr>
              <a:spLocks noChangeArrowheads="1"/>
            </p:cNvSpPr>
            <p:nvPr/>
          </p:nvSpPr>
          <p:spPr bwMode="auto">
            <a:xfrm>
              <a:off x="1005"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27" name="Rectangle 231"/>
            <p:cNvSpPr>
              <a:spLocks noChangeArrowheads="1"/>
            </p:cNvSpPr>
            <p:nvPr/>
          </p:nvSpPr>
          <p:spPr bwMode="auto">
            <a:xfrm>
              <a:off x="1181"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28" name="Rectangle 232"/>
            <p:cNvSpPr>
              <a:spLocks noChangeArrowheads="1"/>
            </p:cNvSpPr>
            <p:nvPr/>
          </p:nvSpPr>
          <p:spPr bwMode="auto">
            <a:xfrm>
              <a:off x="1156"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29" name="Rectangle 233"/>
            <p:cNvSpPr>
              <a:spLocks noChangeArrowheads="1"/>
            </p:cNvSpPr>
            <p:nvPr/>
          </p:nvSpPr>
          <p:spPr bwMode="auto">
            <a:xfrm>
              <a:off x="1332"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30" name="Rectangle 234"/>
            <p:cNvSpPr>
              <a:spLocks noChangeArrowheads="1"/>
            </p:cNvSpPr>
            <p:nvPr/>
          </p:nvSpPr>
          <p:spPr bwMode="auto">
            <a:xfrm>
              <a:off x="1307"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31" name="Rectangle 235"/>
            <p:cNvSpPr>
              <a:spLocks noChangeArrowheads="1"/>
            </p:cNvSpPr>
            <p:nvPr/>
          </p:nvSpPr>
          <p:spPr bwMode="auto">
            <a:xfrm>
              <a:off x="1483"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32" name="Rectangle 236"/>
            <p:cNvSpPr>
              <a:spLocks noChangeArrowheads="1"/>
            </p:cNvSpPr>
            <p:nvPr/>
          </p:nvSpPr>
          <p:spPr bwMode="auto">
            <a:xfrm>
              <a:off x="1458"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33" name="Rectangle 237"/>
            <p:cNvSpPr>
              <a:spLocks noChangeArrowheads="1"/>
            </p:cNvSpPr>
            <p:nvPr/>
          </p:nvSpPr>
          <p:spPr bwMode="auto">
            <a:xfrm>
              <a:off x="1634"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34" name="Rectangle 238"/>
            <p:cNvSpPr>
              <a:spLocks noChangeArrowheads="1"/>
            </p:cNvSpPr>
            <p:nvPr/>
          </p:nvSpPr>
          <p:spPr bwMode="auto">
            <a:xfrm>
              <a:off x="1609"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35" name="Rectangle 239"/>
            <p:cNvSpPr>
              <a:spLocks noChangeArrowheads="1"/>
            </p:cNvSpPr>
            <p:nvPr/>
          </p:nvSpPr>
          <p:spPr bwMode="auto">
            <a:xfrm>
              <a:off x="1785"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36" name="Rectangle 240"/>
            <p:cNvSpPr>
              <a:spLocks noChangeArrowheads="1"/>
            </p:cNvSpPr>
            <p:nvPr/>
          </p:nvSpPr>
          <p:spPr bwMode="auto">
            <a:xfrm>
              <a:off x="1760"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37" name="Rectangle 241"/>
            <p:cNvSpPr>
              <a:spLocks noChangeArrowheads="1"/>
            </p:cNvSpPr>
            <p:nvPr/>
          </p:nvSpPr>
          <p:spPr bwMode="auto">
            <a:xfrm>
              <a:off x="1936"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38" name="Rectangle 242"/>
            <p:cNvSpPr>
              <a:spLocks noChangeArrowheads="1"/>
            </p:cNvSpPr>
            <p:nvPr/>
          </p:nvSpPr>
          <p:spPr bwMode="auto">
            <a:xfrm>
              <a:off x="1911"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39" name="Rectangle 243"/>
            <p:cNvSpPr>
              <a:spLocks noChangeArrowheads="1"/>
            </p:cNvSpPr>
            <p:nvPr/>
          </p:nvSpPr>
          <p:spPr bwMode="auto">
            <a:xfrm>
              <a:off x="2087"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40" name="Rectangle 244"/>
            <p:cNvSpPr>
              <a:spLocks noChangeArrowheads="1"/>
            </p:cNvSpPr>
            <p:nvPr/>
          </p:nvSpPr>
          <p:spPr bwMode="auto">
            <a:xfrm>
              <a:off x="2062"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41" name="Rectangle 245"/>
            <p:cNvSpPr>
              <a:spLocks noChangeArrowheads="1"/>
            </p:cNvSpPr>
            <p:nvPr/>
          </p:nvSpPr>
          <p:spPr bwMode="auto">
            <a:xfrm>
              <a:off x="2238"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42" name="Rectangle 246"/>
            <p:cNvSpPr>
              <a:spLocks noChangeArrowheads="1"/>
            </p:cNvSpPr>
            <p:nvPr/>
          </p:nvSpPr>
          <p:spPr bwMode="auto">
            <a:xfrm>
              <a:off x="2213"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43" name="Rectangle 247"/>
            <p:cNvSpPr>
              <a:spLocks noChangeArrowheads="1"/>
            </p:cNvSpPr>
            <p:nvPr/>
          </p:nvSpPr>
          <p:spPr bwMode="auto">
            <a:xfrm>
              <a:off x="2389"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44" name="Rectangle 248"/>
            <p:cNvSpPr>
              <a:spLocks noChangeArrowheads="1"/>
            </p:cNvSpPr>
            <p:nvPr/>
          </p:nvSpPr>
          <p:spPr bwMode="auto">
            <a:xfrm>
              <a:off x="2364"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45" name="Rectangle 249"/>
            <p:cNvSpPr>
              <a:spLocks noChangeArrowheads="1"/>
            </p:cNvSpPr>
            <p:nvPr/>
          </p:nvSpPr>
          <p:spPr bwMode="auto">
            <a:xfrm>
              <a:off x="2540"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46" name="Rectangle 250"/>
            <p:cNvSpPr>
              <a:spLocks noChangeArrowheads="1"/>
            </p:cNvSpPr>
            <p:nvPr/>
          </p:nvSpPr>
          <p:spPr bwMode="auto">
            <a:xfrm>
              <a:off x="2515"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47" name="Rectangle 251"/>
            <p:cNvSpPr>
              <a:spLocks noChangeArrowheads="1"/>
            </p:cNvSpPr>
            <p:nvPr/>
          </p:nvSpPr>
          <p:spPr bwMode="auto">
            <a:xfrm>
              <a:off x="2691"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48" name="Rectangle 252"/>
            <p:cNvSpPr>
              <a:spLocks noChangeArrowheads="1"/>
            </p:cNvSpPr>
            <p:nvPr/>
          </p:nvSpPr>
          <p:spPr bwMode="auto">
            <a:xfrm>
              <a:off x="2666"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49" name="Rectangle 253"/>
            <p:cNvSpPr>
              <a:spLocks noChangeArrowheads="1"/>
            </p:cNvSpPr>
            <p:nvPr/>
          </p:nvSpPr>
          <p:spPr bwMode="auto">
            <a:xfrm>
              <a:off x="2842"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50" name="Rectangle 254"/>
            <p:cNvSpPr>
              <a:spLocks noChangeArrowheads="1"/>
            </p:cNvSpPr>
            <p:nvPr/>
          </p:nvSpPr>
          <p:spPr bwMode="auto">
            <a:xfrm>
              <a:off x="2817"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51" name="Rectangle 255"/>
            <p:cNvSpPr>
              <a:spLocks noChangeArrowheads="1"/>
            </p:cNvSpPr>
            <p:nvPr/>
          </p:nvSpPr>
          <p:spPr bwMode="auto">
            <a:xfrm>
              <a:off x="2993"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52" name="Rectangle 256"/>
            <p:cNvSpPr>
              <a:spLocks noChangeArrowheads="1"/>
            </p:cNvSpPr>
            <p:nvPr/>
          </p:nvSpPr>
          <p:spPr bwMode="auto">
            <a:xfrm>
              <a:off x="2968"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53" name="Rectangle 257"/>
            <p:cNvSpPr>
              <a:spLocks noChangeArrowheads="1"/>
            </p:cNvSpPr>
            <p:nvPr/>
          </p:nvSpPr>
          <p:spPr bwMode="auto">
            <a:xfrm>
              <a:off x="3144"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54" name="Rectangle 258"/>
            <p:cNvSpPr>
              <a:spLocks noChangeArrowheads="1"/>
            </p:cNvSpPr>
            <p:nvPr/>
          </p:nvSpPr>
          <p:spPr bwMode="auto">
            <a:xfrm>
              <a:off x="3119"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55" name="Rectangle 259"/>
            <p:cNvSpPr>
              <a:spLocks noChangeArrowheads="1"/>
            </p:cNvSpPr>
            <p:nvPr/>
          </p:nvSpPr>
          <p:spPr bwMode="auto">
            <a:xfrm>
              <a:off x="3295"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56" name="Rectangle 260"/>
            <p:cNvSpPr>
              <a:spLocks noChangeArrowheads="1"/>
            </p:cNvSpPr>
            <p:nvPr/>
          </p:nvSpPr>
          <p:spPr bwMode="auto">
            <a:xfrm>
              <a:off x="3270"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57" name="Rectangle 261"/>
            <p:cNvSpPr>
              <a:spLocks noChangeArrowheads="1"/>
            </p:cNvSpPr>
            <p:nvPr/>
          </p:nvSpPr>
          <p:spPr bwMode="auto">
            <a:xfrm>
              <a:off x="3446"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58" name="Rectangle 262"/>
            <p:cNvSpPr>
              <a:spLocks noChangeArrowheads="1"/>
            </p:cNvSpPr>
            <p:nvPr/>
          </p:nvSpPr>
          <p:spPr bwMode="auto">
            <a:xfrm>
              <a:off x="3421"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59" name="Rectangle 263"/>
            <p:cNvSpPr>
              <a:spLocks noChangeArrowheads="1"/>
            </p:cNvSpPr>
            <p:nvPr/>
          </p:nvSpPr>
          <p:spPr bwMode="auto">
            <a:xfrm>
              <a:off x="3597"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60" name="Rectangle 264"/>
            <p:cNvSpPr>
              <a:spLocks noChangeArrowheads="1"/>
            </p:cNvSpPr>
            <p:nvPr/>
          </p:nvSpPr>
          <p:spPr bwMode="auto">
            <a:xfrm>
              <a:off x="3572"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61" name="Rectangle 265"/>
            <p:cNvSpPr>
              <a:spLocks noChangeArrowheads="1"/>
            </p:cNvSpPr>
            <p:nvPr/>
          </p:nvSpPr>
          <p:spPr bwMode="auto">
            <a:xfrm>
              <a:off x="3748"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62" name="Rectangle 266"/>
            <p:cNvSpPr>
              <a:spLocks noChangeArrowheads="1"/>
            </p:cNvSpPr>
            <p:nvPr/>
          </p:nvSpPr>
          <p:spPr bwMode="auto">
            <a:xfrm>
              <a:off x="3723"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63" name="Rectangle 267"/>
            <p:cNvSpPr>
              <a:spLocks noChangeArrowheads="1"/>
            </p:cNvSpPr>
            <p:nvPr/>
          </p:nvSpPr>
          <p:spPr bwMode="auto">
            <a:xfrm>
              <a:off x="3899"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64" name="Rectangle 268"/>
            <p:cNvSpPr>
              <a:spLocks noChangeArrowheads="1"/>
            </p:cNvSpPr>
            <p:nvPr/>
          </p:nvSpPr>
          <p:spPr bwMode="auto">
            <a:xfrm>
              <a:off x="3874"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65" name="Rectangle 269"/>
            <p:cNvSpPr>
              <a:spLocks noChangeArrowheads="1"/>
            </p:cNvSpPr>
            <p:nvPr/>
          </p:nvSpPr>
          <p:spPr bwMode="auto">
            <a:xfrm>
              <a:off x="4050"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66" name="Rectangle 270"/>
            <p:cNvSpPr>
              <a:spLocks noChangeArrowheads="1"/>
            </p:cNvSpPr>
            <p:nvPr/>
          </p:nvSpPr>
          <p:spPr bwMode="auto">
            <a:xfrm>
              <a:off x="4025"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567" name="Rectangle 271"/>
            <p:cNvSpPr>
              <a:spLocks noChangeArrowheads="1"/>
            </p:cNvSpPr>
            <p:nvPr/>
          </p:nvSpPr>
          <p:spPr bwMode="auto">
            <a:xfrm>
              <a:off x="4201"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68" name="Rectangle 272"/>
            <p:cNvSpPr>
              <a:spLocks noChangeArrowheads="1"/>
            </p:cNvSpPr>
            <p:nvPr/>
          </p:nvSpPr>
          <p:spPr bwMode="auto">
            <a:xfrm>
              <a:off x="4176"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69" name="Rectangle 273"/>
            <p:cNvSpPr>
              <a:spLocks noChangeArrowheads="1"/>
            </p:cNvSpPr>
            <p:nvPr/>
          </p:nvSpPr>
          <p:spPr bwMode="auto">
            <a:xfrm>
              <a:off x="4352"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70" name="Rectangle 274"/>
            <p:cNvSpPr>
              <a:spLocks noChangeArrowheads="1"/>
            </p:cNvSpPr>
            <p:nvPr/>
          </p:nvSpPr>
          <p:spPr bwMode="auto">
            <a:xfrm>
              <a:off x="4327"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71" name="Rectangle 275"/>
            <p:cNvSpPr>
              <a:spLocks noChangeArrowheads="1"/>
            </p:cNvSpPr>
            <p:nvPr/>
          </p:nvSpPr>
          <p:spPr bwMode="auto">
            <a:xfrm>
              <a:off x="4503"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72" name="Rectangle 276"/>
            <p:cNvSpPr>
              <a:spLocks noChangeArrowheads="1"/>
            </p:cNvSpPr>
            <p:nvPr/>
          </p:nvSpPr>
          <p:spPr bwMode="auto">
            <a:xfrm>
              <a:off x="4478"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73" name="Rectangle 277"/>
            <p:cNvSpPr>
              <a:spLocks noChangeArrowheads="1"/>
            </p:cNvSpPr>
            <p:nvPr/>
          </p:nvSpPr>
          <p:spPr bwMode="auto">
            <a:xfrm>
              <a:off x="4654"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74" name="Rectangle 278"/>
            <p:cNvSpPr>
              <a:spLocks noChangeArrowheads="1"/>
            </p:cNvSpPr>
            <p:nvPr/>
          </p:nvSpPr>
          <p:spPr bwMode="auto">
            <a:xfrm>
              <a:off x="4629"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75" name="Rectangle 279"/>
            <p:cNvSpPr>
              <a:spLocks noChangeArrowheads="1"/>
            </p:cNvSpPr>
            <p:nvPr/>
          </p:nvSpPr>
          <p:spPr bwMode="auto">
            <a:xfrm>
              <a:off x="4805"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76" name="Rectangle 280"/>
            <p:cNvSpPr>
              <a:spLocks noChangeArrowheads="1"/>
            </p:cNvSpPr>
            <p:nvPr/>
          </p:nvSpPr>
          <p:spPr bwMode="auto">
            <a:xfrm>
              <a:off x="4780"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77" name="Rectangle 281"/>
            <p:cNvSpPr>
              <a:spLocks noChangeArrowheads="1"/>
            </p:cNvSpPr>
            <p:nvPr/>
          </p:nvSpPr>
          <p:spPr bwMode="auto">
            <a:xfrm>
              <a:off x="4956"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78" name="Rectangle 282"/>
            <p:cNvSpPr>
              <a:spLocks noChangeArrowheads="1"/>
            </p:cNvSpPr>
            <p:nvPr/>
          </p:nvSpPr>
          <p:spPr bwMode="auto">
            <a:xfrm>
              <a:off x="4931"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79" name="Rectangle 283"/>
            <p:cNvSpPr>
              <a:spLocks noChangeArrowheads="1"/>
            </p:cNvSpPr>
            <p:nvPr/>
          </p:nvSpPr>
          <p:spPr bwMode="auto">
            <a:xfrm>
              <a:off x="5107" y="24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80" name="Rectangle 284"/>
            <p:cNvSpPr>
              <a:spLocks noChangeArrowheads="1"/>
            </p:cNvSpPr>
            <p:nvPr/>
          </p:nvSpPr>
          <p:spPr bwMode="auto">
            <a:xfrm>
              <a:off x="5082"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81" name="Rectangle 285"/>
            <p:cNvSpPr>
              <a:spLocks noChangeArrowheads="1"/>
            </p:cNvSpPr>
            <p:nvPr/>
          </p:nvSpPr>
          <p:spPr bwMode="auto">
            <a:xfrm>
              <a:off x="5258" y="2471"/>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82" name="Rectangle 286"/>
            <p:cNvSpPr>
              <a:spLocks noChangeArrowheads="1"/>
            </p:cNvSpPr>
            <p:nvPr/>
          </p:nvSpPr>
          <p:spPr bwMode="auto">
            <a:xfrm>
              <a:off x="5233" y="24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83" name="Line 287"/>
            <p:cNvSpPr>
              <a:spLocks noChangeShapeType="1"/>
            </p:cNvSpPr>
            <p:nvPr/>
          </p:nvSpPr>
          <p:spPr bwMode="auto">
            <a:xfrm>
              <a:off x="1786" y="2470"/>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84" name="Line 288"/>
            <p:cNvSpPr>
              <a:spLocks noChangeShapeType="1"/>
            </p:cNvSpPr>
            <p:nvPr/>
          </p:nvSpPr>
          <p:spPr bwMode="auto">
            <a:xfrm>
              <a:off x="2995" y="247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85" name="Line 289"/>
            <p:cNvSpPr>
              <a:spLocks noChangeShapeType="1"/>
            </p:cNvSpPr>
            <p:nvPr/>
          </p:nvSpPr>
          <p:spPr bwMode="auto">
            <a:xfrm>
              <a:off x="4204" y="247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79588" name="Group 292"/>
          <p:cNvGrpSpPr>
            <a:grpSpLocks/>
          </p:cNvGrpSpPr>
          <p:nvPr/>
        </p:nvGrpSpPr>
        <p:grpSpPr bwMode="auto">
          <a:xfrm>
            <a:off x="482600" y="4470400"/>
            <a:ext cx="8262938" cy="2030413"/>
            <a:chOff x="304" y="2816"/>
            <a:chExt cx="5205" cy="1279"/>
          </a:xfrm>
        </p:grpSpPr>
        <p:sp>
          <p:nvSpPr>
            <p:cNvPr id="1079315" name="Rectangle 19"/>
            <p:cNvSpPr>
              <a:spLocks noChangeArrowheads="1"/>
            </p:cNvSpPr>
            <p:nvPr/>
          </p:nvSpPr>
          <p:spPr bwMode="auto">
            <a:xfrm>
              <a:off x="587"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16" name="Rectangle 20"/>
            <p:cNvSpPr>
              <a:spLocks noChangeArrowheads="1"/>
            </p:cNvSpPr>
            <p:nvPr/>
          </p:nvSpPr>
          <p:spPr bwMode="auto">
            <a:xfrm>
              <a:off x="562"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17" name="Rectangle 21"/>
            <p:cNvSpPr>
              <a:spLocks noChangeArrowheads="1"/>
            </p:cNvSpPr>
            <p:nvPr/>
          </p:nvSpPr>
          <p:spPr bwMode="auto">
            <a:xfrm>
              <a:off x="738"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18" name="Rectangle 22"/>
            <p:cNvSpPr>
              <a:spLocks noChangeArrowheads="1"/>
            </p:cNvSpPr>
            <p:nvPr/>
          </p:nvSpPr>
          <p:spPr bwMode="auto">
            <a:xfrm>
              <a:off x="713"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19" name="Rectangle 23"/>
            <p:cNvSpPr>
              <a:spLocks noChangeArrowheads="1"/>
            </p:cNvSpPr>
            <p:nvPr/>
          </p:nvSpPr>
          <p:spPr bwMode="auto">
            <a:xfrm>
              <a:off x="889"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20" name="Rectangle 24"/>
            <p:cNvSpPr>
              <a:spLocks noChangeArrowheads="1"/>
            </p:cNvSpPr>
            <p:nvPr/>
          </p:nvSpPr>
          <p:spPr bwMode="auto">
            <a:xfrm>
              <a:off x="864"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21" name="Rectangle 25"/>
            <p:cNvSpPr>
              <a:spLocks noChangeArrowheads="1"/>
            </p:cNvSpPr>
            <p:nvPr/>
          </p:nvSpPr>
          <p:spPr bwMode="auto">
            <a:xfrm>
              <a:off x="1040"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22" name="Rectangle 26"/>
            <p:cNvSpPr>
              <a:spLocks noChangeArrowheads="1"/>
            </p:cNvSpPr>
            <p:nvPr/>
          </p:nvSpPr>
          <p:spPr bwMode="auto">
            <a:xfrm>
              <a:off x="1015"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23" name="Rectangle 27"/>
            <p:cNvSpPr>
              <a:spLocks noChangeArrowheads="1"/>
            </p:cNvSpPr>
            <p:nvPr/>
          </p:nvSpPr>
          <p:spPr bwMode="auto">
            <a:xfrm>
              <a:off x="1191"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24" name="Rectangle 28"/>
            <p:cNvSpPr>
              <a:spLocks noChangeArrowheads="1"/>
            </p:cNvSpPr>
            <p:nvPr/>
          </p:nvSpPr>
          <p:spPr bwMode="auto">
            <a:xfrm>
              <a:off x="1166"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25" name="Rectangle 29"/>
            <p:cNvSpPr>
              <a:spLocks noChangeArrowheads="1"/>
            </p:cNvSpPr>
            <p:nvPr/>
          </p:nvSpPr>
          <p:spPr bwMode="auto">
            <a:xfrm>
              <a:off x="1342"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26" name="Rectangle 30"/>
            <p:cNvSpPr>
              <a:spLocks noChangeArrowheads="1"/>
            </p:cNvSpPr>
            <p:nvPr/>
          </p:nvSpPr>
          <p:spPr bwMode="auto">
            <a:xfrm>
              <a:off x="1317"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27" name="Rectangle 31"/>
            <p:cNvSpPr>
              <a:spLocks noChangeArrowheads="1"/>
            </p:cNvSpPr>
            <p:nvPr/>
          </p:nvSpPr>
          <p:spPr bwMode="auto">
            <a:xfrm>
              <a:off x="1493"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28" name="Rectangle 32"/>
            <p:cNvSpPr>
              <a:spLocks noChangeArrowheads="1"/>
            </p:cNvSpPr>
            <p:nvPr/>
          </p:nvSpPr>
          <p:spPr bwMode="auto">
            <a:xfrm>
              <a:off x="1468"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29" name="Rectangle 33"/>
            <p:cNvSpPr>
              <a:spLocks noChangeArrowheads="1"/>
            </p:cNvSpPr>
            <p:nvPr/>
          </p:nvSpPr>
          <p:spPr bwMode="auto">
            <a:xfrm>
              <a:off x="1644"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30" name="Rectangle 34"/>
            <p:cNvSpPr>
              <a:spLocks noChangeArrowheads="1"/>
            </p:cNvSpPr>
            <p:nvPr/>
          </p:nvSpPr>
          <p:spPr bwMode="auto">
            <a:xfrm>
              <a:off x="1619"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31" name="Rectangle 35"/>
            <p:cNvSpPr>
              <a:spLocks noChangeArrowheads="1"/>
            </p:cNvSpPr>
            <p:nvPr/>
          </p:nvSpPr>
          <p:spPr bwMode="auto">
            <a:xfrm>
              <a:off x="1795"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32" name="Rectangle 36"/>
            <p:cNvSpPr>
              <a:spLocks noChangeArrowheads="1"/>
            </p:cNvSpPr>
            <p:nvPr/>
          </p:nvSpPr>
          <p:spPr bwMode="auto">
            <a:xfrm>
              <a:off x="1770"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33" name="Rectangle 37"/>
            <p:cNvSpPr>
              <a:spLocks noChangeArrowheads="1"/>
            </p:cNvSpPr>
            <p:nvPr/>
          </p:nvSpPr>
          <p:spPr bwMode="auto">
            <a:xfrm>
              <a:off x="1946"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34" name="Rectangle 38"/>
            <p:cNvSpPr>
              <a:spLocks noChangeArrowheads="1"/>
            </p:cNvSpPr>
            <p:nvPr/>
          </p:nvSpPr>
          <p:spPr bwMode="auto">
            <a:xfrm>
              <a:off x="1921"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35" name="Rectangle 39"/>
            <p:cNvSpPr>
              <a:spLocks noChangeArrowheads="1"/>
            </p:cNvSpPr>
            <p:nvPr/>
          </p:nvSpPr>
          <p:spPr bwMode="auto">
            <a:xfrm>
              <a:off x="2097"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36" name="Rectangle 40"/>
            <p:cNvSpPr>
              <a:spLocks noChangeArrowheads="1"/>
            </p:cNvSpPr>
            <p:nvPr/>
          </p:nvSpPr>
          <p:spPr bwMode="auto">
            <a:xfrm>
              <a:off x="2072"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37" name="Rectangle 41"/>
            <p:cNvSpPr>
              <a:spLocks noChangeArrowheads="1"/>
            </p:cNvSpPr>
            <p:nvPr/>
          </p:nvSpPr>
          <p:spPr bwMode="auto">
            <a:xfrm>
              <a:off x="2248"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38" name="Rectangle 42"/>
            <p:cNvSpPr>
              <a:spLocks noChangeArrowheads="1"/>
            </p:cNvSpPr>
            <p:nvPr/>
          </p:nvSpPr>
          <p:spPr bwMode="auto">
            <a:xfrm>
              <a:off x="2223"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39" name="Rectangle 43"/>
            <p:cNvSpPr>
              <a:spLocks noChangeArrowheads="1"/>
            </p:cNvSpPr>
            <p:nvPr/>
          </p:nvSpPr>
          <p:spPr bwMode="auto">
            <a:xfrm>
              <a:off x="2399"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40" name="Rectangle 44"/>
            <p:cNvSpPr>
              <a:spLocks noChangeArrowheads="1"/>
            </p:cNvSpPr>
            <p:nvPr/>
          </p:nvSpPr>
          <p:spPr bwMode="auto">
            <a:xfrm>
              <a:off x="2374"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41" name="Rectangle 45"/>
            <p:cNvSpPr>
              <a:spLocks noChangeArrowheads="1"/>
            </p:cNvSpPr>
            <p:nvPr/>
          </p:nvSpPr>
          <p:spPr bwMode="auto">
            <a:xfrm>
              <a:off x="2550"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42" name="Rectangle 46"/>
            <p:cNvSpPr>
              <a:spLocks noChangeArrowheads="1"/>
            </p:cNvSpPr>
            <p:nvPr/>
          </p:nvSpPr>
          <p:spPr bwMode="auto">
            <a:xfrm>
              <a:off x="2525"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43" name="Rectangle 47"/>
            <p:cNvSpPr>
              <a:spLocks noChangeArrowheads="1"/>
            </p:cNvSpPr>
            <p:nvPr/>
          </p:nvSpPr>
          <p:spPr bwMode="auto">
            <a:xfrm>
              <a:off x="2701"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44" name="Rectangle 48"/>
            <p:cNvSpPr>
              <a:spLocks noChangeArrowheads="1"/>
            </p:cNvSpPr>
            <p:nvPr/>
          </p:nvSpPr>
          <p:spPr bwMode="auto">
            <a:xfrm>
              <a:off x="2676"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45" name="Rectangle 49"/>
            <p:cNvSpPr>
              <a:spLocks noChangeArrowheads="1"/>
            </p:cNvSpPr>
            <p:nvPr/>
          </p:nvSpPr>
          <p:spPr bwMode="auto">
            <a:xfrm>
              <a:off x="2852"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46" name="Rectangle 50"/>
            <p:cNvSpPr>
              <a:spLocks noChangeArrowheads="1"/>
            </p:cNvSpPr>
            <p:nvPr/>
          </p:nvSpPr>
          <p:spPr bwMode="auto">
            <a:xfrm>
              <a:off x="2827"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47" name="Rectangle 51"/>
            <p:cNvSpPr>
              <a:spLocks noChangeArrowheads="1"/>
            </p:cNvSpPr>
            <p:nvPr/>
          </p:nvSpPr>
          <p:spPr bwMode="auto">
            <a:xfrm>
              <a:off x="3003"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48" name="Rectangle 52"/>
            <p:cNvSpPr>
              <a:spLocks noChangeArrowheads="1"/>
            </p:cNvSpPr>
            <p:nvPr/>
          </p:nvSpPr>
          <p:spPr bwMode="auto">
            <a:xfrm>
              <a:off x="2978"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49" name="Rectangle 53"/>
            <p:cNvSpPr>
              <a:spLocks noChangeArrowheads="1"/>
            </p:cNvSpPr>
            <p:nvPr/>
          </p:nvSpPr>
          <p:spPr bwMode="auto">
            <a:xfrm>
              <a:off x="3154"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50" name="Rectangle 54"/>
            <p:cNvSpPr>
              <a:spLocks noChangeArrowheads="1"/>
            </p:cNvSpPr>
            <p:nvPr/>
          </p:nvSpPr>
          <p:spPr bwMode="auto">
            <a:xfrm>
              <a:off x="3129"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51" name="Rectangle 55"/>
            <p:cNvSpPr>
              <a:spLocks noChangeArrowheads="1"/>
            </p:cNvSpPr>
            <p:nvPr/>
          </p:nvSpPr>
          <p:spPr bwMode="auto">
            <a:xfrm>
              <a:off x="3305"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52" name="Rectangle 56"/>
            <p:cNvSpPr>
              <a:spLocks noChangeArrowheads="1"/>
            </p:cNvSpPr>
            <p:nvPr/>
          </p:nvSpPr>
          <p:spPr bwMode="auto">
            <a:xfrm>
              <a:off x="3280"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53" name="Rectangle 57"/>
            <p:cNvSpPr>
              <a:spLocks noChangeArrowheads="1"/>
            </p:cNvSpPr>
            <p:nvPr/>
          </p:nvSpPr>
          <p:spPr bwMode="auto">
            <a:xfrm>
              <a:off x="3456"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54" name="Rectangle 58"/>
            <p:cNvSpPr>
              <a:spLocks noChangeArrowheads="1"/>
            </p:cNvSpPr>
            <p:nvPr/>
          </p:nvSpPr>
          <p:spPr bwMode="auto">
            <a:xfrm>
              <a:off x="3431"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55" name="Rectangle 59"/>
            <p:cNvSpPr>
              <a:spLocks noChangeArrowheads="1"/>
            </p:cNvSpPr>
            <p:nvPr/>
          </p:nvSpPr>
          <p:spPr bwMode="auto">
            <a:xfrm>
              <a:off x="3607"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56" name="Rectangle 60"/>
            <p:cNvSpPr>
              <a:spLocks noChangeArrowheads="1"/>
            </p:cNvSpPr>
            <p:nvPr/>
          </p:nvSpPr>
          <p:spPr bwMode="auto">
            <a:xfrm>
              <a:off x="3582"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57" name="Rectangle 61"/>
            <p:cNvSpPr>
              <a:spLocks noChangeArrowheads="1"/>
            </p:cNvSpPr>
            <p:nvPr/>
          </p:nvSpPr>
          <p:spPr bwMode="auto">
            <a:xfrm>
              <a:off x="3758"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58" name="Rectangle 62"/>
            <p:cNvSpPr>
              <a:spLocks noChangeArrowheads="1"/>
            </p:cNvSpPr>
            <p:nvPr/>
          </p:nvSpPr>
          <p:spPr bwMode="auto">
            <a:xfrm>
              <a:off x="3733"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59" name="Rectangle 63"/>
            <p:cNvSpPr>
              <a:spLocks noChangeArrowheads="1"/>
            </p:cNvSpPr>
            <p:nvPr/>
          </p:nvSpPr>
          <p:spPr bwMode="auto">
            <a:xfrm>
              <a:off x="3909"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60" name="Rectangle 64"/>
            <p:cNvSpPr>
              <a:spLocks noChangeArrowheads="1"/>
            </p:cNvSpPr>
            <p:nvPr/>
          </p:nvSpPr>
          <p:spPr bwMode="auto">
            <a:xfrm>
              <a:off x="3884"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61" name="Rectangle 65"/>
            <p:cNvSpPr>
              <a:spLocks noChangeArrowheads="1"/>
            </p:cNvSpPr>
            <p:nvPr/>
          </p:nvSpPr>
          <p:spPr bwMode="auto">
            <a:xfrm>
              <a:off x="4060"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62" name="Rectangle 66"/>
            <p:cNvSpPr>
              <a:spLocks noChangeArrowheads="1"/>
            </p:cNvSpPr>
            <p:nvPr/>
          </p:nvSpPr>
          <p:spPr bwMode="auto">
            <a:xfrm>
              <a:off x="4035"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63" name="Rectangle 67"/>
            <p:cNvSpPr>
              <a:spLocks noChangeArrowheads="1"/>
            </p:cNvSpPr>
            <p:nvPr/>
          </p:nvSpPr>
          <p:spPr bwMode="auto">
            <a:xfrm>
              <a:off x="4211"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64" name="Rectangle 68"/>
            <p:cNvSpPr>
              <a:spLocks noChangeArrowheads="1"/>
            </p:cNvSpPr>
            <p:nvPr/>
          </p:nvSpPr>
          <p:spPr bwMode="auto">
            <a:xfrm>
              <a:off x="4186"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65" name="Rectangle 69"/>
            <p:cNvSpPr>
              <a:spLocks noChangeArrowheads="1"/>
            </p:cNvSpPr>
            <p:nvPr/>
          </p:nvSpPr>
          <p:spPr bwMode="auto">
            <a:xfrm>
              <a:off x="4362"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66" name="Rectangle 70"/>
            <p:cNvSpPr>
              <a:spLocks noChangeArrowheads="1"/>
            </p:cNvSpPr>
            <p:nvPr/>
          </p:nvSpPr>
          <p:spPr bwMode="auto">
            <a:xfrm>
              <a:off x="4337"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67" name="Rectangle 71"/>
            <p:cNvSpPr>
              <a:spLocks noChangeArrowheads="1"/>
            </p:cNvSpPr>
            <p:nvPr/>
          </p:nvSpPr>
          <p:spPr bwMode="auto">
            <a:xfrm>
              <a:off x="4513"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68" name="Rectangle 72"/>
            <p:cNvSpPr>
              <a:spLocks noChangeArrowheads="1"/>
            </p:cNvSpPr>
            <p:nvPr/>
          </p:nvSpPr>
          <p:spPr bwMode="auto">
            <a:xfrm>
              <a:off x="4488"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69" name="Rectangle 73"/>
            <p:cNvSpPr>
              <a:spLocks noChangeArrowheads="1"/>
            </p:cNvSpPr>
            <p:nvPr/>
          </p:nvSpPr>
          <p:spPr bwMode="auto">
            <a:xfrm>
              <a:off x="4664"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70" name="Rectangle 74"/>
            <p:cNvSpPr>
              <a:spLocks noChangeArrowheads="1"/>
            </p:cNvSpPr>
            <p:nvPr/>
          </p:nvSpPr>
          <p:spPr bwMode="auto">
            <a:xfrm>
              <a:off x="4639"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71" name="Rectangle 75"/>
            <p:cNvSpPr>
              <a:spLocks noChangeArrowheads="1"/>
            </p:cNvSpPr>
            <p:nvPr/>
          </p:nvSpPr>
          <p:spPr bwMode="auto">
            <a:xfrm>
              <a:off x="4815"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72" name="Rectangle 76"/>
            <p:cNvSpPr>
              <a:spLocks noChangeArrowheads="1"/>
            </p:cNvSpPr>
            <p:nvPr/>
          </p:nvSpPr>
          <p:spPr bwMode="auto">
            <a:xfrm>
              <a:off x="4790"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73" name="Rectangle 77"/>
            <p:cNvSpPr>
              <a:spLocks noChangeArrowheads="1"/>
            </p:cNvSpPr>
            <p:nvPr/>
          </p:nvSpPr>
          <p:spPr bwMode="auto">
            <a:xfrm>
              <a:off x="4966"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74" name="Rectangle 78"/>
            <p:cNvSpPr>
              <a:spLocks noChangeArrowheads="1"/>
            </p:cNvSpPr>
            <p:nvPr/>
          </p:nvSpPr>
          <p:spPr bwMode="auto">
            <a:xfrm>
              <a:off x="4941"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375" name="Rectangle 79"/>
            <p:cNvSpPr>
              <a:spLocks noChangeArrowheads="1"/>
            </p:cNvSpPr>
            <p:nvPr/>
          </p:nvSpPr>
          <p:spPr bwMode="auto">
            <a:xfrm>
              <a:off x="5117" y="31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76" name="Rectangle 80"/>
            <p:cNvSpPr>
              <a:spLocks noChangeArrowheads="1"/>
            </p:cNvSpPr>
            <p:nvPr/>
          </p:nvSpPr>
          <p:spPr bwMode="auto">
            <a:xfrm>
              <a:off x="5092"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77" name="Rectangle 81"/>
            <p:cNvSpPr>
              <a:spLocks noChangeArrowheads="1"/>
            </p:cNvSpPr>
            <p:nvPr/>
          </p:nvSpPr>
          <p:spPr bwMode="auto">
            <a:xfrm>
              <a:off x="5268" y="317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78" name="Rectangle 82"/>
            <p:cNvSpPr>
              <a:spLocks noChangeArrowheads="1"/>
            </p:cNvSpPr>
            <p:nvPr/>
          </p:nvSpPr>
          <p:spPr bwMode="auto">
            <a:xfrm>
              <a:off x="5243" y="316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79" name="Line 83"/>
            <p:cNvSpPr>
              <a:spLocks noChangeShapeType="1"/>
            </p:cNvSpPr>
            <p:nvPr/>
          </p:nvSpPr>
          <p:spPr bwMode="auto">
            <a:xfrm>
              <a:off x="1796" y="317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0" name="Line 84"/>
            <p:cNvSpPr>
              <a:spLocks noChangeShapeType="1"/>
            </p:cNvSpPr>
            <p:nvPr/>
          </p:nvSpPr>
          <p:spPr bwMode="auto">
            <a:xfrm>
              <a:off x="3005" y="317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1" name="Line 85"/>
            <p:cNvSpPr>
              <a:spLocks noChangeShapeType="1"/>
            </p:cNvSpPr>
            <p:nvPr/>
          </p:nvSpPr>
          <p:spPr bwMode="auto">
            <a:xfrm>
              <a:off x="4214" y="317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2" name="Rectangle 86"/>
            <p:cNvSpPr>
              <a:spLocks noChangeArrowheads="1"/>
            </p:cNvSpPr>
            <p:nvPr/>
          </p:nvSpPr>
          <p:spPr bwMode="auto">
            <a:xfrm>
              <a:off x="585"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3" name="Rectangle 87"/>
            <p:cNvSpPr>
              <a:spLocks noChangeArrowheads="1"/>
            </p:cNvSpPr>
            <p:nvPr/>
          </p:nvSpPr>
          <p:spPr bwMode="auto">
            <a:xfrm>
              <a:off x="560"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84" name="Rectangle 88"/>
            <p:cNvSpPr>
              <a:spLocks noChangeArrowheads="1"/>
            </p:cNvSpPr>
            <p:nvPr/>
          </p:nvSpPr>
          <p:spPr bwMode="auto">
            <a:xfrm>
              <a:off x="736"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5" name="Rectangle 89"/>
            <p:cNvSpPr>
              <a:spLocks noChangeArrowheads="1"/>
            </p:cNvSpPr>
            <p:nvPr/>
          </p:nvSpPr>
          <p:spPr bwMode="auto">
            <a:xfrm>
              <a:off x="711"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86" name="Rectangle 90"/>
            <p:cNvSpPr>
              <a:spLocks noChangeArrowheads="1"/>
            </p:cNvSpPr>
            <p:nvPr/>
          </p:nvSpPr>
          <p:spPr bwMode="auto">
            <a:xfrm>
              <a:off x="887"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7" name="Rectangle 91"/>
            <p:cNvSpPr>
              <a:spLocks noChangeArrowheads="1"/>
            </p:cNvSpPr>
            <p:nvPr/>
          </p:nvSpPr>
          <p:spPr bwMode="auto">
            <a:xfrm>
              <a:off x="862"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88" name="Rectangle 92"/>
            <p:cNvSpPr>
              <a:spLocks noChangeArrowheads="1"/>
            </p:cNvSpPr>
            <p:nvPr/>
          </p:nvSpPr>
          <p:spPr bwMode="auto">
            <a:xfrm>
              <a:off x="1038"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89" name="Rectangle 93"/>
            <p:cNvSpPr>
              <a:spLocks noChangeArrowheads="1"/>
            </p:cNvSpPr>
            <p:nvPr/>
          </p:nvSpPr>
          <p:spPr bwMode="auto">
            <a:xfrm>
              <a:off x="1013"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90" name="Rectangle 94"/>
            <p:cNvSpPr>
              <a:spLocks noChangeArrowheads="1"/>
            </p:cNvSpPr>
            <p:nvPr/>
          </p:nvSpPr>
          <p:spPr bwMode="auto">
            <a:xfrm>
              <a:off x="1189"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91" name="Rectangle 95"/>
            <p:cNvSpPr>
              <a:spLocks noChangeArrowheads="1"/>
            </p:cNvSpPr>
            <p:nvPr/>
          </p:nvSpPr>
          <p:spPr bwMode="auto">
            <a:xfrm>
              <a:off x="1164"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92" name="Rectangle 96"/>
            <p:cNvSpPr>
              <a:spLocks noChangeArrowheads="1"/>
            </p:cNvSpPr>
            <p:nvPr/>
          </p:nvSpPr>
          <p:spPr bwMode="auto">
            <a:xfrm>
              <a:off x="1340"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93" name="Rectangle 97"/>
            <p:cNvSpPr>
              <a:spLocks noChangeArrowheads="1"/>
            </p:cNvSpPr>
            <p:nvPr/>
          </p:nvSpPr>
          <p:spPr bwMode="auto">
            <a:xfrm>
              <a:off x="1315"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94" name="Rectangle 98"/>
            <p:cNvSpPr>
              <a:spLocks noChangeArrowheads="1"/>
            </p:cNvSpPr>
            <p:nvPr/>
          </p:nvSpPr>
          <p:spPr bwMode="auto">
            <a:xfrm>
              <a:off x="1491"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95" name="Rectangle 99"/>
            <p:cNvSpPr>
              <a:spLocks noChangeArrowheads="1"/>
            </p:cNvSpPr>
            <p:nvPr/>
          </p:nvSpPr>
          <p:spPr bwMode="auto">
            <a:xfrm>
              <a:off x="1466"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96" name="Rectangle 100"/>
            <p:cNvSpPr>
              <a:spLocks noChangeArrowheads="1"/>
            </p:cNvSpPr>
            <p:nvPr/>
          </p:nvSpPr>
          <p:spPr bwMode="auto">
            <a:xfrm>
              <a:off x="1642"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97" name="Rectangle 101"/>
            <p:cNvSpPr>
              <a:spLocks noChangeArrowheads="1"/>
            </p:cNvSpPr>
            <p:nvPr/>
          </p:nvSpPr>
          <p:spPr bwMode="auto">
            <a:xfrm>
              <a:off x="1617"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398" name="Rectangle 102"/>
            <p:cNvSpPr>
              <a:spLocks noChangeArrowheads="1"/>
            </p:cNvSpPr>
            <p:nvPr/>
          </p:nvSpPr>
          <p:spPr bwMode="auto">
            <a:xfrm>
              <a:off x="1793"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399" name="Rectangle 103"/>
            <p:cNvSpPr>
              <a:spLocks noChangeArrowheads="1"/>
            </p:cNvSpPr>
            <p:nvPr/>
          </p:nvSpPr>
          <p:spPr bwMode="auto">
            <a:xfrm>
              <a:off x="1768"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00" name="Rectangle 104"/>
            <p:cNvSpPr>
              <a:spLocks noChangeArrowheads="1"/>
            </p:cNvSpPr>
            <p:nvPr/>
          </p:nvSpPr>
          <p:spPr bwMode="auto">
            <a:xfrm>
              <a:off x="1944"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01" name="Rectangle 105"/>
            <p:cNvSpPr>
              <a:spLocks noChangeArrowheads="1"/>
            </p:cNvSpPr>
            <p:nvPr/>
          </p:nvSpPr>
          <p:spPr bwMode="auto">
            <a:xfrm>
              <a:off x="1919"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02" name="Rectangle 106"/>
            <p:cNvSpPr>
              <a:spLocks noChangeArrowheads="1"/>
            </p:cNvSpPr>
            <p:nvPr/>
          </p:nvSpPr>
          <p:spPr bwMode="auto">
            <a:xfrm>
              <a:off x="2095"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03" name="Rectangle 107"/>
            <p:cNvSpPr>
              <a:spLocks noChangeArrowheads="1"/>
            </p:cNvSpPr>
            <p:nvPr/>
          </p:nvSpPr>
          <p:spPr bwMode="auto">
            <a:xfrm>
              <a:off x="2070"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04" name="Rectangle 108"/>
            <p:cNvSpPr>
              <a:spLocks noChangeArrowheads="1"/>
            </p:cNvSpPr>
            <p:nvPr/>
          </p:nvSpPr>
          <p:spPr bwMode="auto">
            <a:xfrm>
              <a:off x="2246"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05" name="Rectangle 109"/>
            <p:cNvSpPr>
              <a:spLocks noChangeArrowheads="1"/>
            </p:cNvSpPr>
            <p:nvPr/>
          </p:nvSpPr>
          <p:spPr bwMode="auto">
            <a:xfrm>
              <a:off x="2221"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06" name="Rectangle 110"/>
            <p:cNvSpPr>
              <a:spLocks noChangeArrowheads="1"/>
            </p:cNvSpPr>
            <p:nvPr/>
          </p:nvSpPr>
          <p:spPr bwMode="auto">
            <a:xfrm>
              <a:off x="2397"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07" name="Rectangle 111"/>
            <p:cNvSpPr>
              <a:spLocks noChangeArrowheads="1"/>
            </p:cNvSpPr>
            <p:nvPr/>
          </p:nvSpPr>
          <p:spPr bwMode="auto">
            <a:xfrm>
              <a:off x="2372"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08" name="Rectangle 112"/>
            <p:cNvSpPr>
              <a:spLocks noChangeArrowheads="1"/>
            </p:cNvSpPr>
            <p:nvPr/>
          </p:nvSpPr>
          <p:spPr bwMode="auto">
            <a:xfrm>
              <a:off x="2548"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09" name="Rectangle 113"/>
            <p:cNvSpPr>
              <a:spLocks noChangeArrowheads="1"/>
            </p:cNvSpPr>
            <p:nvPr/>
          </p:nvSpPr>
          <p:spPr bwMode="auto">
            <a:xfrm>
              <a:off x="2523"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10" name="Rectangle 114"/>
            <p:cNvSpPr>
              <a:spLocks noChangeArrowheads="1"/>
            </p:cNvSpPr>
            <p:nvPr/>
          </p:nvSpPr>
          <p:spPr bwMode="auto">
            <a:xfrm>
              <a:off x="2699"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11" name="Rectangle 115"/>
            <p:cNvSpPr>
              <a:spLocks noChangeArrowheads="1"/>
            </p:cNvSpPr>
            <p:nvPr/>
          </p:nvSpPr>
          <p:spPr bwMode="auto">
            <a:xfrm>
              <a:off x="2674"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12" name="Rectangle 116"/>
            <p:cNvSpPr>
              <a:spLocks noChangeArrowheads="1"/>
            </p:cNvSpPr>
            <p:nvPr/>
          </p:nvSpPr>
          <p:spPr bwMode="auto">
            <a:xfrm>
              <a:off x="2850"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13" name="Rectangle 117"/>
            <p:cNvSpPr>
              <a:spLocks noChangeArrowheads="1"/>
            </p:cNvSpPr>
            <p:nvPr/>
          </p:nvSpPr>
          <p:spPr bwMode="auto">
            <a:xfrm>
              <a:off x="2825"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14" name="Rectangle 118"/>
            <p:cNvSpPr>
              <a:spLocks noChangeArrowheads="1"/>
            </p:cNvSpPr>
            <p:nvPr/>
          </p:nvSpPr>
          <p:spPr bwMode="auto">
            <a:xfrm>
              <a:off x="3001"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15" name="Rectangle 119"/>
            <p:cNvSpPr>
              <a:spLocks noChangeArrowheads="1"/>
            </p:cNvSpPr>
            <p:nvPr/>
          </p:nvSpPr>
          <p:spPr bwMode="auto">
            <a:xfrm>
              <a:off x="2976"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16" name="Rectangle 120"/>
            <p:cNvSpPr>
              <a:spLocks noChangeArrowheads="1"/>
            </p:cNvSpPr>
            <p:nvPr/>
          </p:nvSpPr>
          <p:spPr bwMode="auto">
            <a:xfrm>
              <a:off x="3152"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17" name="Rectangle 121"/>
            <p:cNvSpPr>
              <a:spLocks noChangeArrowheads="1"/>
            </p:cNvSpPr>
            <p:nvPr/>
          </p:nvSpPr>
          <p:spPr bwMode="auto">
            <a:xfrm>
              <a:off x="3127"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18" name="Rectangle 122"/>
            <p:cNvSpPr>
              <a:spLocks noChangeArrowheads="1"/>
            </p:cNvSpPr>
            <p:nvPr/>
          </p:nvSpPr>
          <p:spPr bwMode="auto">
            <a:xfrm>
              <a:off x="3303"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19" name="Rectangle 123"/>
            <p:cNvSpPr>
              <a:spLocks noChangeArrowheads="1"/>
            </p:cNvSpPr>
            <p:nvPr/>
          </p:nvSpPr>
          <p:spPr bwMode="auto">
            <a:xfrm>
              <a:off x="3278"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20" name="Rectangle 124"/>
            <p:cNvSpPr>
              <a:spLocks noChangeArrowheads="1"/>
            </p:cNvSpPr>
            <p:nvPr/>
          </p:nvSpPr>
          <p:spPr bwMode="auto">
            <a:xfrm>
              <a:off x="3454"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21" name="Rectangle 125"/>
            <p:cNvSpPr>
              <a:spLocks noChangeArrowheads="1"/>
            </p:cNvSpPr>
            <p:nvPr/>
          </p:nvSpPr>
          <p:spPr bwMode="auto">
            <a:xfrm>
              <a:off x="3429"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22" name="Rectangle 126"/>
            <p:cNvSpPr>
              <a:spLocks noChangeArrowheads="1"/>
            </p:cNvSpPr>
            <p:nvPr/>
          </p:nvSpPr>
          <p:spPr bwMode="auto">
            <a:xfrm>
              <a:off x="3605"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23" name="Rectangle 127"/>
            <p:cNvSpPr>
              <a:spLocks noChangeArrowheads="1"/>
            </p:cNvSpPr>
            <p:nvPr/>
          </p:nvSpPr>
          <p:spPr bwMode="auto">
            <a:xfrm>
              <a:off x="3580"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24" name="Rectangle 128"/>
            <p:cNvSpPr>
              <a:spLocks noChangeArrowheads="1"/>
            </p:cNvSpPr>
            <p:nvPr/>
          </p:nvSpPr>
          <p:spPr bwMode="auto">
            <a:xfrm>
              <a:off x="3756"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25" name="Rectangle 129"/>
            <p:cNvSpPr>
              <a:spLocks noChangeArrowheads="1"/>
            </p:cNvSpPr>
            <p:nvPr/>
          </p:nvSpPr>
          <p:spPr bwMode="auto">
            <a:xfrm>
              <a:off x="3731"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26" name="Rectangle 130"/>
            <p:cNvSpPr>
              <a:spLocks noChangeArrowheads="1"/>
            </p:cNvSpPr>
            <p:nvPr/>
          </p:nvSpPr>
          <p:spPr bwMode="auto">
            <a:xfrm>
              <a:off x="3907"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27" name="Rectangle 131"/>
            <p:cNvSpPr>
              <a:spLocks noChangeArrowheads="1"/>
            </p:cNvSpPr>
            <p:nvPr/>
          </p:nvSpPr>
          <p:spPr bwMode="auto">
            <a:xfrm>
              <a:off x="3882"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28" name="Rectangle 132"/>
            <p:cNvSpPr>
              <a:spLocks noChangeArrowheads="1"/>
            </p:cNvSpPr>
            <p:nvPr/>
          </p:nvSpPr>
          <p:spPr bwMode="auto">
            <a:xfrm>
              <a:off x="4058"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29" name="Rectangle 133"/>
            <p:cNvSpPr>
              <a:spLocks noChangeArrowheads="1"/>
            </p:cNvSpPr>
            <p:nvPr/>
          </p:nvSpPr>
          <p:spPr bwMode="auto">
            <a:xfrm>
              <a:off x="4033"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30" name="Rectangle 134"/>
            <p:cNvSpPr>
              <a:spLocks noChangeArrowheads="1"/>
            </p:cNvSpPr>
            <p:nvPr/>
          </p:nvSpPr>
          <p:spPr bwMode="auto">
            <a:xfrm>
              <a:off x="4209"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31" name="Rectangle 135"/>
            <p:cNvSpPr>
              <a:spLocks noChangeArrowheads="1"/>
            </p:cNvSpPr>
            <p:nvPr/>
          </p:nvSpPr>
          <p:spPr bwMode="auto">
            <a:xfrm>
              <a:off x="4184"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32" name="Rectangle 136"/>
            <p:cNvSpPr>
              <a:spLocks noChangeArrowheads="1"/>
            </p:cNvSpPr>
            <p:nvPr/>
          </p:nvSpPr>
          <p:spPr bwMode="auto">
            <a:xfrm>
              <a:off x="4360"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33" name="Rectangle 137"/>
            <p:cNvSpPr>
              <a:spLocks noChangeArrowheads="1"/>
            </p:cNvSpPr>
            <p:nvPr/>
          </p:nvSpPr>
          <p:spPr bwMode="auto">
            <a:xfrm>
              <a:off x="4335"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34" name="Rectangle 138"/>
            <p:cNvSpPr>
              <a:spLocks noChangeArrowheads="1"/>
            </p:cNvSpPr>
            <p:nvPr/>
          </p:nvSpPr>
          <p:spPr bwMode="auto">
            <a:xfrm>
              <a:off x="4511"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35" name="Rectangle 139"/>
            <p:cNvSpPr>
              <a:spLocks noChangeArrowheads="1"/>
            </p:cNvSpPr>
            <p:nvPr/>
          </p:nvSpPr>
          <p:spPr bwMode="auto">
            <a:xfrm>
              <a:off x="4486"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36" name="Rectangle 140"/>
            <p:cNvSpPr>
              <a:spLocks noChangeArrowheads="1"/>
            </p:cNvSpPr>
            <p:nvPr/>
          </p:nvSpPr>
          <p:spPr bwMode="auto">
            <a:xfrm>
              <a:off x="4662"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37" name="Rectangle 141"/>
            <p:cNvSpPr>
              <a:spLocks noChangeArrowheads="1"/>
            </p:cNvSpPr>
            <p:nvPr/>
          </p:nvSpPr>
          <p:spPr bwMode="auto">
            <a:xfrm>
              <a:off x="4637"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38" name="Rectangle 142"/>
            <p:cNvSpPr>
              <a:spLocks noChangeArrowheads="1"/>
            </p:cNvSpPr>
            <p:nvPr/>
          </p:nvSpPr>
          <p:spPr bwMode="auto">
            <a:xfrm>
              <a:off x="4813"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39" name="Rectangle 143"/>
            <p:cNvSpPr>
              <a:spLocks noChangeArrowheads="1"/>
            </p:cNvSpPr>
            <p:nvPr/>
          </p:nvSpPr>
          <p:spPr bwMode="auto">
            <a:xfrm>
              <a:off x="4788"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40" name="Rectangle 144"/>
            <p:cNvSpPr>
              <a:spLocks noChangeArrowheads="1"/>
            </p:cNvSpPr>
            <p:nvPr/>
          </p:nvSpPr>
          <p:spPr bwMode="auto">
            <a:xfrm>
              <a:off x="4964"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1" name="Rectangle 145"/>
            <p:cNvSpPr>
              <a:spLocks noChangeArrowheads="1"/>
            </p:cNvSpPr>
            <p:nvPr/>
          </p:nvSpPr>
          <p:spPr bwMode="auto">
            <a:xfrm>
              <a:off x="4939"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42" name="Rectangle 146"/>
            <p:cNvSpPr>
              <a:spLocks noChangeArrowheads="1"/>
            </p:cNvSpPr>
            <p:nvPr/>
          </p:nvSpPr>
          <p:spPr bwMode="auto">
            <a:xfrm>
              <a:off x="5115" y="3487"/>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3" name="Rectangle 147"/>
            <p:cNvSpPr>
              <a:spLocks noChangeArrowheads="1"/>
            </p:cNvSpPr>
            <p:nvPr/>
          </p:nvSpPr>
          <p:spPr bwMode="auto">
            <a:xfrm>
              <a:off x="5090"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44" name="Rectangle 148"/>
            <p:cNvSpPr>
              <a:spLocks noChangeArrowheads="1"/>
            </p:cNvSpPr>
            <p:nvPr/>
          </p:nvSpPr>
          <p:spPr bwMode="auto">
            <a:xfrm>
              <a:off x="5266" y="3487"/>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5" name="Rectangle 149"/>
            <p:cNvSpPr>
              <a:spLocks noChangeArrowheads="1"/>
            </p:cNvSpPr>
            <p:nvPr/>
          </p:nvSpPr>
          <p:spPr bwMode="auto">
            <a:xfrm>
              <a:off x="5241" y="348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46" name="Line 150"/>
            <p:cNvSpPr>
              <a:spLocks noChangeShapeType="1"/>
            </p:cNvSpPr>
            <p:nvPr/>
          </p:nvSpPr>
          <p:spPr bwMode="auto">
            <a:xfrm>
              <a:off x="1794" y="348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7" name="Line 151"/>
            <p:cNvSpPr>
              <a:spLocks noChangeShapeType="1"/>
            </p:cNvSpPr>
            <p:nvPr/>
          </p:nvSpPr>
          <p:spPr bwMode="auto">
            <a:xfrm>
              <a:off x="3003" y="3487"/>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8" name="Line 152"/>
            <p:cNvSpPr>
              <a:spLocks noChangeShapeType="1"/>
            </p:cNvSpPr>
            <p:nvPr/>
          </p:nvSpPr>
          <p:spPr bwMode="auto">
            <a:xfrm>
              <a:off x="4212" y="3488"/>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49" name="Rectangle 153"/>
            <p:cNvSpPr>
              <a:spLocks noChangeArrowheads="1"/>
            </p:cNvSpPr>
            <p:nvPr/>
          </p:nvSpPr>
          <p:spPr bwMode="auto">
            <a:xfrm>
              <a:off x="583"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50" name="Rectangle 154"/>
            <p:cNvSpPr>
              <a:spLocks noChangeArrowheads="1"/>
            </p:cNvSpPr>
            <p:nvPr/>
          </p:nvSpPr>
          <p:spPr bwMode="auto">
            <a:xfrm>
              <a:off x="558"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51" name="Rectangle 155"/>
            <p:cNvSpPr>
              <a:spLocks noChangeArrowheads="1"/>
            </p:cNvSpPr>
            <p:nvPr/>
          </p:nvSpPr>
          <p:spPr bwMode="auto">
            <a:xfrm>
              <a:off x="734"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52" name="Rectangle 156"/>
            <p:cNvSpPr>
              <a:spLocks noChangeArrowheads="1"/>
            </p:cNvSpPr>
            <p:nvPr/>
          </p:nvSpPr>
          <p:spPr bwMode="auto">
            <a:xfrm>
              <a:off x="709"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53" name="Rectangle 157"/>
            <p:cNvSpPr>
              <a:spLocks noChangeArrowheads="1"/>
            </p:cNvSpPr>
            <p:nvPr/>
          </p:nvSpPr>
          <p:spPr bwMode="auto">
            <a:xfrm>
              <a:off x="885"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54" name="Rectangle 158"/>
            <p:cNvSpPr>
              <a:spLocks noChangeArrowheads="1"/>
            </p:cNvSpPr>
            <p:nvPr/>
          </p:nvSpPr>
          <p:spPr bwMode="auto">
            <a:xfrm>
              <a:off x="860"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55" name="Rectangle 159"/>
            <p:cNvSpPr>
              <a:spLocks noChangeArrowheads="1"/>
            </p:cNvSpPr>
            <p:nvPr/>
          </p:nvSpPr>
          <p:spPr bwMode="auto">
            <a:xfrm>
              <a:off x="1036"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56" name="Rectangle 160"/>
            <p:cNvSpPr>
              <a:spLocks noChangeArrowheads="1"/>
            </p:cNvSpPr>
            <p:nvPr/>
          </p:nvSpPr>
          <p:spPr bwMode="auto">
            <a:xfrm>
              <a:off x="1011"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57" name="Rectangle 161"/>
            <p:cNvSpPr>
              <a:spLocks noChangeArrowheads="1"/>
            </p:cNvSpPr>
            <p:nvPr/>
          </p:nvSpPr>
          <p:spPr bwMode="auto">
            <a:xfrm>
              <a:off x="1187"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58" name="Rectangle 162"/>
            <p:cNvSpPr>
              <a:spLocks noChangeArrowheads="1"/>
            </p:cNvSpPr>
            <p:nvPr/>
          </p:nvSpPr>
          <p:spPr bwMode="auto">
            <a:xfrm>
              <a:off x="1162"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59" name="Rectangle 163"/>
            <p:cNvSpPr>
              <a:spLocks noChangeArrowheads="1"/>
            </p:cNvSpPr>
            <p:nvPr/>
          </p:nvSpPr>
          <p:spPr bwMode="auto">
            <a:xfrm>
              <a:off x="1338"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60" name="Rectangle 164"/>
            <p:cNvSpPr>
              <a:spLocks noChangeArrowheads="1"/>
            </p:cNvSpPr>
            <p:nvPr/>
          </p:nvSpPr>
          <p:spPr bwMode="auto">
            <a:xfrm>
              <a:off x="1313"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61" name="Rectangle 165"/>
            <p:cNvSpPr>
              <a:spLocks noChangeArrowheads="1"/>
            </p:cNvSpPr>
            <p:nvPr/>
          </p:nvSpPr>
          <p:spPr bwMode="auto">
            <a:xfrm>
              <a:off x="1489"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62" name="Rectangle 166"/>
            <p:cNvSpPr>
              <a:spLocks noChangeArrowheads="1"/>
            </p:cNvSpPr>
            <p:nvPr/>
          </p:nvSpPr>
          <p:spPr bwMode="auto">
            <a:xfrm>
              <a:off x="1464"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63" name="Rectangle 167"/>
            <p:cNvSpPr>
              <a:spLocks noChangeArrowheads="1"/>
            </p:cNvSpPr>
            <p:nvPr/>
          </p:nvSpPr>
          <p:spPr bwMode="auto">
            <a:xfrm>
              <a:off x="1640"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64" name="Rectangle 168"/>
            <p:cNvSpPr>
              <a:spLocks noChangeArrowheads="1"/>
            </p:cNvSpPr>
            <p:nvPr/>
          </p:nvSpPr>
          <p:spPr bwMode="auto">
            <a:xfrm>
              <a:off x="1615"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65" name="Rectangle 169"/>
            <p:cNvSpPr>
              <a:spLocks noChangeArrowheads="1"/>
            </p:cNvSpPr>
            <p:nvPr/>
          </p:nvSpPr>
          <p:spPr bwMode="auto">
            <a:xfrm>
              <a:off x="1791"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66" name="Rectangle 170"/>
            <p:cNvSpPr>
              <a:spLocks noChangeArrowheads="1"/>
            </p:cNvSpPr>
            <p:nvPr/>
          </p:nvSpPr>
          <p:spPr bwMode="auto">
            <a:xfrm>
              <a:off x="1766"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67" name="Rectangle 171"/>
            <p:cNvSpPr>
              <a:spLocks noChangeArrowheads="1"/>
            </p:cNvSpPr>
            <p:nvPr/>
          </p:nvSpPr>
          <p:spPr bwMode="auto">
            <a:xfrm>
              <a:off x="1942"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68" name="Rectangle 172"/>
            <p:cNvSpPr>
              <a:spLocks noChangeArrowheads="1"/>
            </p:cNvSpPr>
            <p:nvPr/>
          </p:nvSpPr>
          <p:spPr bwMode="auto">
            <a:xfrm>
              <a:off x="1917"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69" name="Rectangle 173"/>
            <p:cNvSpPr>
              <a:spLocks noChangeArrowheads="1"/>
            </p:cNvSpPr>
            <p:nvPr/>
          </p:nvSpPr>
          <p:spPr bwMode="auto">
            <a:xfrm>
              <a:off x="2093"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70" name="Rectangle 174"/>
            <p:cNvSpPr>
              <a:spLocks noChangeArrowheads="1"/>
            </p:cNvSpPr>
            <p:nvPr/>
          </p:nvSpPr>
          <p:spPr bwMode="auto">
            <a:xfrm>
              <a:off x="2068"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71" name="Rectangle 175"/>
            <p:cNvSpPr>
              <a:spLocks noChangeArrowheads="1"/>
            </p:cNvSpPr>
            <p:nvPr/>
          </p:nvSpPr>
          <p:spPr bwMode="auto">
            <a:xfrm>
              <a:off x="2244"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72" name="Rectangle 176"/>
            <p:cNvSpPr>
              <a:spLocks noChangeArrowheads="1"/>
            </p:cNvSpPr>
            <p:nvPr/>
          </p:nvSpPr>
          <p:spPr bwMode="auto">
            <a:xfrm>
              <a:off x="2219"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73" name="Rectangle 177"/>
            <p:cNvSpPr>
              <a:spLocks noChangeArrowheads="1"/>
            </p:cNvSpPr>
            <p:nvPr/>
          </p:nvSpPr>
          <p:spPr bwMode="auto">
            <a:xfrm>
              <a:off x="2395"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74" name="Rectangle 178"/>
            <p:cNvSpPr>
              <a:spLocks noChangeArrowheads="1"/>
            </p:cNvSpPr>
            <p:nvPr/>
          </p:nvSpPr>
          <p:spPr bwMode="auto">
            <a:xfrm>
              <a:off x="2370"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75" name="Rectangle 179"/>
            <p:cNvSpPr>
              <a:spLocks noChangeArrowheads="1"/>
            </p:cNvSpPr>
            <p:nvPr/>
          </p:nvSpPr>
          <p:spPr bwMode="auto">
            <a:xfrm>
              <a:off x="2546"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76" name="Rectangle 180"/>
            <p:cNvSpPr>
              <a:spLocks noChangeArrowheads="1"/>
            </p:cNvSpPr>
            <p:nvPr/>
          </p:nvSpPr>
          <p:spPr bwMode="auto">
            <a:xfrm>
              <a:off x="2521"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77" name="Rectangle 181"/>
            <p:cNvSpPr>
              <a:spLocks noChangeArrowheads="1"/>
            </p:cNvSpPr>
            <p:nvPr/>
          </p:nvSpPr>
          <p:spPr bwMode="auto">
            <a:xfrm>
              <a:off x="2697"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78" name="Rectangle 182"/>
            <p:cNvSpPr>
              <a:spLocks noChangeArrowheads="1"/>
            </p:cNvSpPr>
            <p:nvPr/>
          </p:nvSpPr>
          <p:spPr bwMode="auto">
            <a:xfrm>
              <a:off x="2672"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79" name="Rectangle 183"/>
            <p:cNvSpPr>
              <a:spLocks noChangeArrowheads="1"/>
            </p:cNvSpPr>
            <p:nvPr/>
          </p:nvSpPr>
          <p:spPr bwMode="auto">
            <a:xfrm>
              <a:off x="2848"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80" name="Rectangle 184"/>
            <p:cNvSpPr>
              <a:spLocks noChangeArrowheads="1"/>
            </p:cNvSpPr>
            <p:nvPr/>
          </p:nvSpPr>
          <p:spPr bwMode="auto">
            <a:xfrm>
              <a:off x="2823"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81" name="Rectangle 185"/>
            <p:cNvSpPr>
              <a:spLocks noChangeArrowheads="1"/>
            </p:cNvSpPr>
            <p:nvPr/>
          </p:nvSpPr>
          <p:spPr bwMode="auto">
            <a:xfrm>
              <a:off x="2999"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82" name="Rectangle 186"/>
            <p:cNvSpPr>
              <a:spLocks noChangeArrowheads="1"/>
            </p:cNvSpPr>
            <p:nvPr/>
          </p:nvSpPr>
          <p:spPr bwMode="auto">
            <a:xfrm>
              <a:off x="2974"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83" name="Rectangle 187"/>
            <p:cNvSpPr>
              <a:spLocks noChangeArrowheads="1"/>
            </p:cNvSpPr>
            <p:nvPr/>
          </p:nvSpPr>
          <p:spPr bwMode="auto">
            <a:xfrm>
              <a:off x="3150"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84" name="Rectangle 188"/>
            <p:cNvSpPr>
              <a:spLocks noChangeArrowheads="1"/>
            </p:cNvSpPr>
            <p:nvPr/>
          </p:nvSpPr>
          <p:spPr bwMode="auto">
            <a:xfrm>
              <a:off x="3125"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85" name="Rectangle 189"/>
            <p:cNvSpPr>
              <a:spLocks noChangeArrowheads="1"/>
            </p:cNvSpPr>
            <p:nvPr/>
          </p:nvSpPr>
          <p:spPr bwMode="auto">
            <a:xfrm>
              <a:off x="3301"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86" name="Rectangle 190"/>
            <p:cNvSpPr>
              <a:spLocks noChangeArrowheads="1"/>
            </p:cNvSpPr>
            <p:nvPr/>
          </p:nvSpPr>
          <p:spPr bwMode="auto">
            <a:xfrm>
              <a:off x="3276"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87" name="Rectangle 191"/>
            <p:cNvSpPr>
              <a:spLocks noChangeArrowheads="1"/>
            </p:cNvSpPr>
            <p:nvPr/>
          </p:nvSpPr>
          <p:spPr bwMode="auto">
            <a:xfrm>
              <a:off x="3452"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88" name="Rectangle 192"/>
            <p:cNvSpPr>
              <a:spLocks noChangeArrowheads="1"/>
            </p:cNvSpPr>
            <p:nvPr/>
          </p:nvSpPr>
          <p:spPr bwMode="auto">
            <a:xfrm>
              <a:off x="3427"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89" name="Rectangle 193"/>
            <p:cNvSpPr>
              <a:spLocks noChangeArrowheads="1"/>
            </p:cNvSpPr>
            <p:nvPr/>
          </p:nvSpPr>
          <p:spPr bwMode="auto">
            <a:xfrm>
              <a:off x="3603"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90" name="Rectangle 194"/>
            <p:cNvSpPr>
              <a:spLocks noChangeArrowheads="1"/>
            </p:cNvSpPr>
            <p:nvPr/>
          </p:nvSpPr>
          <p:spPr bwMode="auto">
            <a:xfrm>
              <a:off x="3578"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91" name="Rectangle 195"/>
            <p:cNvSpPr>
              <a:spLocks noChangeArrowheads="1"/>
            </p:cNvSpPr>
            <p:nvPr/>
          </p:nvSpPr>
          <p:spPr bwMode="auto">
            <a:xfrm>
              <a:off x="3754"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92" name="Rectangle 196"/>
            <p:cNvSpPr>
              <a:spLocks noChangeArrowheads="1"/>
            </p:cNvSpPr>
            <p:nvPr/>
          </p:nvSpPr>
          <p:spPr bwMode="auto">
            <a:xfrm>
              <a:off x="3729"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93" name="Rectangle 197"/>
            <p:cNvSpPr>
              <a:spLocks noChangeArrowheads="1"/>
            </p:cNvSpPr>
            <p:nvPr/>
          </p:nvSpPr>
          <p:spPr bwMode="auto">
            <a:xfrm>
              <a:off x="3905"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94" name="Rectangle 198"/>
            <p:cNvSpPr>
              <a:spLocks noChangeArrowheads="1"/>
            </p:cNvSpPr>
            <p:nvPr/>
          </p:nvSpPr>
          <p:spPr bwMode="auto">
            <a:xfrm>
              <a:off x="3880"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79495" name="Rectangle 199"/>
            <p:cNvSpPr>
              <a:spLocks noChangeArrowheads="1"/>
            </p:cNvSpPr>
            <p:nvPr/>
          </p:nvSpPr>
          <p:spPr bwMode="auto">
            <a:xfrm>
              <a:off x="4056"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96" name="Rectangle 200"/>
            <p:cNvSpPr>
              <a:spLocks noChangeArrowheads="1"/>
            </p:cNvSpPr>
            <p:nvPr/>
          </p:nvSpPr>
          <p:spPr bwMode="auto">
            <a:xfrm>
              <a:off x="4031"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97" name="Rectangle 201"/>
            <p:cNvSpPr>
              <a:spLocks noChangeArrowheads="1"/>
            </p:cNvSpPr>
            <p:nvPr/>
          </p:nvSpPr>
          <p:spPr bwMode="auto">
            <a:xfrm>
              <a:off x="4207"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498" name="Rectangle 202"/>
            <p:cNvSpPr>
              <a:spLocks noChangeArrowheads="1"/>
            </p:cNvSpPr>
            <p:nvPr/>
          </p:nvSpPr>
          <p:spPr bwMode="auto">
            <a:xfrm>
              <a:off x="4182"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499" name="Rectangle 203"/>
            <p:cNvSpPr>
              <a:spLocks noChangeArrowheads="1"/>
            </p:cNvSpPr>
            <p:nvPr/>
          </p:nvSpPr>
          <p:spPr bwMode="auto">
            <a:xfrm>
              <a:off x="4358"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00" name="Rectangle 204"/>
            <p:cNvSpPr>
              <a:spLocks noChangeArrowheads="1"/>
            </p:cNvSpPr>
            <p:nvPr/>
          </p:nvSpPr>
          <p:spPr bwMode="auto">
            <a:xfrm>
              <a:off x="4333"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01" name="Rectangle 205"/>
            <p:cNvSpPr>
              <a:spLocks noChangeArrowheads="1"/>
            </p:cNvSpPr>
            <p:nvPr/>
          </p:nvSpPr>
          <p:spPr bwMode="auto">
            <a:xfrm>
              <a:off x="4509"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02" name="Rectangle 206"/>
            <p:cNvSpPr>
              <a:spLocks noChangeArrowheads="1"/>
            </p:cNvSpPr>
            <p:nvPr/>
          </p:nvSpPr>
          <p:spPr bwMode="auto">
            <a:xfrm>
              <a:off x="4484"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03" name="Rectangle 207"/>
            <p:cNvSpPr>
              <a:spLocks noChangeArrowheads="1"/>
            </p:cNvSpPr>
            <p:nvPr/>
          </p:nvSpPr>
          <p:spPr bwMode="auto">
            <a:xfrm>
              <a:off x="4660"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04" name="Rectangle 208"/>
            <p:cNvSpPr>
              <a:spLocks noChangeArrowheads="1"/>
            </p:cNvSpPr>
            <p:nvPr/>
          </p:nvSpPr>
          <p:spPr bwMode="auto">
            <a:xfrm>
              <a:off x="4635"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05" name="Rectangle 209"/>
            <p:cNvSpPr>
              <a:spLocks noChangeArrowheads="1"/>
            </p:cNvSpPr>
            <p:nvPr/>
          </p:nvSpPr>
          <p:spPr bwMode="auto">
            <a:xfrm>
              <a:off x="4811"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06" name="Rectangle 210"/>
            <p:cNvSpPr>
              <a:spLocks noChangeArrowheads="1"/>
            </p:cNvSpPr>
            <p:nvPr/>
          </p:nvSpPr>
          <p:spPr bwMode="auto">
            <a:xfrm>
              <a:off x="4786"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07" name="Rectangle 211"/>
            <p:cNvSpPr>
              <a:spLocks noChangeArrowheads="1"/>
            </p:cNvSpPr>
            <p:nvPr/>
          </p:nvSpPr>
          <p:spPr bwMode="auto">
            <a:xfrm>
              <a:off x="4962"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08" name="Rectangle 212"/>
            <p:cNvSpPr>
              <a:spLocks noChangeArrowheads="1"/>
            </p:cNvSpPr>
            <p:nvPr/>
          </p:nvSpPr>
          <p:spPr bwMode="auto">
            <a:xfrm>
              <a:off x="4937"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09" name="Rectangle 213"/>
            <p:cNvSpPr>
              <a:spLocks noChangeArrowheads="1"/>
            </p:cNvSpPr>
            <p:nvPr/>
          </p:nvSpPr>
          <p:spPr bwMode="auto">
            <a:xfrm>
              <a:off x="5113" y="3871"/>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0" name="Rectangle 214"/>
            <p:cNvSpPr>
              <a:spLocks noChangeArrowheads="1"/>
            </p:cNvSpPr>
            <p:nvPr/>
          </p:nvSpPr>
          <p:spPr bwMode="auto">
            <a:xfrm>
              <a:off x="5088"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11" name="Rectangle 215"/>
            <p:cNvSpPr>
              <a:spLocks noChangeArrowheads="1"/>
            </p:cNvSpPr>
            <p:nvPr/>
          </p:nvSpPr>
          <p:spPr bwMode="auto">
            <a:xfrm>
              <a:off x="5264" y="3871"/>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2" name="Rectangle 216"/>
            <p:cNvSpPr>
              <a:spLocks noChangeArrowheads="1"/>
            </p:cNvSpPr>
            <p:nvPr/>
          </p:nvSpPr>
          <p:spPr bwMode="auto">
            <a:xfrm>
              <a:off x="5239" y="3864"/>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79513" name="Line 217"/>
            <p:cNvSpPr>
              <a:spLocks noChangeShapeType="1"/>
            </p:cNvSpPr>
            <p:nvPr/>
          </p:nvSpPr>
          <p:spPr bwMode="auto">
            <a:xfrm>
              <a:off x="1792" y="3870"/>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4" name="Line 218"/>
            <p:cNvSpPr>
              <a:spLocks noChangeShapeType="1"/>
            </p:cNvSpPr>
            <p:nvPr/>
          </p:nvSpPr>
          <p:spPr bwMode="auto">
            <a:xfrm>
              <a:off x="3001" y="3871"/>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5" name="Line 219"/>
            <p:cNvSpPr>
              <a:spLocks noChangeShapeType="1"/>
            </p:cNvSpPr>
            <p:nvPr/>
          </p:nvSpPr>
          <p:spPr bwMode="auto">
            <a:xfrm>
              <a:off x="4210" y="387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6" name="Line 220"/>
            <p:cNvSpPr>
              <a:spLocks noChangeShapeType="1"/>
            </p:cNvSpPr>
            <p:nvPr/>
          </p:nvSpPr>
          <p:spPr bwMode="auto">
            <a:xfrm flipH="1">
              <a:off x="355" y="3781"/>
              <a:ext cx="515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79517" name="Rectangle 221"/>
            <p:cNvSpPr>
              <a:spLocks noChangeArrowheads="1"/>
            </p:cNvSpPr>
            <p:nvPr/>
          </p:nvSpPr>
          <p:spPr bwMode="auto">
            <a:xfrm>
              <a:off x="336" y="3464"/>
              <a:ext cx="222"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US" altLang="de-DE" sz="2200" b="1"/>
                <a:t>&amp;</a:t>
              </a:r>
            </a:p>
          </p:txBody>
        </p:sp>
        <p:sp>
          <p:nvSpPr>
            <p:cNvPr id="1079586" name="Rectangle 290"/>
            <p:cNvSpPr>
              <a:spLocks noChangeArrowheads="1"/>
            </p:cNvSpPr>
            <p:nvPr/>
          </p:nvSpPr>
          <p:spPr bwMode="auto">
            <a:xfrm>
              <a:off x="304" y="2816"/>
              <a:ext cx="5120"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You can then use this mask to clear the blue byte in a color: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793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7958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0795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9300"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Shift Operators</a:t>
            </a:r>
          </a:p>
        </p:txBody>
      </p:sp>
      <p:sp>
        <p:nvSpPr>
          <p:cNvPr id="1081347" name="Rectangle 3"/>
          <p:cNvSpPr>
            <a:spLocks noChangeArrowheads="1"/>
          </p:cNvSpPr>
          <p:nvPr/>
        </p:nvSpPr>
        <p:spPr bwMode="auto">
          <a:xfrm>
            <a:off x="482600" y="1155700"/>
            <a:ext cx="81280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Java defines three operators that have the effect of shifting the bits in a word by a given number of bit positions.</a:t>
            </a:r>
          </a:p>
        </p:txBody>
      </p:sp>
      <p:sp>
        <p:nvSpPr>
          <p:cNvPr id="1081624" name="Rectangle 280"/>
          <p:cNvSpPr>
            <a:spLocks noChangeArrowheads="1"/>
          </p:cNvSpPr>
          <p:nvPr/>
        </p:nvSpPr>
        <p:spPr bwMode="auto">
          <a:xfrm>
            <a:off x="482600" y="1968500"/>
            <a:ext cx="8128000"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expression </a:t>
            </a:r>
            <a:r>
              <a:rPr lang="en-US" altLang="de-DE" sz="2400" i="1">
                <a:latin typeface="Times New Roman" charset="0"/>
              </a:rPr>
              <a:t>x </a:t>
            </a:r>
            <a:r>
              <a:rPr lang="en-US" altLang="de-DE" sz="2200" b="1">
                <a:latin typeface="Courier New" charset="0"/>
              </a:rPr>
              <a:t>&lt;&lt;</a:t>
            </a:r>
            <a:r>
              <a:rPr lang="en-US" altLang="de-DE" sz="2400">
                <a:latin typeface="Times New Roman" charset="0"/>
              </a:rPr>
              <a:t> </a:t>
            </a:r>
            <a:r>
              <a:rPr lang="en-US" altLang="de-DE" sz="2400" i="1">
                <a:latin typeface="Times New Roman" charset="0"/>
              </a:rPr>
              <a:t>n</a:t>
            </a:r>
            <a:r>
              <a:rPr lang="en-US" altLang="de-DE" sz="2400">
                <a:latin typeface="Times New Roman" charset="0"/>
              </a:rPr>
              <a:t> shifts the bits in the integer </a:t>
            </a:r>
            <a:r>
              <a:rPr lang="en-US" altLang="de-DE" sz="2400" i="1">
                <a:latin typeface="Times New Roman" charset="0"/>
              </a:rPr>
              <a:t>x</a:t>
            </a:r>
            <a:r>
              <a:rPr lang="en-US" altLang="de-DE" sz="2400">
                <a:latin typeface="Times New Roman" charset="0"/>
              </a:rPr>
              <a:t> leftward </a:t>
            </a:r>
            <a:r>
              <a:rPr lang="en-US" altLang="de-DE" sz="2400" i="1">
                <a:latin typeface="Times New Roman" charset="0"/>
              </a:rPr>
              <a:t>n</a:t>
            </a:r>
            <a:r>
              <a:rPr lang="en-US" altLang="de-DE" sz="2400">
                <a:latin typeface="Times New Roman" charset="0"/>
              </a:rPr>
              <a:t> positions.  Spaces appearing on the right are filled with </a:t>
            </a:r>
            <a:r>
              <a:rPr lang="en-US" altLang="de-DE" sz="2400">
                <a:latin typeface="Helvetica" charset="0"/>
              </a:rPr>
              <a:t>0</a:t>
            </a:r>
            <a:r>
              <a:rPr lang="en-US" altLang="de-DE" sz="2400">
                <a:latin typeface="Times New Roman" charset="0"/>
              </a:rPr>
              <a:t>s. </a:t>
            </a:r>
            <a:r>
              <a:rPr lang="en-US" altLang="de-DE" sz="2400" i="1">
                <a:latin typeface="Times New Roman" charset="0"/>
              </a:rPr>
              <a:t> </a:t>
            </a:r>
          </a:p>
        </p:txBody>
      </p:sp>
      <p:sp>
        <p:nvSpPr>
          <p:cNvPr id="1081626" name="Rectangle 282"/>
          <p:cNvSpPr>
            <a:spLocks noChangeArrowheads="1"/>
          </p:cNvSpPr>
          <p:nvPr/>
        </p:nvSpPr>
        <p:spPr bwMode="auto">
          <a:xfrm>
            <a:off x="482600" y="2755900"/>
            <a:ext cx="8128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expressions </a:t>
            </a:r>
            <a:r>
              <a:rPr lang="en-US" altLang="de-DE" sz="2400" i="1">
                <a:latin typeface="Times New Roman" charset="0"/>
              </a:rPr>
              <a:t>x </a:t>
            </a:r>
            <a:r>
              <a:rPr lang="en-US" altLang="de-DE" sz="2200" b="1">
                <a:latin typeface="Courier New" charset="0"/>
              </a:rPr>
              <a:t>&gt;&gt;</a:t>
            </a:r>
            <a:r>
              <a:rPr lang="en-US" altLang="de-DE" sz="2400">
                <a:latin typeface="Times New Roman" charset="0"/>
              </a:rPr>
              <a:t> </a:t>
            </a:r>
            <a:r>
              <a:rPr lang="en-US" altLang="de-DE" sz="2400" i="1">
                <a:latin typeface="Times New Roman" charset="0"/>
              </a:rPr>
              <a:t>n</a:t>
            </a:r>
            <a:r>
              <a:rPr lang="en-US" altLang="de-DE" sz="2400">
                <a:latin typeface="Times New Roman" charset="0"/>
              </a:rPr>
              <a:t> and  </a:t>
            </a:r>
            <a:r>
              <a:rPr lang="en-US" altLang="de-DE" sz="2400" i="1">
                <a:latin typeface="Times New Roman" charset="0"/>
              </a:rPr>
              <a:t>x </a:t>
            </a:r>
            <a:r>
              <a:rPr lang="en-US" altLang="de-DE" sz="2200" b="1">
                <a:latin typeface="Courier New" charset="0"/>
              </a:rPr>
              <a:t>&gt;&gt;&gt;</a:t>
            </a:r>
            <a:r>
              <a:rPr lang="en-US" altLang="de-DE" sz="2400">
                <a:latin typeface="Times New Roman" charset="0"/>
              </a:rPr>
              <a:t> </a:t>
            </a:r>
            <a:r>
              <a:rPr lang="en-US" altLang="de-DE" sz="2400" i="1">
                <a:latin typeface="Times New Roman" charset="0"/>
              </a:rPr>
              <a:t>n</a:t>
            </a:r>
            <a:r>
              <a:rPr lang="en-US" altLang="de-DE" sz="2400">
                <a:latin typeface="Times New Roman" charset="0"/>
              </a:rPr>
              <a:t> both shift the bits in the integer </a:t>
            </a:r>
            <a:r>
              <a:rPr lang="en-US" altLang="de-DE" sz="2400" i="1">
                <a:latin typeface="Times New Roman" charset="0"/>
              </a:rPr>
              <a:t>x</a:t>
            </a:r>
            <a:r>
              <a:rPr lang="en-US" altLang="de-DE" sz="2400">
                <a:latin typeface="Times New Roman" charset="0"/>
              </a:rPr>
              <a:t> rightward </a:t>
            </a:r>
            <a:r>
              <a:rPr lang="en-US" altLang="de-DE" sz="2400" i="1">
                <a:latin typeface="Times New Roman" charset="0"/>
              </a:rPr>
              <a:t>n</a:t>
            </a:r>
            <a:r>
              <a:rPr lang="en-US" altLang="de-DE" sz="2400">
                <a:latin typeface="Times New Roman" charset="0"/>
              </a:rPr>
              <a:t> positions.  The difference between the two operators lies only in the bit value shifted in as empty spaces appear on the left.</a:t>
            </a:r>
            <a:endParaRPr lang="en-US" altLang="de-DE" sz="2400" i="1">
              <a:latin typeface="Times New Roman" charset="0"/>
            </a:endParaRPr>
          </a:p>
        </p:txBody>
      </p:sp>
      <p:sp>
        <p:nvSpPr>
          <p:cNvPr id="1081627" name="Rectangle 283"/>
          <p:cNvSpPr>
            <a:spLocks noChangeArrowheads="1"/>
          </p:cNvSpPr>
          <p:nvPr/>
        </p:nvSpPr>
        <p:spPr bwMode="auto">
          <a:xfrm>
            <a:off x="482600" y="4191000"/>
            <a:ext cx="8128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&gt;&gt;</a:t>
            </a:r>
            <a:r>
              <a:rPr lang="en-US" altLang="de-DE" sz="2400">
                <a:latin typeface="Times New Roman" charset="0"/>
              </a:rPr>
              <a:t> operator performs what computer scientists call an </a:t>
            </a:r>
            <a:r>
              <a:rPr lang="en-US" altLang="de-DE" sz="2400" b="1">
                <a:latin typeface="Times New Roman" charset="0"/>
              </a:rPr>
              <a:t>arithmetic shift</a:t>
            </a:r>
            <a:r>
              <a:rPr lang="en-US" altLang="de-DE" sz="2400">
                <a:latin typeface="Times New Roman" charset="0"/>
              </a:rPr>
              <a:t> in which the leading bit in the value of </a:t>
            </a:r>
            <a:r>
              <a:rPr lang="en-US" altLang="de-DE" sz="2400" i="1">
                <a:latin typeface="Times New Roman" charset="0"/>
              </a:rPr>
              <a:t>x</a:t>
            </a:r>
            <a:r>
              <a:rPr lang="en-US" altLang="de-DE" sz="2400">
                <a:latin typeface="Times New Roman" charset="0"/>
              </a:rPr>
              <a:t> never changes.  Thus, if the first bit is a </a:t>
            </a:r>
            <a:r>
              <a:rPr lang="en-US" altLang="de-DE" sz="2400">
                <a:latin typeface="Helvetica" charset="0"/>
              </a:rPr>
              <a:t>1</a:t>
            </a:r>
            <a:r>
              <a:rPr lang="en-US" altLang="de-DE" sz="2400">
                <a:latin typeface="Times New Roman" charset="0"/>
              </a:rPr>
              <a:t>, the </a:t>
            </a:r>
            <a:r>
              <a:rPr lang="en-US" altLang="de-DE" sz="2200" b="1">
                <a:latin typeface="Courier New" charset="0"/>
              </a:rPr>
              <a:t>&gt;&gt;</a:t>
            </a:r>
            <a:r>
              <a:rPr lang="en-US" altLang="de-DE" sz="2400">
                <a:latin typeface="Times New Roman" charset="0"/>
              </a:rPr>
              <a:t> operator fills spaces with </a:t>
            </a:r>
            <a:r>
              <a:rPr lang="en-US" altLang="de-DE" sz="2400">
                <a:latin typeface="Helvetica" charset="0"/>
              </a:rPr>
              <a:t>1</a:t>
            </a:r>
            <a:r>
              <a:rPr lang="en-US" altLang="de-DE" sz="2400">
                <a:latin typeface="Times New Roman" charset="0"/>
              </a:rPr>
              <a:t>s; if it is a </a:t>
            </a:r>
            <a:r>
              <a:rPr lang="en-US" altLang="de-DE" sz="2400">
                <a:latin typeface="Helvetica" charset="0"/>
              </a:rPr>
              <a:t>0</a:t>
            </a:r>
            <a:r>
              <a:rPr lang="en-US" altLang="de-DE" sz="2400">
                <a:latin typeface="Times New Roman" charset="0"/>
              </a:rPr>
              <a:t>, the spaces are filled with </a:t>
            </a:r>
            <a:r>
              <a:rPr lang="en-US" altLang="de-DE" sz="2400">
                <a:latin typeface="Helvetica" charset="0"/>
              </a:rPr>
              <a:t>0</a:t>
            </a:r>
            <a:r>
              <a:rPr lang="en-US" altLang="de-DE" sz="2400">
                <a:latin typeface="Times New Roman" charset="0"/>
              </a:rPr>
              <a:t>s.</a:t>
            </a:r>
          </a:p>
        </p:txBody>
      </p:sp>
      <p:sp>
        <p:nvSpPr>
          <p:cNvPr id="1081628" name="Rectangle 284"/>
          <p:cNvSpPr>
            <a:spLocks noChangeArrowheads="1"/>
          </p:cNvSpPr>
          <p:nvPr/>
        </p:nvSpPr>
        <p:spPr bwMode="auto">
          <a:xfrm>
            <a:off x="482600" y="5626100"/>
            <a:ext cx="81280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&gt;&gt;&gt;</a:t>
            </a:r>
            <a:r>
              <a:rPr lang="en-US" altLang="de-DE" sz="2400">
                <a:latin typeface="Times New Roman" charset="0"/>
              </a:rPr>
              <a:t> operator performs a </a:t>
            </a:r>
            <a:r>
              <a:rPr lang="en-US" altLang="de-DE" sz="2400" b="1">
                <a:latin typeface="Times New Roman" charset="0"/>
              </a:rPr>
              <a:t>logical shift</a:t>
            </a:r>
            <a:r>
              <a:rPr lang="en-US" altLang="de-DE" sz="2400">
                <a:latin typeface="Times New Roman" charset="0"/>
              </a:rPr>
              <a:t> in which the spaces appearing at the left are always filled with </a:t>
            </a:r>
            <a:r>
              <a:rPr lang="en-US" altLang="de-DE" sz="2400">
                <a:latin typeface="Helvetica" charset="0"/>
              </a:rPr>
              <a:t>0</a:t>
            </a:r>
            <a:r>
              <a:rPr lang="en-US" altLang="de-DE" sz="2400">
                <a:latin typeface="Times New Roman" charset="0"/>
              </a:rPr>
              <a: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8162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81626">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81627">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0816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1624" grpId="0" build="p" autoUpdateAnimBg="0"/>
      <p:bldP spid="1081626" grpId="0" build="p" autoUpdateAnimBg="0"/>
      <p:bldP spid="1081627" grpId="0" build="p" autoUpdateAnimBg="0"/>
      <p:bldP spid="1081628"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3394"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Exercise: Shift Operators</a:t>
            </a:r>
          </a:p>
        </p:txBody>
      </p:sp>
      <p:sp>
        <p:nvSpPr>
          <p:cNvPr id="1083400" name="Text Box 8"/>
          <p:cNvSpPr txBox="1">
            <a:spLocks noChangeArrowheads="1"/>
          </p:cNvSpPr>
          <p:nvPr/>
        </p:nvSpPr>
        <p:spPr bwMode="auto">
          <a:xfrm>
            <a:off x="457200" y="1143000"/>
            <a:ext cx="82296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3200" dirty="0">
                <a:latin typeface="Arial" charset="0"/>
                <a:ea typeface="Arial" charset="0"/>
                <a:cs typeface="Arial" charset="0"/>
              </a:rPr>
              <a:t>Suppose</a:t>
            </a:r>
            <a:r>
              <a:rPr lang="en-US" altLang="de-DE" sz="3200" dirty="0">
                <a:latin typeface="Times New Roman" charset="0"/>
              </a:rPr>
              <a:t> </a:t>
            </a:r>
            <a:r>
              <a:rPr lang="en-US" altLang="de-DE" sz="3200" b="1" dirty="0"/>
              <a:t>pixel</a:t>
            </a:r>
            <a:r>
              <a:rPr lang="en-US" altLang="de-DE" sz="3200" dirty="0">
                <a:latin typeface="Times New Roman" charset="0"/>
              </a:rPr>
              <a:t> </a:t>
            </a:r>
            <a:r>
              <a:rPr lang="en-US" altLang="de-DE" sz="3200" dirty="0">
                <a:latin typeface="Arial" charset="0"/>
                <a:ea typeface="Arial" charset="0"/>
                <a:cs typeface="Arial" charset="0"/>
              </a:rPr>
              <a:t>contains this bit pattern:</a:t>
            </a:r>
          </a:p>
        </p:txBody>
      </p:sp>
      <p:grpSp>
        <p:nvGrpSpPr>
          <p:cNvPr id="82947" name="Group 447"/>
          <p:cNvGrpSpPr>
            <a:grpSpLocks/>
          </p:cNvGrpSpPr>
          <p:nvPr/>
        </p:nvGrpSpPr>
        <p:grpSpPr bwMode="auto">
          <a:xfrm>
            <a:off x="739775" y="1995488"/>
            <a:ext cx="7718425" cy="366712"/>
            <a:chOff x="466" y="1257"/>
            <a:chExt cx="4862" cy="231"/>
          </a:xfrm>
        </p:grpSpPr>
        <p:sp>
          <p:nvSpPr>
            <p:cNvPr id="1083401" name="Rectangle 9"/>
            <p:cNvSpPr>
              <a:spLocks noChangeArrowheads="1"/>
            </p:cNvSpPr>
            <p:nvPr/>
          </p:nvSpPr>
          <p:spPr bwMode="auto">
            <a:xfrm>
              <a:off x="491"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02" name="Rectangle 10"/>
            <p:cNvSpPr>
              <a:spLocks noChangeArrowheads="1"/>
            </p:cNvSpPr>
            <p:nvPr/>
          </p:nvSpPr>
          <p:spPr bwMode="auto">
            <a:xfrm>
              <a:off x="466"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03" name="Rectangle 11"/>
            <p:cNvSpPr>
              <a:spLocks noChangeArrowheads="1"/>
            </p:cNvSpPr>
            <p:nvPr/>
          </p:nvSpPr>
          <p:spPr bwMode="auto">
            <a:xfrm>
              <a:off x="642"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04" name="Rectangle 12"/>
            <p:cNvSpPr>
              <a:spLocks noChangeArrowheads="1"/>
            </p:cNvSpPr>
            <p:nvPr/>
          </p:nvSpPr>
          <p:spPr bwMode="auto">
            <a:xfrm>
              <a:off x="617"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05" name="Rectangle 13"/>
            <p:cNvSpPr>
              <a:spLocks noChangeArrowheads="1"/>
            </p:cNvSpPr>
            <p:nvPr/>
          </p:nvSpPr>
          <p:spPr bwMode="auto">
            <a:xfrm>
              <a:off x="793"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06" name="Rectangle 14"/>
            <p:cNvSpPr>
              <a:spLocks noChangeArrowheads="1"/>
            </p:cNvSpPr>
            <p:nvPr/>
          </p:nvSpPr>
          <p:spPr bwMode="auto">
            <a:xfrm>
              <a:off x="768"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07" name="Rectangle 15"/>
            <p:cNvSpPr>
              <a:spLocks noChangeArrowheads="1"/>
            </p:cNvSpPr>
            <p:nvPr/>
          </p:nvSpPr>
          <p:spPr bwMode="auto">
            <a:xfrm>
              <a:off x="944"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08" name="Rectangle 16"/>
            <p:cNvSpPr>
              <a:spLocks noChangeArrowheads="1"/>
            </p:cNvSpPr>
            <p:nvPr/>
          </p:nvSpPr>
          <p:spPr bwMode="auto">
            <a:xfrm>
              <a:off x="919"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09" name="Rectangle 17"/>
            <p:cNvSpPr>
              <a:spLocks noChangeArrowheads="1"/>
            </p:cNvSpPr>
            <p:nvPr/>
          </p:nvSpPr>
          <p:spPr bwMode="auto">
            <a:xfrm>
              <a:off x="1095"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10" name="Rectangle 18"/>
            <p:cNvSpPr>
              <a:spLocks noChangeArrowheads="1"/>
            </p:cNvSpPr>
            <p:nvPr/>
          </p:nvSpPr>
          <p:spPr bwMode="auto">
            <a:xfrm>
              <a:off x="1070"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11" name="Rectangle 19"/>
            <p:cNvSpPr>
              <a:spLocks noChangeArrowheads="1"/>
            </p:cNvSpPr>
            <p:nvPr/>
          </p:nvSpPr>
          <p:spPr bwMode="auto">
            <a:xfrm>
              <a:off x="1246"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12" name="Rectangle 20"/>
            <p:cNvSpPr>
              <a:spLocks noChangeArrowheads="1"/>
            </p:cNvSpPr>
            <p:nvPr/>
          </p:nvSpPr>
          <p:spPr bwMode="auto">
            <a:xfrm>
              <a:off x="1221"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13" name="Rectangle 21"/>
            <p:cNvSpPr>
              <a:spLocks noChangeArrowheads="1"/>
            </p:cNvSpPr>
            <p:nvPr/>
          </p:nvSpPr>
          <p:spPr bwMode="auto">
            <a:xfrm>
              <a:off x="1397"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14" name="Rectangle 22"/>
            <p:cNvSpPr>
              <a:spLocks noChangeArrowheads="1"/>
            </p:cNvSpPr>
            <p:nvPr/>
          </p:nvSpPr>
          <p:spPr bwMode="auto">
            <a:xfrm>
              <a:off x="1372"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15" name="Rectangle 23"/>
            <p:cNvSpPr>
              <a:spLocks noChangeArrowheads="1"/>
            </p:cNvSpPr>
            <p:nvPr/>
          </p:nvSpPr>
          <p:spPr bwMode="auto">
            <a:xfrm>
              <a:off x="1548"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16" name="Rectangle 24"/>
            <p:cNvSpPr>
              <a:spLocks noChangeArrowheads="1"/>
            </p:cNvSpPr>
            <p:nvPr/>
          </p:nvSpPr>
          <p:spPr bwMode="auto">
            <a:xfrm>
              <a:off x="1523"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17" name="Rectangle 25"/>
            <p:cNvSpPr>
              <a:spLocks noChangeArrowheads="1"/>
            </p:cNvSpPr>
            <p:nvPr/>
          </p:nvSpPr>
          <p:spPr bwMode="auto">
            <a:xfrm>
              <a:off x="1699"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18" name="Rectangle 26"/>
            <p:cNvSpPr>
              <a:spLocks noChangeArrowheads="1"/>
            </p:cNvSpPr>
            <p:nvPr/>
          </p:nvSpPr>
          <p:spPr bwMode="auto">
            <a:xfrm>
              <a:off x="1674"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19" name="Rectangle 27"/>
            <p:cNvSpPr>
              <a:spLocks noChangeArrowheads="1"/>
            </p:cNvSpPr>
            <p:nvPr/>
          </p:nvSpPr>
          <p:spPr bwMode="auto">
            <a:xfrm>
              <a:off x="1850"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20" name="Rectangle 28"/>
            <p:cNvSpPr>
              <a:spLocks noChangeArrowheads="1"/>
            </p:cNvSpPr>
            <p:nvPr/>
          </p:nvSpPr>
          <p:spPr bwMode="auto">
            <a:xfrm>
              <a:off x="1825"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21" name="Rectangle 29"/>
            <p:cNvSpPr>
              <a:spLocks noChangeArrowheads="1"/>
            </p:cNvSpPr>
            <p:nvPr/>
          </p:nvSpPr>
          <p:spPr bwMode="auto">
            <a:xfrm>
              <a:off x="2001"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22" name="Rectangle 30"/>
            <p:cNvSpPr>
              <a:spLocks noChangeArrowheads="1"/>
            </p:cNvSpPr>
            <p:nvPr/>
          </p:nvSpPr>
          <p:spPr bwMode="auto">
            <a:xfrm>
              <a:off x="1976"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23" name="Rectangle 31"/>
            <p:cNvSpPr>
              <a:spLocks noChangeArrowheads="1"/>
            </p:cNvSpPr>
            <p:nvPr/>
          </p:nvSpPr>
          <p:spPr bwMode="auto">
            <a:xfrm>
              <a:off x="2152"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24" name="Rectangle 32"/>
            <p:cNvSpPr>
              <a:spLocks noChangeArrowheads="1"/>
            </p:cNvSpPr>
            <p:nvPr/>
          </p:nvSpPr>
          <p:spPr bwMode="auto">
            <a:xfrm>
              <a:off x="2127"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25" name="Rectangle 33"/>
            <p:cNvSpPr>
              <a:spLocks noChangeArrowheads="1"/>
            </p:cNvSpPr>
            <p:nvPr/>
          </p:nvSpPr>
          <p:spPr bwMode="auto">
            <a:xfrm>
              <a:off x="2303"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26" name="Rectangle 34"/>
            <p:cNvSpPr>
              <a:spLocks noChangeArrowheads="1"/>
            </p:cNvSpPr>
            <p:nvPr/>
          </p:nvSpPr>
          <p:spPr bwMode="auto">
            <a:xfrm>
              <a:off x="2278"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27" name="Rectangle 35"/>
            <p:cNvSpPr>
              <a:spLocks noChangeArrowheads="1"/>
            </p:cNvSpPr>
            <p:nvPr/>
          </p:nvSpPr>
          <p:spPr bwMode="auto">
            <a:xfrm>
              <a:off x="2454"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28" name="Rectangle 36"/>
            <p:cNvSpPr>
              <a:spLocks noChangeArrowheads="1"/>
            </p:cNvSpPr>
            <p:nvPr/>
          </p:nvSpPr>
          <p:spPr bwMode="auto">
            <a:xfrm>
              <a:off x="2429"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29" name="Rectangle 37"/>
            <p:cNvSpPr>
              <a:spLocks noChangeArrowheads="1"/>
            </p:cNvSpPr>
            <p:nvPr/>
          </p:nvSpPr>
          <p:spPr bwMode="auto">
            <a:xfrm>
              <a:off x="2605"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30" name="Rectangle 38"/>
            <p:cNvSpPr>
              <a:spLocks noChangeArrowheads="1"/>
            </p:cNvSpPr>
            <p:nvPr/>
          </p:nvSpPr>
          <p:spPr bwMode="auto">
            <a:xfrm>
              <a:off x="2580"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31" name="Rectangle 39"/>
            <p:cNvSpPr>
              <a:spLocks noChangeArrowheads="1"/>
            </p:cNvSpPr>
            <p:nvPr/>
          </p:nvSpPr>
          <p:spPr bwMode="auto">
            <a:xfrm>
              <a:off x="2756"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32" name="Rectangle 40"/>
            <p:cNvSpPr>
              <a:spLocks noChangeArrowheads="1"/>
            </p:cNvSpPr>
            <p:nvPr/>
          </p:nvSpPr>
          <p:spPr bwMode="auto">
            <a:xfrm>
              <a:off x="2731"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33" name="Rectangle 41"/>
            <p:cNvSpPr>
              <a:spLocks noChangeArrowheads="1"/>
            </p:cNvSpPr>
            <p:nvPr/>
          </p:nvSpPr>
          <p:spPr bwMode="auto">
            <a:xfrm>
              <a:off x="2907"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34" name="Rectangle 42"/>
            <p:cNvSpPr>
              <a:spLocks noChangeArrowheads="1"/>
            </p:cNvSpPr>
            <p:nvPr/>
          </p:nvSpPr>
          <p:spPr bwMode="auto">
            <a:xfrm>
              <a:off x="2882"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35" name="Rectangle 43"/>
            <p:cNvSpPr>
              <a:spLocks noChangeArrowheads="1"/>
            </p:cNvSpPr>
            <p:nvPr/>
          </p:nvSpPr>
          <p:spPr bwMode="auto">
            <a:xfrm>
              <a:off x="3058"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36" name="Rectangle 44"/>
            <p:cNvSpPr>
              <a:spLocks noChangeArrowheads="1"/>
            </p:cNvSpPr>
            <p:nvPr/>
          </p:nvSpPr>
          <p:spPr bwMode="auto">
            <a:xfrm>
              <a:off x="3033"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37" name="Rectangle 45"/>
            <p:cNvSpPr>
              <a:spLocks noChangeArrowheads="1"/>
            </p:cNvSpPr>
            <p:nvPr/>
          </p:nvSpPr>
          <p:spPr bwMode="auto">
            <a:xfrm>
              <a:off x="3209"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38" name="Rectangle 46"/>
            <p:cNvSpPr>
              <a:spLocks noChangeArrowheads="1"/>
            </p:cNvSpPr>
            <p:nvPr/>
          </p:nvSpPr>
          <p:spPr bwMode="auto">
            <a:xfrm>
              <a:off x="3184"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39" name="Rectangle 47"/>
            <p:cNvSpPr>
              <a:spLocks noChangeArrowheads="1"/>
            </p:cNvSpPr>
            <p:nvPr/>
          </p:nvSpPr>
          <p:spPr bwMode="auto">
            <a:xfrm>
              <a:off x="3360"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40" name="Rectangle 48"/>
            <p:cNvSpPr>
              <a:spLocks noChangeArrowheads="1"/>
            </p:cNvSpPr>
            <p:nvPr/>
          </p:nvSpPr>
          <p:spPr bwMode="auto">
            <a:xfrm>
              <a:off x="3335"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41" name="Rectangle 49"/>
            <p:cNvSpPr>
              <a:spLocks noChangeArrowheads="1"/>
            </p:cNvSpPr>
            <p:nvPr/>
          </p:nvSpPr>
          <p:spPr bwMode="auto">
            <a:xfrm>
              <a:off x="3511"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42" name="Rectangle 50"/>
            <p:cNvSpPr>
              <a:spLocks noChangeArrowheads="1"/>
            </p:cNvSpPr>
            <p:nvPr/>
          </p:nvSpPr>
          <p:spPr bwMode="auto">
            <a:xfrm>
              <a:off x="3486"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43" name="Rectangle 51"/>
            <p:cNvSpPr>
              <a:spLocks noChangeArrowheads="1"/>
            </p:cNvSpPr>
            <p:nvPr/>
          </p:nvSpPr>
          <p:spPr bwMode="auto">
            <a:xfrm>
              <a:off x="3662"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44" name="Rectangle 52"/>
            <p:cNvSpPr>
              <a:spLocks noChangeArrowheads="1"/>
            </p:cNvSpPr>
            <p:nvPr/>
          </p:nvSpPr>
          <p:spPr bwMode="auto">
            <a:xfrm>
              <a:off x="3637"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45" name="Rectangle 53"/>
            <p:cNvSpPr>
              <a:spLocks noChangeArrowheads="1"/>
            </p:cNvSpPr>
            <p:nvPr/>
          </p:nvSpPr>
          <p:spPr bwMode="auto">
            <a:xfrm>
              <a:off x="3813"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46" name="Rectangle 54"/>
            <p:cNvSpPr>
              <a:spLocks noChangeArrowheads="1"/>
            </p:cNvSpPr>
            <p:nvPr/>
          </p:nvSpPr>
          <p:spPr bwMode="auto">
            <a:xfrm>
              <a:off x="3788"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47" name="Rectangle 55"/>
            <p:cNvSpPr>
              <a:spLocks noChangeArrowheads="1"/>
            </p:cNvSpPr>
            <p:nvPr/>
          </p:nvSpPr>
          <p:spPr bwMode="auto">
            <a:xfrm>
              <a:off x="3964"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48" name="Rectangle 56"/>
            <p:cNvSpPr>
              <a:spLocks noChangeArrowheads="1"/>
            </p:cNvSpPr>
            <p:nvPr/>
          </p:nvSpPr>
          <p:spPr bwMode="auto">
            <a:xfrm>
              <a:off x="3939"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49" name="Rectangle 57"/>
            <p:cNvSpPr>
              <a:spLocks noChangeArrowheads="1"/>
            </p:cNvSpPr>
            <p:nvPr/>
          </p:nvSpPr>
          <p:spPr bwMode="auto">
            <a:xfrm>
              <a:off x="4115"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50" name="Rectangle 58"/>
            <p:cNvSpPr>
              <a:spLocks noChangeArrowheads="1"/>
            </p:cNvSpPr>
            <p:nvPr/>
          </p:nvSpPr>
          <p:spPr bwMode="auto">
            <a:xfrm>
              <a:off x="4090"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51" name="Rectangle 59"/>
            <p:cNvSpPr>
              <a:spLocks noChangeArrowheads="1"/>
            </p:cNvSpPr>
            <p:nvPr/>
          </p:nvSpPr>
          <p:spPr bwMode="auto">
            <a:xfrm>
              <a:off x="4266"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52" name="Rectangle 60"/>
            <p:cNvSpPr>
              <a:spLocks noChangeArrowheads="1"/>
            </p:cNvSpPr>
            <p:nvPr/>
          </p:nvSpPr>
          <p:spPr bwMode="auto">
            <a:xfrm>
              <a:off x="4241"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53" name="Rectangle 61"/>
            <p:cNvSpPr>
              <a:spLocks noChangeArrowheads="1"/>
            </p:cNvSpPr>
            <p:nvPr/>
          </p:nvSpPr>
          <p:spPr bwMode="auto">
            <a:xfrm>
              <a:off x="4417"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54" name="Rectangle 62"/>
            <p:cNvSpPr>
              <a:spLocks noChangeArrowheads="1"/>
            </p:cNvSpPr>
            <p:nvPr/>
          </p:nvSpPr>
          <p:spPr bwMode="auto">
            <a:xfrm>
              <a:off x="4392"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55" name="Rectangle 63"/>
            <p:cNvSpPr>
              <a:spLocks noChangeArrowheads="1"/>
            </p:cNvSpPr>
            <p:nvPr/>
          </p:nvSpPr>
          <p:spPr bwMode="auto">
            <a:xfrm>
              <a:off x="4568"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56" name="Rectangle 64"/>
            <p:cNvSpPr>
              <a:spLocks noChangeArrowheads="1"/>
            </p:cNvSpPr>
            <p:nvPr/>
          </p:nvSpPr>
          <p:spPr bwMode="auto">
            <a:xfrm>
              <a:off x="4543"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57" name="Rectangle 65"/>
            <p:cNvSpPr>
              <a:spLocks noChangeArrowheads="1"/>
            </p:cNvSpPr>
            <p:nvPr/>
          </p:nvSpPr>
          <p:spPr bwMode="auto">
            <a:xfrm>
              <a:off x="4719"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58" name="Rectangle 66"/>
            <p:cNvSpPr>
              <a:spLocks noChangeArrowheads="1"/>
            </p:cNvSpPr>
            <p:nvPr/>
          </p:nvSpPr>
          <p:spPr bwMode="auto">
            <a:xfrm>
              <a:off x="4694"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59" name="Rectangle 67"/>
            <p:cNvSpPr>
              <a:spLocks noChangeArrowheads="1"/>
            </p:cNvSpPr>
            <p:nvPr/>
          </p:nvSpPr>
          <p:spPr bwMode="auto">
            <a:xfrm>
              <a:off x="4870"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60" name="Rectangle 68"/>
            <p:cNvSpPr>
              <a:spLocks noChangeArrowheads="1"/>
            </p:cNvSpPr>
            <p:nvPr/>
          </p:nvSpPr>
          <p:spPr bwMode="auto">
            <a:xfrm>
              <a:off x="4845"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61" name="Rectangle 69"/>
            <p:cNvSpPr>
              <a:spLocks noChangeArrowheads="1"/>
            </p:cNvSpPr>
            <p:nvPr/>
          </p:nvSpPr>
          <p:spPr bwMode="auto">
            <a:xfrm>
              <a:off x="5021" y="126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62" name="Rectangle 70"/>
            <p:cNvSpPr>
              <a:spLocks noChangeArrowheads="1"/>
            </p:cNvSpPr>
            <p:nvPr/>
          </p:nvSpPr>
          <p:spPr bwMode="auto">
            <a:xfrm>
              <a:off x="4996"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63" name="Rectangle 71"/>
            <p:cNvSpPr>
              <a:spLocks noChangeArrowheads="1"/>
            </p:cNvSpPr>
            <p:nvPr/>
          </p:nvSpPr>
          <p:spPr bwMode="auto">
            <a:xfrm>
              <a:off x="5172" y="1264"/>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64" name="Rectangle 72"/>
            <p:cNvSpPr>
              <a:spLocks noChangeArrowheads="1"/>
            </p:cNvSpPr>
            <p:nvPr/>
          </p:nvSpPr>
          <p:spPr bwMode="auto">
            <a:xfrm>
              <a:off x="5147" y="1257"/>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65" name="Line 73"/>
            <p:cNvSpPr>
              <a:spLocks noChangeShapeType="1"/>
            </p:cNvSpPr>
            <p:nvPr/>
          </p:nvSpPr>
          <p:spPr bwMode="auto">
            <a:xfrm>
              <a:off x="1700" y="1263"/>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66" name="Line 74"/>
            <p:cNvSpPr>
              <a:spLocks noChangeShapeType="1"/>
            </p:cNvSpPr>
            <p:nvPr/>
          </p:nvSpPr>
          <p:spPr bwMode="auto">
            <a:xfrm>
              <a:off x="2909" y="126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67" name="Line 75"/>
            <p:cNvSpPr>
              <a:spLocks noChangeShapeType="1"/>
            </p:cNvSpPr>
            <p:nvPr/>
          </p:nvSpPr>
          <p:spPr bwMode="auto">
            <a:xfrm>
              <a:off x="4118" y="126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83468" name="Text Box 76"/>
          <p:cNvSpPr txBox="1">
            <a:spLocks noChangeArrowheads="1"/>
          </p:cNvSpPr>
          <p:nvPr/>
        </p:nvSpPr>
        <p:spPr bwMode="auto">
          <a:xfrm>
            <a:off x="457200" y="2590800"/>
            <a:ext cx="82296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3200" dirty="0">
                <a:latin typeface="Arial" charset="0"/>
                <a:ea typeface="Arial" charset="0"/>
                <a:cs typeface="Arial" charset="0"/>
              </a:rPr>
              <a:t>1.  What is the value of</a:t>
            </a:r>
            <a:r>
              <a:rPr lang="en-US" altLang="de-DE" sz="3200" dirty="0">
                <a:latin typeface="Times New Roman" charset="0"/>
              </a:rPr>
              <a:t> </a:t>
            </a:r>
            <a:r>
              <a:rPr lang="en-US" altLang="de-DE" sz="3200" b="1" dirty="0"/>
              <a:t>pixel</a:t>
            </a:r>
            <a:r>
              <a:rPr lang="en-US" altLang="de-DE" sz="3200" dirty="0">
                <a:latin typeface="Times New Roman" charset="0"/>
              </a:rPr>
              <a:t> </a:t>
            </a:r>
            <a:r>
              <a:rPr lang="en-US" altLang="de-DE" sz="3200" b="1" dirty="0"/>
              <a:t>&lt;&lt;</a:t>
            </a:r>
            <a:r>
              <a:rPr lang="en-US" altLang="de-DE" sz="3200" dirty="0">
                <a:latin typeface="Times New Roman" charset="0"/>
              </a:rPr>
              <a:t> </a:t>
            </a:r>
            <a:r>
              <a:rPr lang="en-US" altLang="de-DE" sz="3200" b="1" dirty="0"/>
              <a:t>2</a:t>
            </a:r>
            <a:r>
              <a:rPr lang="en-US" altLang="de-DE" sz="3200" dirty="0">
                <a:latin typeface="Arial" charset="0"/>
                <a:ea typeface="Arial" charset="0"/>
                <a:cs typeface="Arial" charset="0"/>
              </a:rPr>
              <a:t>?</a:t>
            </a:r>
          </a:p>
        </p:txBody>
      </p:sp>
      <p:grpSp>
        <p:nvGrpSpPr>
          <p:cNvPr id="1083838" name="Group 446"/>
          <p:cNvGrpSpPr>
            <a:grpSpLocks/>
          </p:cNvGrpSpPr>
          <p:nvPr/>
        </p:nvGrpSpPr>
        <p:grpSpPr bwMode="auto">
          <a:xfrm>
            <a:off x="776288" y="3133725"/>
            <a:ext cx="7673975" cy="341313"/>
            <a:chOff x="489" y="1974"/>
            <a:chExt cx="4834" cy="215"/>
          </a:xfrm>
        </p:grpSpPr>
        <p:sp>
          <p:nvSpPr>
            <p:cNvPr id="1083469" name="Rectangle 77"/>
            <p:cNvSpPr>
              <a:spLocks noChangeArrowheads="1"/>
            </p:cNvSpPr>
            <p:nvPr/>
          </p:nvSpPr>
          <p:spPr bwMode="auto">
            <a:xfrm>
              <a:off x="48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71" name="Rectangle 79"/>
            <p:cNvSpPr>
              <a:spLocks noChangeArrowheads="1"/>
            </p:cNvSpPr>
            <p:nvPr/>
          </p:nvSpPr>
          <p:spPr bwMode="auto">
            <a:xfrm>
              <a:off x="64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73" name="Rectangle 81"/>
            <p:cNvSpPr>
              <a:spLocks noChangeArrowheads="1"/>
            </p:cNvSpPr>
            <p:nvPr/>
          </p:nvSpPr>
          <p:spPr bwMode="auto">
            <a:xfrm>
              <a:off x="79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75" name="Rectangle 83"/>
            <p:cNvSpPr>
              <a:spLocks noChangeArrowheads="1"/>
            </p:cNvSpPr>
            <p:nvPr/>
          </p:nvSpPr>
          <p:spPr bwMode="auto">
            <a:xfrm>
              <a:off x="94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77" name="Rectangle 85"/>
            <p:cNvSpPr>
              <a:spLocks noChangeArrowheads="1"/>
            </p:cNvSpPr>
            <p:nvPr/>
          </p:nvSpPr>
          <p:spPr bwMode="auto">
            <a:xfrm>
              <a:off x="109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79" name="Rectangle 87"/>
            <p:cNvSpPr>
              <a:spLocks noChangeArrowheads="1"/>
            </p:cNvSpPr>
            <p:nvPr/>
          </p:nvSpPr>
          <p:spPr bwMode="auto">
            <a:xfrm>
              <a:off x="124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81" name="Rectangle 89"/>
            <p:cNvSpPr>
              <a:spLocks noChangeArrowheads="1"/>
            </p:cNvSpPr>
            <p:nvPr/>
          </p:nvSpPr>
          <p:spPr bwMode="auto">
            <a:xfrm>
              <a:off x="139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83" name="Rectangle 91"/>
            <p:cNvSpPr>
              <a:spLocks noChangeArrowheads="1"/>
            </p:cNvSpPr>
            <p:nvPr/>
          </p:nvSpPr>
          <p:spPr bwMode="auto">
            <a:xfrm>
              <a:off x="154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85" name="Rectangle 93"/>
            <p:cNvSpPr>
              <a:spLocks noChangeArrowheads="1"/>
            </p:cNvSpPr>
            <p:nvPr/>
          </p:nvSpPr>
          <p:spPr bwMode="auto">
            <a:xfrm>
              <a:off x="169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87" name="Rectangle 95"/>
            <p:cNvSpPr>
              <a:spLocks noChangeArrowheads="1"/>
            </p:cNvSpPr>
            <p:nvPr/>
          </p:nvSpPr>
          <p:spPr bwMode="auto">
            <a:xfrm>
              <a:off x="184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89" name="Rectangle 97"/>
            <p:cNvSpPr>
              <a:spLocks noChangeArrowheads="1"/>
            </p:cNvSpPr>
            <p:nvPr/>
          </p:nvSpPr>
          <p:spPr bwMode="auto">
            <a:xfrm>
              <a:off x="199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91" name="Rectangle 99"/>
            <p:cNvSpPr>
              <a:spLocks noChangeArrowheads="1"/>
            </p:cNvSpPr>
            <p:nvPr/>
          </p:nvSpPr>
          <p:spPr bwMode="auto">
            <a:xfrm>
              <a:off x="215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93" name="Rectangle 101"/>
            <p:cNvSpPr>
              <a:spLocks noChangeArrowheads="1"/>
            </p:cNvSpPr>
            <p:nvPr/>
          </p:nvSpPr>
          <p:spPr bwMode="auto">
            <a:xfrm>
              <a:off x="230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95" name="Rectangle 103"/>
            <p:cNvSpPr>
              <a:spLocks noChangeArrowheads="1"/>
            </p:cNvSpPr>
            <p:nvPr/>
          </p:nvSpPr>
          <p:spPr bwMode="auto">
            <a:xfrm>
              <a:off x="245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97" name="Rectangle 105"/>
            <p:cNvSpPr>
              <a:spLocks noChangeArrowheads="1"/>
            </p:cNvSpPr>
            <p:nvPr/>
          </p:nvSpPr>
          <p:spPr bwMode="auto">
            <a:xfrm>
              <a:off x="260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499" name="Rectangle 107"/>
            <p:cNvSpPr>
              <a:spLocks noChangeArrowheads="1"/>
            </p:cNvSpPr>
            <p:nvPr/>
          </p:nvSpPr>
          <p:spPr bwMode="auto">
            <a:xfrm>
              <a:off x="275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01" name="Rectangle 109"/>
            <p:cNvSpPr>
              <a:spLocks noChangeArrowheads="1"/>
            </p:cNvSpPr>
            <p:nvPr/>
          </p:nvSpPr>
          <p:spPr bwMode="auto">
            <a:xfrm>
              <a:off x="290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03" name="Rectangle 111"/>
            <p:cNvSpPr>
              <a:spLocks noChangeArrowheads="1"/>
            </p:cNvSpPr>
            <p:nvPr/>
          </p:nvSpPr>
          <p:spPr bwMode="auto">
            <a:xfrm>
              <a:off x="305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05" name="Rectangle 113"/>
            <p:cNvSpPr>
              <a:spLocks noChangeArrowheads="1"/>
            </p:cNvSpPr>
            <p:nvPr/>
          </p:nvSpPr>
          <p:spPr bwMode="auto">
            <a:xfrm>
              <a:off x="320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07" name="Rectangle 115"/>
            <p:cNvSpPr>
              <a:spLocks noChangeArrowheads="1"/>
            </p:cNvSpPr>
            <p:nvPr/>
          </p:nvSpPr>
          <p:spPr bwMode="auto">
            <a:xfrm>
              <a:off x="335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09" name="Rectangle 117"/>
            <p:cNvSpPr>
              <a:spLocks noChangeArrowheads="1"/>
            </p:cNvSpPr>
            <p:nvPr/>
          </p:nvSpPr>
          <p:spPr bwMode="auto">
            <a:xfrm>
              <a:off x="350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11" name="Rectangle 119"/>
            <p:cNvSpPr>
              <a:spLocks noChangeArrowheads="1"/>
            </p:cNvSpPr>
            <p:nvPr/>
          </p:nvSpPr>
          <p:spPr bwMode="auto">
            <a:xfrm>
              <a:off x="366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13" name="Rectangle 121"/>
            <p:cNvSpPr>
              <a:spLocks noChangeArrowheads="1"/>
            </p:cNvSpPr>
            <p:nvPr/>
          </p:nvSpPr>
          <p:spPr bwMode="auto">
            <a:xfrm>
              <a:off x="381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15" name="Rectangle 123"/>
            <p:cNvSpPr>
              <a:spLocks noChangeArrowheads="1"/>
            </p:cNvSpPr>
            <p:nvPr/>
          </p:nvSpPr>
          <p:spPr bwMode="auto">
            <a:xfrm>
              <a:off x="396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17" name="Rectangle 125"/>
            <p:cNvSpPr>
              <a:spLocks noChangeArrowheads="1"/>
            </p:cNvSpPr>
            <p:nvPr/>
          </p:nvSpPr>
          <p:spPr bwMode="auto">
            <a:xfrm>
              <a:off x="411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19" name="Rectangle 127"/>
            <p:cNvSpPr>
              <a:spLocks noChangeArrowheads="1"/>
            </p:cNvSpPr>
            <p:nvPr/>
          </p:nvSpPr>
          <p:spPr bwMode="auto">
            <a:xfrm>
              <a:off x="426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21" name="Rectangle 129"/>
            <p:cNvSpPr>
              <a:spLocks noChangeArrowheads="1"/>
            </p:cNvSpPr>
            <p:nvPr/>
          </p:nvSpPr>
          <p:spPr bwMode="auto">
            <a:xfrm>
              <a:off x="441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23" name="Rectangle 131"/>
            <p:cNvSpPr>
              <a:spLocks noChangeArrowheads="1"/>
            </p:cNvSpPr>
            <p:nvPr/>
          </p:nvSpPr>
          <p:spPr bwMode="auto">
            <a:xfrm>
              <a:off x="456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25" name="Rectangle 133"/>
            <p:cNvSpPr>
              <a:spLocks noChangeArrowheads="1"/>
            </p:cNvSpPr>
            <p:nvPr/>
          </p:nvSpPr>
          <p:spPr bwMode="auto">
            <a:xfrm>
              <a:off x="471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27" name="Rectangle 135"/>
            <p:cNvSpPr>
              <a:spLocks noChangeArrowheads="1"/>
            </p:cNvSpPr>
            <p:nvPr/>
          </p:nvSpPr>
          <p:spPr bwMode="auto">
            <a:xfrm>
              <a:off x="486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29" name="Rectangle 137"/>
            <p:cNvSpPr>
              <a:spLocks noChangeArrowheads="1"/>
            </p:cNvSpPr>
            <p:nvPr/>
          </p:nvSpPr>
          <p:spPr bwMode="auto">
            <a:xfrm>
              <a:off x="501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31" name="Rectangle 139"/>
            <p:cNvSpPr>
              <a:spLocks noChangeArrowheads="1"/>
            </p:cNvSpPr>
            <p:nvPr/>
          </p:nvSpPr>
          <p:spPr bwMode="auto">
            <a:xfrm>
              <a:off x="5170" y="197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33" name="Line 141"/>
            <p:cNvSpPr>
              <a:spLocks noChangeShapeType="1"/>
            </p:cNvSpPr>
            <p:nvPr/>
          </p:nvSpPr>
          <p:spPr bwMode="auto">
            <a:xfrm>
              <a:off x="1698" y="197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34" name="Line 142"/>
            <p:cNvSpPr>
              <a:spLocks noChangeShapeType="1"/>
            </p:cNvSpPr>
            <p:nvPr/>
          </p:nvSpPr>
          <p:spPr bwMode="auto">
            <a:xfrm>
              <a:off x="2907" y="197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535" name="Line 143"/>
            <p:cNvSpPr>
              <a:spLocks noChangeShapeType="1"/>
            </p:cNvSpPr>
            <p:nvPr/>
          </p:nvSpPr>
          <p:spPr bwMode="auto">
            <a:xfrm>
              <a:off x="4116" y="197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83611" name="Group 219"/>
          <p:cNvGrpSpPr>
            <a:grpSpLocks/>
          </p:cNvGrpSpPr>
          <p:nvPr/>
        </p:nvGrpSpPr>
        <p:grpSpPr bwMode="auto">
          <a:xfrm>
            <a:off x="736600" y="3124200"/>
            <a:ext cx="8204200" cy="366713"/>
            <a:chOff x="464" y="2313"/>
            <a:chExt cx="5168" cy="231"/>
          </a:xfrm>
        </p:grpSpPr>
        <p:sp>
          <p:nvSpPr>
            <p:cNvPr id="1083470" name="Rectangle 78"/>
            <p:cNvSpPr>
              <a:spLocks noChangeArrowheads="1"/>
            </p:cNvSpPr>
            <p:nvPr/>
          </p:nvSpPr>
          <p:spPr bwMode="auto">
            <a:xfrm>
              <a:off x="464"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72" name="Rectangle 80"/>
            <p:cNvSpPr>
              <a:spLocks noChangeArrowheads="1"/>
            </p:cNvSpPr>
            <p:nvPr/>
          </p:nvSpPr>
          <p:spPr bwMode="auto">
            <a:xfrm>
              <a:off x="615"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74" name="Rectangle 82"/>
            <p:cNvSpPr>
              <a:spLocks noChangeArrowheads="1"/>
            </p:cNvSpPr>
            <p:nvPr/>
          </p:nvSpPr>
          <p:spPr bwMode="auto">
            <a:xfrm>
              <a:off x="766"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76" name="Rectangle 84"/>
            <p:cNvSpPr>
              <a:spLocks noChangeArrowheads="1"/>
            </p:cNvSpPr>
            <p:nvPr/>
          </p:nvSpPr>
          <p:spPr bwMode="auto">
            <a:xfrm>
              <a:off x="917"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78" name="Rectangle 86"/>
            <p:cNvSpPr>
              <a:spLocks noChangeArrowheads="1"/>
            </p:cNvSpPr>
            <p:nvPr/>
          </p:nvSpPr>
          <p:spPr bwMode="auto">
            <a:xfrm>
              <a:off x="1068"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80" name="Rectangle 88"/>
            <p:cNvSpPr>
              <a:spLocks noChangeArrowheads="1"/>
            </p:cNvSpPr>
            <p:nvPr/>
          </p:nvSpPr>
          <p:spPr bwMode="auto">
            <a:xfrm>
              <a:off x="1219"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82" name="Rectangle 90"/>
            <p:cNvSpPr>
              <a:spLocks noChangeArrowheads="1"/>
            </p:cNvSpPr>
            <p:nvPr/>
          </p:nvSpPr>
          <p:spPr bwMode="auto">
            <a:xfrm>
              <a:off x="1370"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84" name="Rectangle 92"/>
            <p:cNvSpPr>
              <a:spLocks noChangeArrowheads="1"/>
            </p:cNvSpPr>
            <p:nvPr/>
          </p:nvSpPr>
          <p:spPr bwMode="auto">
            <a:xfrm>
              <a:off x="1521"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86" name="Rectangle 94"/>
            <p:cNvSpPr>
              <a:spLocks noChangeArrowheads="1"/>
            </p:cNvSpPr>
            <p:nvPr/>
          </p:nvSpPr>
          <p:spPr bwMode="auto">
            <a:xfrm>
              <a:off x="1672"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88" name="Rectangle 96"/>
            <p:cNvSpPr>
              <a:spLocks noChangeArrowheads="1"/>
            </p:cNvSpPr>
            <p:nvPr/>
          </p:nvSpPr>
          <p:spPr bwMode="auto">
            <a:xfrm>
              <a:off x="1823"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90" name="Rectangle 98"/>
            <p:cNvSpPr>
              <a:spLocks noChangeArrowheads="1"/>
            </p:cNvSpPr>
            <p:nvPr/>
          </p:nvSpPr>
          <p:spPr bwMode="auto">
            <a:xfrm>
              <a:off x="1974"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92" name="Rectangle 100"/>
            <p:cNvSpPr>
              <a:spLocks noChangeArrowheads="1"/>
            </p:cNvSpPr>
            <p:nvPr/>
          </p:nvSpPr>
          <p:spPr bwMode="auto">
            <a:xfrm>
              <a:off x="2125"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94" name="Rectangle 102"/>
            <p:cNvSpPr>
              <a:spLocks noChangeArrowheads="1"/>
            </p:cNvSpPr>
            <p:nvPr/>
          </p:nvSpPr>
          <p:spPr bwMode="auto">
            <a:xfrm>
              <a:off x="2276"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496" name="Rectangle 104"/>
            <p:cNvSpPr>
              <a:spLocks noChangeArrowheads="1"/>
            </p:cNvSpPr>
            <p:nvPr/>
          </p:nvSpPr>
          <p:spPr bwMode="auto">
            <a:xfrm>
              <a:off x="2427"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498" name="Rectangle 106"/>
            <p:cNvSpPr>
              <a:spLocks noChangeArrowheads="1"/>
            </p:cNvSpPr>
            <p:nvPr/>
          </p:nvSpPr>
          <p:spPr bwMode="auto">
            <a:xfrm>
              <a:off x="2578"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00" name="Rectangle 108"/>
            <p:cNvSpPr>
              <a:spLocks noChangeArrowheads="1"/>
            </p:cNvSpPr>
            <p:nvPr/>
          </p:nvSpPr>
          <p:spPr bwMode="auto">
            <a:xfrm>
              <a:off x="2729"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02" name="Rectangle 110"/>
            <p:cNvSpPr>
              <a:spLocks noChangeArrowheads="1"/>
            </p:cNvSpPr>
            <p:nvPr/>
          </p:nvSpPr>
          <p:spPr bwMode="auto">
            <a:xfrm>
              <a:off x="2880"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04" name="Rectangle 112"/>
            <p:cNvSpPr>
              <a:spLocks noChangeArrowheads="1"/>
            </p:cNvSpPr>
            <p:nvPr/>
          </p:nvSpPr>
          <p:spPr bwMode="auto">
            <a:xfrm>
              <a:off x="3031"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06" name="Rectangle 114"/>
            <p:cNvSpPr>
              <a:spLocks noChangeArrowheads="1"/>
            </p:cNvSpPr>
            <p:nvPr/>
          </p:nvSpPr>
          <p:spPr bwMode="auto">
            <a:xfrm>
              <a:off x="3182"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08" name="Rectangle 116"/>
            <p:cNvSpPr>
              <a:spLocks noChangeArrowheads="1"/>
            </p:cNvSpPr>
            <p:nvPr/>
          </p:nvSpPr>
          <p:spPr bwMode="auto">
            <a:xfrm>
              <a:off x="3333"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10" name="Rectangle 118"/>
            <p:cNvSpPr>
              <a:spLocks noChangeArrowheads="1"/>
            </p:cNvSpPr>
            <p:nvPr/>
          </p:nvSpPr>
          <p:spPr bwMode="auto">
            <a:xfrm>
              <a:off x="3484"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12" name="Rectangle 120"/>
            <p:cNvSpPr>
              <a:spLocks noChangeArrowheads="1"/>
            </p:cNvSpPr>
            <p:nvPr/>
          </p:nvSpPr>
          <p:spPr bwMode="auto">
            <a:xfrm>
              <a:off x="3635"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14" name="Rectangle 122"/>
            <p:cNvSpPr>
              <a:spLocks noChangeArrowheads="1"/>
            </p:cNvSpPr>
            <p:nvPr/>
          </p:nvSpPr>
          <p:spPr bwMode="auto">
            <a:xfrm>
              <a:off x="3786"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16" name="Rectangle 124"/>
            <p:cNvSpPr>
              <a:spLocks noChangeArrowheads="1"/>
            </p:cNvSpPr>
            <p:nvPr/>
          </p:nvSpPr>
          <p:spPr bwMode="auto">
            <a:xfrm>
              <a:off x="3937"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18" name="Rectangle 126"/>
            <p:cNvSpPr>
              <a:spLocks noChangeArrowheads="1"/>
            </p:cNvSpPr>
            <p:nvPr/>
          </p:nvSpPr>
          <p:spPr bwMode="auto">
            <a:xfrm>
              <a:off x="4088"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20" name="Rectangle 128"/>
            <p:cNvSpPr>
              <a:spLocks noChangeArrowheads="1"/>
            </p:cNvSpPr>
            <p:nvPr/>
          </p:nvSpPr>
          <p:spPr bwMode="auto">
            <a:xfrm>
              <a:off x="4239"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22" name="Rectangle 130"/>
            <p:cNvSpPr>
              <a:spLocks noChangeArrowheads="1"/>
            </p:cNvSpPr>
            <p:nvPr/>
          </p:nvSpPr>
          <p:spPr bwMode="auto">
            <a:xfrm>
              <a:off x="4390"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24" name="Rectangle 132"/>
            <p:cNvSpPr>
              <a:spLocks noChangeArrowheads="1"/>
            </p:cNvSpPr>
            <p:nvPr/>
          </p:nvSpPr>
          <p:spPr bwMode="auto">
            <a:xfrm>
              <a:off x="4541"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26" name="Rectangle 134"/>
            <p:cNvSpPr>
              <a:spLocks noChangeArrowheads="1"/>
            </p:cNvSpPr>
            <p:nvPr/>
          </p:nvSpPr>
          <p:spPr bwMode="auto">
            <a:xfrm>
              <a:off x="4692"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28" name="Rectangle 136"/>
            <p:cNvSpPr>
              <a:spLocks noChangeArrowheads="1"/>
            </p:cNvSpPr>
            <p:nvPr/>
          </p:nvSpPr>
          <p:spPr bwMode="auto">
            <a:xfrm>
              <a:off x="4843"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530" name="Rectangle 138"/>
            <p:cNvSpPr>
              <a:spLocks noChangeArrowheads="1"/>
            </p:cNvSpPr>
            <p:nvPr/>
          </p:nvSpPr>
          <p:spPr bwMode="auto">
            <a:xfrm>
              <a:off x="4994"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532" name="Rectangle 140"/>
            <p:cNvSpPr>
              <a:spLocks noChangeArrowheads="1"/>
            </p:cNvSpPr>
            <p:nvPr/>
          </p:nvSpPr>
          <p:spPr bwMode="auto">
            <a:xfrm>
              <a:off x="5145"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09" name="Rectangle 217"/>
            <p:cNvSpPr>
              <a:spLocks noChangeArrowheads="1"/>
            </p:cNvSpPr>
            <p:nvPr/>
          </p:nvSpPr>
          <p:spPr bwMode="auto">
            <a:xfrm>
              <a:off x="5300"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10" name="Rectangle 218"/>
            <p:cNvSpPr>
              <a:spLocks noChangeArrowheads="1"/>
            </p:cNvSpPr>
            <p:nvPr/>
          </p:nvSpPr>
          <p:spPr bwMode="auto">
            <a:xfrm>
              <a:off x="5451" y="2313"/>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grpSp>
      <p:sp>
        <p:nvSpPr>
          <p:cNvPr id="1083606" name="Rectangle 214"/>
          <p:cNvSpPr>
            <a:spLocks noChangeArrowheads="1"/>
          </p:cNvSpPr>
          <p:nvPr/>
        </p:nvSpPr>
        <p:spPr bwMode="auto">
          <a:xfrm>
            <a:off x="0" y="3130550"/>
            <a:ext cx="766763" cy="347663"/>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sp>
        <p:nvSpPr>
          <p:cNvPr id="1083607" name="Rectangle 215"/>
          <p:cNvSpPr>
            <a:spLocks noChangeArrowheads="1"/>
          </p:cNvSpPr>
          <p:nvPr/>
        </p:nvSpPr>
        <p:spPr bwMode="auto">
          <a:xfrm>
            <a:off x="8458200" y="3119438"/>
            <a:ext cx="673100" cy="347662"/>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sp>
        <p:nvSpPr>
          <p:cNvPr id="1083647" name="Text Box 255"/>
          <p:cNvSpPr txBox="1">
            <a:spLocks noChangeArrowheads="1"/>
          </p:cNvSpPr>
          <p:nvPr/>
        </p:nvSpPr>
        <p:spPr bwMode="auto">
          <a:xfrm>
            <a:off x="457200" y="3790950"/>
            <a:ext cx="82296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3200" dirty="0">
                <a:latin typeface="Arial" charset="0"/>
                <a:ea typeface="Arial" charset="0"/>
                <a:cs typeface="Arial" charset="0"/>
              </a:rPr>
              <a:t>2.  What is the value of</a:t>
            </a:r>
            <a:r>
              <a:rPr lang="en-US" altLang="de-DE" sz="3200" dirty="0">
                <a:latin typeface="Times New Roman" charset="0"/>
              </a:rPr>
              <a:t> </a:t>
            </a:r>
            <a:r>
              <a:rPr lang="en-US" altLang="de-DE" sz="3200" b="1" dirty="0"/>
              <a:t>pixel</a:t>
            </a:r>
            <a:r>
              <a:rPr lang="en-US" altLang="de-DE" sz="3200" dirty="0">
                <a:latin typeface="Times New Roman" charset="0"/>
              </a:rPr>
              <a:t> </a:t>
            </a:r>
            <a:r>
              <a:rPr lang="en-US" altLang="de-DE" sz="3200" b="1" dirty="0"/>
              <a:t>&gt;&gt;</a:t>
            </a:r>
            <a:r>
              <a:rPr lang="en-US" altLang="de-DE" sz="3200" dirty="0">
                <a:latin typeface="Times New Roman" charset="0"/>
              </a:rPr>
              <a:t> </a:t>
            </a:r>
            <a:r>
              <a:rPr lang="en-US" altLang="de-DE" sz="3200" b="1" dirty="0"/>
              <a:t>8</a:t>
            </a:r>
            <a:r>
              <a:rPr lang="en-US" altLang="de-DE" sz="3200" dirty="0">
                <a:latin typeface="Arial" charset="0"/>
                <a:ea typeface="Arial" charset="0"/>
                <a:cs typeface="Arial" charset="0"/>
              </a:rPr>
              <a:t>?</a:t>
            </a:r>
          </a:p>
        </p:txBody>
      </p:sp>
      <p:grpSp>
        <p:nvGrpSpPr>
          <p:cNvPr id="1083793" name="Group 401"/>
          <p:cNvGrpSpPr>
            <a:grpSpLocks/>
          </p:cNvGrpSpPr>
          <p:nvPr/>
        </p:nvGrpSpPr>
        <p:grpSpPr bwMode="auto">
          <a:xfrm>
            <a:off x="776288" y="4291013"/>
            <a:ext cx="7673975" cy="341312"/>
            <a:chOff x="489" y="2703"/>
            <a:chExt cx="4834" cy="215"/>
          </a:xfrm>
        </p:grpSpPr>
        <p:sp>
          <p:nvSpPr>
            <p:cNvPr id="1083648" name="Rectangle 256"/>
            <p:cNvSpPr>
              <a:spLocks noChangeArrowheads="1"/>
            </p:cNvSpPr>
            <p:nvPr/>
          </p:nvSpPr>
          <p:spPr bwMode="auto">
            <a:xfrm>
              <a:off x="489"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49" name="Rectangle 257"/>
            <p:cNvSpPr>
              <a:spLocks noChangeArrowheads="1"/>
            </p:cNvSpPr>
            <p:nvPr/>
          </p:nvSpPr>
          <p:spPr bwMode="auto">
            <a:xfrm>
              <a:off x="640"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0" name="Rectangle 258"/>
            <p:cNvSpPr>
              <a:spLocks noChangeArrowheads="1"/>
            </p:cNvSpPr>
            <p:nvPr/>
          </p:nvSpPr>
          <p:spPr bwMode="auto">
            <a:xfrm>
              <a:off x="791"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1" name="Rectangle 259"/>
            <p:cNvSpPr>
              <a:spLocks noChangeArrowheads="1"/>
            </p:cNvSpPr>
            <p:nvPr/>
          </p:nvSpPr>
          <p:spPr bwMode="auto">
            <a:xfrm>
              <a:off x="942"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2" name="Rectangle 260"/>
            <p:cNvSpPr>
              <a:spLocks noChangeArrowheads="1"/>
            </p:cNvSpPr>
            <p:nvPr/>
          </p:nvSpPr>
          <p:spPr bwMode="auto">
            <a:xfrm>
              <a:off x="1093"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3" name="Rectangle 261"/>
            <p:cNvSpPr>
              <a:spLocks noChangeArrowheads="1"/>
            </p:cNvSpPr>
            <p:nvPr/>
          </p:nvSpPr>
          <p:spPr bwMode="auto">
            <a:xfrm>
              <a:off x="1244"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4" name="Rectangle 262"/>
            <p:cNvSpPr>
              <a:spLocks noChangeArrowheads="1"/>
            </p:cNvSpPr>
            <p:nvPr/>
          </p:nvSpPr>
          <p:spPr bwMode="auto">
            <a:xfrm>
              <a:off x="1395"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5" name="Rectangle 263"/>
            <p:cNvSpPr>
              <a:spLocks noChangeArrowheads="1"/>
            </p:cNvSpPr>
            <p:nvPr/>
          </p:nvSpPr>
          <p:spPr bwMode="auto">
            <a:xfrm>
              <a:off x="1546"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6" name="Rectangle 264"/>
            <p:cNvSpPr>
              <a:spLocks noChangeArrowheads="1"/>
            </p:cNvSpPr>
            <p:nvPr/>
          </p:nvSpPr>
          <p:spPr bwMode="auto">
            <a:xfrm>
              <a:off x="1697"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7" name="Rectangle 265"/>
            <p:cNvSpPr>
              <a:spLocks noChangeArrowheads="1"/>
            </p:cNvSpPr>
            <p:nvPr/>
          </p:nvSpPr>
          <p:spPr bwMode="auto">
            <a:xfrm>
              <a:off x="1848"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8" name="Rectangle 266"/>
            <p:cNvSpPr>
              <a:spLocks noChangeArrowheads="1"/>
            </p:cNvSpPr>
            <p:nvPr/>
          </p:nvSpPr>
          <p:spPr bwMode="auto">
            <a:xfrm>
              <a:off x="1999"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59" name="Rectangle 267"/>
            <p:cNvSpPr>
              <a:spLocks noChangeArrowheads="1"/>
            </p:cNvSpPr>
            <p:nvPr/>
          </p:nvSpPr>
          <p:spPr bwMode="auto">
            <a:xfrm>
              <a:off x="2150"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0" name="Rectangle 268"/>
            <p:cNvSpPr>
              <a:spLocks noChangeArrowheads="1"/>
            </p:cNvSpPr>
            <p:nvPr/>
          </p:nvSpPr>
          <p:spPr bwMode="auto">
            <a:xfrm>
              <a:off x="2301"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1" name="Rectangle 269"/>
            <p:cNvSpPr>
              <a:spLocks noChangeArrowheads="1"/>
            </p:cNvSpPr>
            <p:nvPr/>
          </p:nvSpPr>
          <p:spPr bwMode="auto">
            <a:xfrm>
              <a:off x="2452"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2" name="Rectangle 270"/>
            <p:cNvSpPr>
              <a:spLocks noChangeArrowheads="1"/>
            </p:cNvSpPr>
            <p:nvPr/>
          </p:nvSpPr>
          <p:spPr bwMode="auto">
            <a:xfrm>
              <a:off x="2603"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3" name="Rectangle 271"/>
            <p:cNvSpPr>
              <a:spLocks noChangeArrowheads="1"/>
            </p:cNvSpPr>
            <p:nvPr/>
          </p:nvSpPr>
          <p:spPr bwMode="auto">
            <a:xfrm>
              <a:off x="2754"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4" name="Rectangle 272"/>
            <p:cNvSpPr>
              <a:spLocks noChangeArrowheads="1"/>
            </p:cNvSpPr>
            <p:nvPr/>
          </p:nvSpPr>
          <p:spPr bwMode="auto">
            <a:xfrm>
              <a:off x="2905"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5" name="Rectangle 273"/>
            <p:cNvSpPr>
              <a:spLocks noChangeArrowheads="1"/>
            </p:cNvSpPr>
            <p:nvPr/>
          </p:nvSpPr>
          <p:spPr bwMode="auto">
            <a:xfrm>
              <a:off x="3056"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6" name="Rectangle 274"/>
            <p:cNvSpPr>
              <a:spLocks noChangeArrowheads="1"/>
            </p:cNvSpPr>
            <p:nvPr/>
          </p:nvSpPr>
          <p:spPr bwMode="auto">
            <a:xfrm>
              <a:off x="3207"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7" name="Rectangle 275"/>
            <p:cNvSpPr>
              <a:spLocks noChangeArrowheads="1"/>
            </p:cNvSpPr>
            <p:nvPr/>
          </p:nvSpPr>
          <p:spPr bwMode="auto">
            <a:xfrm>
              <a:off x="3358"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8" name="Rectangle 276"/>
            <p:cNvSpPr>
              <a:spLocks noChangeArrowheads="1"/>
            </p:cNvSpPr>
            <p:nvPr/>
          </p:nvSpPr>
          <p:spPr bwMode="auto">
            <a:xfrm>
              <a:off x="3509"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69" name="Rectangle 277"/>
            <p:cNvSpPr>
              <a:spLocks noChangeArrowheads="1"/>
            </p:cNvSpPr>
            <p:nvPr/>
          </p:nvSpPr>
          <p:spPr bwMode="auto">
            <a:xfrm>
              <a:off x="3660"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0" name="Rectangle 278"/>
            <p:cNvSpPr>
              <a:spLocks noChangeArrowheads="1"/>
            </p:cNvSpPr>
            <p:nvPr/>
          </p:nvSpPr>
          <p:spPr bwMode="auto">
            <a:xfrm>
              <a:off x="3811"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1" name="Rectangle 279"/>
            <p:cNvSpPr>
              <a:spLocks noChangeArrowheads="1"/>
            </p:cNvSpPr>
            <p:nvPr/>
          </p:nvSpPr>
          <p:spPr bwMode="auto">
            <a:xfrm>
              <a:off x="3962"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2" name="Rectangle 280"/>
            <p:cNvSpPr>
              <a:spLocks noChangeArrowheads="1"/>
            </p:cNvSpPr>
            <p:nvPr/>
          </p:nvSpPr>
          <p:spPr bwMode="auto">
            <a:xfrm>
              <a:off x="4113"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3" name="Rectangle 281"/>
            <p:cNvSpPr>
              <a:spLocks noChangeArrowheads="1"/>
            </p:cNvSpPr>
            <p:nvPr/>
          </p:nvSpPr>
          <p:spPr bwMode="auto">
            <a:xfrm>
              <a:off x="4264"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4" name="Rectangle 282"/>
            <p:cNvSpPr>
              <a:spLocks noChangeArrowheads="1"/>
            </p:cNvSpPr>
            <p:nvPr/>
          </p:nvSpPr>
          <p:spPr bwMode="auto">
            <a:xfrm>
              <a:off x="4415"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5" name="Rectangle 283"/>
            <p:cNvSpPr>
              <a:spLocks noChangeArrowheads="1"/>
            </p:cNvSpPr>
            <p:nvPr/>
          </p:nvSpPr>
          <p:spPr bwMode="auto">
            <a:xfrm>
              <a:off x="4566"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6" name="Rectangle 284"/>
            <p:cNvSpPr>
              <a:spLocks noChangeArrowheads="1"/>
            </p:cNvSpPr>
            <p:nvPr/>
          </p:nvSpPr>
          <p:spPr bwMode="auto">
            <a:xfrm>
              <a:off x="4717"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7" name="Rectangle 285"/>
            <p:cNvSpPr>
              <a:spLocks noChangeArrowheads="1"/>
            </p:cNvSpPr>
            <p:nvPr/>
          </p:nvSpPr>
          <p:spPr bwMode="auto">
            <a:xfrm>
              <a:off x="4868"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8" name="Rectangle 286"/>
            <p:cNvSpPr>
              <a:spLocks noChangeArrowheads="1"/>
            </p:cNvSpPr>
            <p:nvPr/>
          </p:nvSpPr>
          <p:spPr bwMode="auto">
            <a:xfrm>
              <a:off x="5019" y="2704"/>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79" name="Rectangle 287"/>
            <p:cNvSpPr>
              <a:spLocks noChangeArrowheads="1"/>
            </p:cNvSpPr>
            <p:nvPr/>
          </p:nvSpPr>
          <p:spPr bwMode="auto">
            <a:xfrm>
              <a:off x="5170" y="2704"/>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80" name="Line 288"/>
            <p:cNvSpPr>
              <a:spLocks noChangeShapeType="1"/>
            </p:cNvSpPr>
            <p:nvPr/>
          </p:nvSpPr>
          <p:spPr bwMode="auto">
            <a:xfrm>
              <a:off x="1698" y="2703"/>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81" name="Line 289"/>
            <p:cNvSpPr>
              <a:spLocks noChangeShapeType="1"/>
            </p:cNvSpPr>
            <p:nvPr/>
          </p:nvSpPr>
          <p:spPr bwMode="auto">
            <a:xfrm>
              <a:off x="2907" y="270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682" name="Line 290"/>
            <p:cNvSpPr>
              <a:spLocks noChangeShapeType="1"/>
            </p:cNvSpPr>
            <p:nvPr/>
          </p:nvSpPr>
          <p:spPr bwMode="auto">
            <a:xfrm>
              <a:off x="4116" y="270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83720" name="Text Box 328"/>
          <p:cNvSpPr txBox="1">
            <a:spLocks noChangeArrowheads="1"/>
          </p:cNvSpPr>
          <p:nvPr/>
        </p:nvSpPr>
        <p:spPr bwMode="auto">
          <a:xfrm>
            <a:off x="457200" y="4948238"/>
            <a:ext cx="822960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3200" dirty="0">
                <a:latin typeface="Arial" charset="0"/>
                <a:ea typeface="Arial" charset="0"/>
                <a:cs typeface="Arial" charset="0"/>
              </a:rPr>
              <a:t>3.  What is the value of </a:t>
            </a:r>
            <a:r>
              <a:rPr lang="en-US" altLang="de-DE" sz="3200" b="1" dirty="0"/>
              <a:t>pixel</a:t>
            </a:r>
            <a:r>
              <a:rPr lang="en-US" altLang="de-DE" sz="3200" dirty="0">
                <a:latin typeface="Times New Roman" charset="0"/>
              </a:rPr>
              <a:t> </a:t>
            </a:r>
            <a:r>
              <a:rPr lang="en-US" altLang="de-DE" sz="3200" b="1" dirty="0"/>
              <a:t>&gt;&gt;&gt;</a:t>
            </a:r>
            <a:r>
              <a:rPr lang="en-US" altLang="de-DE" sz="3200" dirty="0">
                <a:latin typeface="Times New Roman" charset="0"/>
              </a:rPr>
              <a:t> </a:t>
            </a:r>
            <a:r>
              <a:rPr lang="en-US" altLang="de-DE" sz="3200" b="1" dirty="0"/>
              <a:t>24</a:t>
            </a:r>
            <a:r>
              <a:rPr lang="en-US" altLang="de-DE" sz="3200" dirty="0">
                <a:latin typeface="Arial" charset="0"/>
                <a:ea typeface="Arial" charset="0"/>
                <a:cs typeface="Arial" charset="0"/>
              </a:rPr>
              <a:t>?</a:t>
            </a:r>
          </a:p>
        </p:txBody>
      </p:sp>
      <p:grpSp>
        <p:nvGrpSpPr>
          <p:cNvPr id="1083837" name="Group 445"/>
          <p:cNvGrpSpPr>
            <a:grpSpLocks/>
          </p:cNvGrpSpPr>
          <p:nvPr/>
        </p:nvGrpSpPr>
        <p:grpSpPr bwMode="auto">
          <a:xfrm>
            <a:off x="-1181100" y="4279900"/>
            <a:ext cx="9636125" cy="368300"/>
            <a:chOff x="-744" y="2888"/>
            <a:chExt cx="6070" cy="232"/>
          </a:xfrm>
        </p:grpSpPr>
        <p:sp>
          <p:nvSpPr>
            <p:cNvPr id="1083613" name="Rectangle 221"/>
            <p:cNvSpPr>
              <a:spLocks noChangeArrowheads="1"/>
            </p:cNvSpPr>
            <p:nvPr/>
          </p:nvSpPr>
          <p:spPr bwMode="auto">
            <a:xfrm>
              <a:off x="464"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4" name="Rectangle 222"/>
            <p:cNvSpPr>
              <a:spLocks noChangeArrowheads="1"/>
            </p:cNvSpPr>
            <p:nvPr/>
          </p:nvSpPr>
          <p:spPr bwMode="auto">
            <a:xfrm>
              <a:off x="615"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5" name="Rectangle 223"/>
            <p:cNvSpPr>
              <a:spLocks noChangeArrowheads="1"/>
            </p:cNvSpPr>
            <p:nvPr/>
          </p:nvSpPr>
          <p:spPr bwMode="auto">
            <a:xfrm>
              <a:off x="766"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6" name="Rectangle 224"/>
            <p:cNvSpPr>
              <a:spLocks noChangeArrowheads="1"/>
            </p:cNvSpPr>
            <p:nvPr/>
          </p:nvSpPr>
          <p:spPr bwMode="auto">
            <a:xfrm>
              <a:off x="917"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7" name="Rectangle 225"/>
            <p:cNvSpPr>
              <a:spLocks noChangeArrowheads="1"/>
            </p:cNvSpPr>
            <p:nvPr/>
          </p:nvSpPr>
          <p:spPr bwMode="auto">
            <a:xfrm>
              <a:off x="1068"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8" name="Rectangle 226"/>
            <p:cNvSpPr>
              <a:spLocks noChangeArrowheads="1"/>
            </p:cNvSpPr>
            <p:nvPr/>
          </p:nvSpPr>
          <p:spPr bwMode="auto">
            <a:xfrm>
              <a:off x="1219"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19" name="Rectangle 227"/>
            <p:cNvSpPr>
              <a:spLocks noChangeArrowheads="1"/>
            </p:cNvSpPr>
            <p:nvPr/>
          </p:nvSpPr>
          <p:spPr bwMode="auto">
            <a:xfrm>
              <a:off x="1370"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0" name="Rectangle 228"/>
            <p:cNvSpPr>
              <a:spLocks noChangeArrowheads="1"/>
            </p:cNvSpPr>
            <p:nvPr/>
          </p:nvSpPr>
          <p:spPr bwMode="auto">
            <a:xfrm>
              <a:off x="1521"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1" name="Rectangle 229"/>
            <p:cNvSpPr>
              <a:spLocks noChangeArrowheads="1"/>
            </p:cNvSpPr>
            <p:nvPr/>
          </p:nvSpPr>
          <p:spPr bwMode="auto">
            <a:xfrm>
              <a:off x="1672"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2" name="Rectangle 230"/>
            <p:cNvSpPr>
              <a:spLocks noChangeArrowheads="1"/>
            </p:cNvSpPr>
            <p:nvPr/>
          </p:nvSpPr>
          <p:spPr bwMode="auto">
            <a:xfrm>
              <a:off x="1823"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23" name="Rectangle 231"/>
            <p:cNvSpPr>
              <a:spLocks noChangeArrowheads="1"/>
            </p:cNvSpPr>
            <p:nvPr/>
          </p:nvSpPr>
          <p:spPr bwMode="auto">
            <a:xfrm>
              <a:off x="1974"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24" name="Rectangle 232"/>
            <p:cNvSpPr>
              <a:spLocks noChangeArrowheads="1"/>
            </p:cNvSpPr>
            <p:nvPr/>
          </p:nvSpPr>
          <p:spPr bwMode="auto">
            <a:xfrm>
              <a:off x="2125"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5" name="Rectangle 233"/>
            <p:cNvSpPr>
              <a:spLocks noChangeArrowheads="1"/>
            </p:cNvSpPr>
            <p:nvPr/>
          </p:nvSpPr>
          <p:spPr bwMode="auto">
            <a:xfrm>
              <a:off x="2276"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6" name="Rectangle 234"/>
            <p:cNvSpPr>
              <a:spLocks noChangeArrowheads="1"/>
            </p:cNvSpPr>
            <p:nvPr/>
          </p:nvSpPr>
          <p:spPr bwMode="auto">
            <a:xfrm>
              <a:off x="2427"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27" name="Rectangle 235"/>
            <p:cNvSpPr>
              <a:spLocks noChangeArrowheads="1"/>
            </p:cNvSpPr>
            <p:nvPr/>
          </p:nvSpPr>
          <p:spPr bwMode="auto">
            <a:xfrm>
              <a:off x="2578"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28" name="Rectangle 236"/>
            <p:cNvSpPr>
              <a:spLocks noChangeArrowheads="1"/>
            </p:cNvSpPr>
            <p:nvPr/>
          </p:nvSpPr>
          <p:spPr bwMode="auto">
            <a:xfrm>
              <a:off x="2729"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29" name="Rectangle 237"/>
            <p:cNvSpPr>
              <a:spLocks noChangeArrowheads="1"/>
            </p:cNvSpPr>
            <p:nvPr/>
          </p:nvSpPr>
          <p:spPr bwMode="auto">
            <a:xfrm>
              <a:off x="2880"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0" name="Rectangle 238"/>
            <p:cNvSpPr>
              <a:spLocks noChangeArrowheads="1"/>
            </p:cNvSpPr>
            <p:nvPr/>
          </p:nvSpPr>
          <p:spPr bwMode="auto">
            <a:xfrm>
              <a:off x="3031"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31" name="Rectangle 239"/>
            <p:cNvSpPr>
              <a:spLocks noChangeArrowheads="1"/>
            </p:cNvSpPr>
            <p:nvPr/>
          </p:nvSpPr>
          <p:spPr bwMode="auto">
            <a:xfrm>
              <a:off x="3182"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32" name="Rectangle 240"/>
            <p:cNvSpPr>
              <a:spLocks noChangeArrowheads="1"/>
            </p:cNvSpPr>
            <p:nvPr/>
          </p:nvSpPr>
          <p:spPr bwMode="auto">
            <a:xfrm>
              <a:off x="3333"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3" name="Rectangle 241"/>
            <p:cNvSpPr>
              <a:spLocks noChangeArrowheads="1"/>
            </p:cNvSpPr>
            <p:nvPr/>
          </p:nvSpPr>
          <p:spPr bwMode="auto">
            <a:xfrm>
              <a:off x="3484"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4" name="Rectangle 242"/>
            <p:cNvSpPr>
              <a:spLocks noChangeArrowheads="1"/>
            </p:cNvSpPr>
            <p:nvPr/>
          </p:nvSpPr>
          <p:spPr bwMode="auto">
            <a:xfrm>
              <a:off x="3635"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35" name="Rectangle 243"/>
            <p:cNvSpPr>
              <a:spLocks noChangeArrowheads="1"/>
            </p:cNvSpPr>
            <p:nvPr/>
          </p:nvSpPr>
          <p:spPr bwMode="auto">
            <a:xfrm>
              <a:off x="3786"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36" name="Rectangle 244"/>
            <p:cNvSpPr>
              <a:spLocks noChangeArrowheads="1"/>
            </p:cNvSpPr>
            <p:nvPr/>
          </p:nvSpPr>
          <p:spPr bwMode="auto">
            <a:xfrm>
              <a:off x="3937"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7" name="Rectangle 245"/>
            <p:cNvSpPr>
              <a:spLocks noChangeArrowheads="1"/>
            </p:cNvSpPr>
            <p:nvPr/>
          </p:nvSpPr>
          <p:spPr bwMode="auto">
            <a:xfrm>
              <a:off x="4088"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8" name="Rectangle 246"/>
            <p:cNvSpPr>
              <a:spLocks noChangeArrowheads="1"/>
            </p:cNvSpPr>
            <p:nvPr/>
          </p:nvSpPr>
          <p:spPr bwMode="auto">
            <a:xfrm>
              <a:off x="4239"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39" name="Rectangle 247"/>
            <p:cNvSpPr>
              <a:spLocks noChangeArrowheads="1"/>
            </p:cNvSpPr>
            <p:nvPr/>
          </p:nvSpPr>
          <p:spPr bwMode="auto">
            <a:xfrm>
              <a:off x="4390"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40" name="Rectangle 248"/>
            <p:cNvSpPr>
              <a:spLocks noChangeArrowheads="1"/>
            </p:cNvSpPr>
            <p:nvPr/>
          </p:nvSpPr>
          <p:spPr bwMode="auto">
            <a:xfrm>
              <a:off x="4541"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41" name="Rectangle 249"/>
            <p:cNvSpPr>
              <a:spLocks noChangeArrowheads="1"/>
            </p:cNvSpPr>
            <p:nvPr/>
          </p:nvSpPr>
          <p:spPr bwMode="auto">
            <a:xfrm>
              <a:off x="4692"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42" name="Rectangle 250"/>
            <p:cNvSpPr>
              <a:spLocks noChangeArrowheads="1"/>
            </p:cNvSpPr>
            <p:nvPr/>
          </p:nvSpPr>
          <p:spPr bwMode="auto">
            <a:xfrm>
              <a:off x="4843"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643" name="Rectangle 251"/>
            <p:cNvSpPr>
              <a:spLocks noChangeArrowheads="1"/>
            </p:cNvSpPr>
            <p:nvPr/>
          </p:nvSpPr>
          <p:spPr bwMode="auto">
            <a:xfrm>
              <a:off x="4994"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644" name="Rectangle 252"/>
            <p:cNvSpPr>
              <a:spLocks noChangeArrowheads="1"/>
            </p:cNvSpPr>
            <p:nvPr/>
          </p:nvSpPr>
          <p:spPr bwMode="auto">
            <a:xfrm>
              <a:off x="5145" y="2889"/>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28" name="Rectangle 436"/>
            <p:cNvSpPr>
              <a:spLocks noChangeArrowheads="1"/>
            </p:cNvSpPr>
            <p:nvPr/>
          </p:nvSpPr>
          <p:spPr bwMode="auto">
            <a:xfrm>
              <a:off x="-744"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29" name="Rectangle 437"/>
            <p:cNvSpPr>
              <a:spLocks noChangeArrowheads="1"/>
            </p:cNvSpPr>
            <p:nvPr/>
          </p:nvSpPr>
          <p:spPr bwMode="auto">
            <a:xfrm>
              <a:off x="-593"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0" name="Rectangle 438"/>
            <p:cNvSpPr>
              <a:spLocks noChangeArrowheads="1"/>
            </p:cNvSpPr>
            <p:nvPr/>
          </p:nvSpPr>
          <p:spPr bwMode="auto">
            <a:xfrm>
              <a:off x="-442"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1" name="Rectangle 439"/>
            <p:cNvSpPr>
              <a:spLocks noChangeArrowheads="1"/>
            </p:cNvSpPr>
            <p:nvPr/>
          </p:nvSpPr>
          <p:spPr bwMode="auto">
            <a:xfrm>
              <a:off x="-291"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2" name="Rectangle 440"/>
            <p:cNvSpPr>
              <a:spLocks noChangeArrowheads="1"/>
            </p:cNvSpPr>
            <p:nvPr/>
          </p:nvSpPr>
          <p:spPr bwMode="auto">
            <a:xfrm>
              <a:off x="-140"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3" name="Rectangle 441"/>
            <p:cNvSpPr>
              <a:spLocks noChangeArrowheads="1"/>
            </p:cNvSpPr>
            <p:nvPr/>
          </p:nvSpPr>
          <p:spPr bwMode="auto">
            <a:xfrm>
              <a:off x="11"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4" name="Rectangle 442"/>
            <p:cNvSpPr>
              <a:spLocks noChangeArrowheads="1"/>
            </p:cNvSpPr>
            <p:nvPr/>
          </p:nvSpPr>
          <p:spPr bwMode="auto">
            <a:xfrm>
              <a:off x="162"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35" name="Rectangle 443"/>
            <p:cNvSpPr>
              <a:spLocks noChangeArrowheads="1"/>
            </p:cNvSpPr>
            <p:nvPr/>
          </p:nvSpPr>
          <p:spPr bwMode="auto">
            <a:xfrm>
              <a:off x="313" y="2888"/>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1083718" name="Rectangle 326"/>
          <p:cNvSpPr>
            <a:spLocks noChangeArrowheads="1"/>
          </p:cNvSpPr>
          <p:nvPr/>
        </p:nvSpPr>
        <p:spPr bwMode="auto">
          <a:xfrm>
            <a:off x="0" y="4287838"/>
            <a:ext cx="766763" cy="347662"/>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sp>
        <p:nvSpPr>
          <p:cNvPr id="1083719" name="Rectangle 327"/>
          <p:cNvSpPr>
            <a:spLocks noChangeArrowheads="1"/>
          </p:cNvSpPr>
          <p:nvPr/>
        </p:nvSpPr>
        <p:spPr bwMode="auto">
          <a:xfrm>
            <a:off x="8458200" y="4276725"/>
            <a:ext cx="673100" cy="347663"/>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grpSp>
        <p:nvGrpSpPr>
          <p:cNvPr id="1083827" name="Group 435"/>
          <p:cNvGrpSpPr>
            <a:grpSpLocks/>
          </p:cNvGrpSpPr>
          <p:nvPr/>
        </p:nvGrpSpPr>
        <p:grpSpPr bwMode="auto">
          <a:xfrm>
            <a:off x="776288" y="5448300"/>
            <a:ext cx="7673975" cy="341313"/>
            <a:chOff x="489" y="3432"/>
            <a:chExt cx="4834" cy="215"/>
          </a:xfrm>
        </p:grpSpPr>
        <p:sp>
          <p:nvSpPr>
            <p:cNvPr id="1083721" name="Rectangle 329"/>
            <p:cNvSpPr>
              <a:spLocks noChangeArrowheads="1"/>
            </p:cNvSpPr>
            <p:nvPr/>
          </p:nvSpPr>
          <p:spPr bwMode="auto">
            <a:xfrm>
              <a:off x="489"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2" name="Rectangle 330"/>
            <p:cNvSpPr>
              <a:spLocks noChangeArrowheads="1"/>
            </p:cNvSpPr>
            <p:nvPr/>
          </p:nvSpPr>
          <p:spPr bwMode="auto">
            <a:xfrm>
              <a:off x="640"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3" name="Rectangle 331"/>
            <p:cNvSpPr>
              <a:spLocks noChangeArrowheads="1"/>
            </p:cNvSpPr>
            <p:nvPr/>
          </p:nvSpPr>
          <p:spPr bwMode="auto">
            <a:xfrm>
              <a:off x="791"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4" name="Rectangle 332"/>
            <p:cNvSpPr>
              <a:spLocks noChangeArrowheads="1"/>
            </p:cNvSpPr>
            <p:nvPr/>
          </p:nvSpPr>
          <p:spPr bwMode="auto">
            <a:xfrm>
              <a:off x="942"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5" name="Rectangle 333"/>
            <p:cNvSpPr>
              <a:spLocks noChangeArrowheads="1"/>
            </p:cNvSpPr>
            <p:nvPr/>
          </p:nvSpPr>
          <p:spPr bwMode="auto">
            <a:xfrm>
              <a:off x="1093"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6" name="Rectangle 334"/>
            <p:cNvSpPr>
              <a:spLocks noChangeArrowheads="1"/>
            </p:cNvSpPr>
            <p:nvPr/>
          </p:nvSpPr>
          <p:spPr bwMode="auto">
            <a:xfrm>
              <a:off x="1244"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7" name="Rectangle 335"/>
            <p:cNvSpPr>
              <a:spLocks noChangeArrowheads="1"/>
            </p:cNvSpPr>
            <p:nvPr/>
          </p:nvSpPr>
          <p:spPr bwMode="auto">
            <a:xfrm>
              <a:off x="1395"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8" name="Rectangle 336"/>
            <p:cNvSpPr>
              <a:spLocks noChangeArrowheads="1"/>
            </p:cNvSpPr>
            <p:nvPr/>
          </p:nvSpPr>
          <p:spPr bwMode="auto">
            <a:xfrm>
              <a:off x="1546"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29" name="Rectangle 337"/>
            <p:cNvSpPr>
              <a:spLocks noChangeArrowheads="1"/>
            </p:cNvSpPr>
            <p:nvPr/>
          </p:nvSpPr>
          <p:spPr bwMode="auto">
            <a:xfrm>
              <a:off x="1697"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0" name="Rectangle 338"/>
            <p:cNvSpPr>
              <a:spLocks noChangeArrowheads="1"/>
            </p:cNvSpPr>
            <p:nvPr/>
          </p:nvSpPr>
          <p:spPr bwMode="auto">
            <a:xfrm>
              <a:off x="1848"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1" name="Rectangle 339"/>
            <p:cNvSpPr>
              <a:spLocks noChangeArrowheads="1"/>
            </p:cNvSpPr>
            <p:nvPr/>
          </p:nvSpPr>
          <p:spPr bwMode="auto">
            <a:xfrm>
              <a:off x="1999"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2" name="Rectangle 340"/>
            <p:cNvSpPr>
              <a:spLocks noChangeArrowheads="1"/>
            </p:cNvSpPr>
            <p:nvPr/>
          </p:nvSpPr>
          <p:spPr bwMode="auto">
            <a:xfrm>
              <a:off x="2150"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3" name="Rectangle 341"/>
            <p:cNvSpPr>
              <a:spLocks noChangeArrowheads="1"/>
            </p:cNvSpPr>
            <p:nvPr/>
          </p:nvSpPr>
          <p:spPr bwMode="auto">
            <a:xfrm>
              <a:off x="2301"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4" name="Rectangle 342"/>
            <p:cNvSpPr>
              <a:spLocks noChangeArrowheads="1"/>
            </p:cNvSpPr>
            <p:nvPr/>
          </p:nvSpPr>
          <p:spPr bwMode="auto">
            <a:xfrm>
              <a:off x="2452"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5" name="Rectangle 343"/>
            <p:cNvSpPr>
              <a:spLocks noChangeArrowheads="1"/>
            </p:cNvSpPr>
            <p:nvPr/>
          </p:nvSpPr>
          <p:spPr bwMode="auto">
            <a:xfrm>
              <a:off x="2603"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6" name="Rectangle 344"/>
            <p:cNvSpPr>
              <a:spLocks noChangeArrowheads="1"/>
            </p:cNvSpPr>
            <p:nvPr/>
          </p:nvSpPr>
          <p:spPr bwMode="auto">
            <a:xfrm>
              <a:off x="2754"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7" name="Rectangle 345"/>
            <p:cNvSpPr>
              <a:spLocks noChangeArrowheads="1"/>
            </p:cNvSpPr>
            <p:nvPr/>
          </p:nvSpPr>
          <p:spPr bwMode="auto">
            <a:xfrm>
              <a:off x="2905"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8" name="Rectangle 346"/>
            <p:cNvSpPr>
              <a:spLocks noChangeArrowheads="1"/>
            </p:cNvSpPr>
            <p:nvPr/>
          </p:nvSpPr>
          <p:spPr bwMode="auto">
            <a:xfrm>
              <a:off x="3056"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39" name="Rectangle 347"/>
            <p:cNvSpPr>
              <a:spLocks noChangeArrowheads="1"/>
            </p:cNvSpPr>
            <p:nvPr/>
          </p:nvSpPr>
          <p:spPr bwMode="auto">
            <a:xfrm>
              <a:off x="3207"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0" name="Rectangle 348"/>
            <p:cNvSpPr>
              <a:spLocks noChangeArrowheads="1"/>
            </p:cNvSpPr>
            <p:nvPr/>
          </p:nvSpPr>
          <p:spPr bwMode="auto">
            <a:xfrm>
              <a:off x="3358"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1" name="Rectangle 349"/>
            <p:cNvSpPr>
              <a:spLocks noChangeArrowheads="1"/>
            </p:cNvSpPr>
            <p:nvPr/>
          </p:nvSpPr>
          <p:spPr bwMode="auto">
            <a:xfrm>
              <a:off x="3509"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2" name="Rectangle 350"/>
            <p:cNvSpPr>
              <a:spLocks noChangeArrowheads="1"/>
            </p:cNvSpPr>
            <p:nvPr/>
          </p:nvSpPr>
          <p:spPr bwMode="auto">
            <a:xfrm>
              <a:off x="3660"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3" name="Rectangle 351"/>
            <p:cNvSpPr>
              <a:spLocks noChangeArrowheads="1"/>
            </p:cNvSpPr>
            <p:nvPr/>
          </p:nvSpPr>
          <p:spPr bwMode="auto">
            <a:xfrm>
              <a:off x="3811"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4" name="Rectangle 352"/>
            <p:cNvSpPr>
              <a:spLocks noChangeArrowheads="1"/>
            </p:cNvSpPr>
            <p:nvPr/>
          </p:nvSpPr>
          <p:spPr bwMode="auto">
            <a:xfrm>
              <a:off x="3962"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5" name="Rectangle 353"/>
            <p:cNvSpPr>
              <a:spLocks noChangeArrowheads="1"/>
            </p:cNvSpPr>
            <p:nvPr/>
          </p:nvSpPr>
          <p:spPr bwMode="auto">
            <a:xfrm>
              <a:off x="4113"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6" name="Rectangle 354"/>
            <p:cNvSpPr>
              <a:spLocks noChangeArrowheads="1"/>
            </p:cNvSpPr>
            <p:nvPr/>
          </p:nvSpPr>
          <p:spPr bwMode="auto">
            <a:xfrm>
              <a:off x="4264"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7" name="Rectangle 355"/>
            <p:cNvSpPr>
              <a:spLocks noChangeArrowheads="1"/>
            </p:cNvSpPr>
            <p:nvPr/>
          </p:nvSpPr>
          <p:spPr bwMode="auto">
            <a:xfrm>
              <a:off x="4415"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8" name="Rectangle 356"/>
            <p:cNvSpPr>
              <a:spLocks noChangeArrowheads="1"/>
            </p:cNvSpPr>
            <p:nvPr/>
          </p:nvSpPr>
          <p:spPr bwMode="auto">
            <a:xfrm>
              <a:off x="4566"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49" name="Rectangle 357"/>
            <p:cNvSpPr>
              <a:spLocks noChangeArrowheads="1"/>
            </p:cNvSpPr>
            <p:nvPr/>
          </p:nvSpPr>
          <p:spPr bwMode="auto">
            <a:xfrm>
              <a:off x="4717"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0" name="Rectangle 358"/>
            <p:cNvSpPr>
              <a:spLocks noChangeArrowheads="1"/>
            </p:cNvSpPr>
            <p:nvPr/>
          </p:nvSpPr>
          <p:spPr bwMode="auto">
            <a:xfrm>
              <a:off x="4868"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1" name="Rectangle 359"/>
            <p:cNvSpPr>
              <a:spLocks noChangeArrowheads="1"/>
            </p:cNvSpPr>
            <p:nvPr/>
          </p:nvSpPr>
          <p:spPr bwMode="auto">
            <a:xfrm>
              <a:off x="5019" y="3433"/>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2" name="Rectangle 360"/>
            <p:cNvSpPr>
              <a:spLocks noChangeArrowheads="1"/>
            </p:cNvSpPr>
            <p:nvPr/>
          </p:nvSpPr>
          <p:spPr bwMode="auto">
            <a:xfrm>
              <a:off x="5170" y="3433"/>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3" name="Line 361"/>
            <p:cNvSpPr>
              <a:spLocks noChangeShapeType="1"/>
            </p:cNvSpPr>
            <p:nvPr/>
          </p:nvSpPr>
          <p:spPr bwMode="auto">
            <a:xfrm>
              <a:off x="1698" y="3432"/>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4" name="Line 362"/>
            <p:cNvSpPr>
              <a:spLocks noChangeShapeType="1"/>
            </p:cNvSpPr>
            <p:nvPr/>
          </p:nvSpPr>
          <p:spPr bwMode="auto">
            <a:xfrm>
              <a:off x="2907" y="3433"/>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3755" name="Line 363"/>
            <p:cNvSpPr>
              <a:spLocks noChangeShapeType="1"/>
            </p:cNvSpPr>
            <p:nvPr/>
          </p:nvSpPr>
          <p:spPr bwMode="auto">
            <a:xfrm>
              <a:off x="4116" y="343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1083905" name="Group 513"/>
          <p:cNvGrpSpPr>
            <a:grpSpLocks/>
          </p:cNvGrpSpPr>
          <p:nvPr/>
        </p:nvGrpSpPr>
        <p:grpSpPr bwMode="auto">
          <a:xfrm>
            <a:off x="-5002213" y="5429250"/>
            <a:ext cx="13460413" cy="368300"/>
            <a:chOff x="-3151" y="3420"/>
            <a:chExt cx="8479" cy="232"/>
          </a:xfrm>
        </p:grpSpPr>
        <p:grpSp>
          <p:nvGrpSpPr>
            <p:cNvPr id="82963" name="Group 512"/>
            <p:cNvGrpSpPr>
              <a:grpSpLocks/>
            </p:cNvGrpSpPr>
            <p:nvPr/>
          </p:nvGrpSpPr>
          <p:grpSpPr bwMode="auto">
            <a:xfrm>
              <a:off x="-742" y="3420"/>
              <a:ext cx="6070" cy="232"/>
              <a:chOff x="-742" y="3420"/>
              <a:chExt cx="6070" cy="232"/>
            </a:xfrm>
          </p:grpSpPr>
          <p:sp>
            <p:nvSpPr>
              <p:cNvPr id="1083841" name="Rectangle 449"/>
              <p:cNvSpPr>
                <a:spLocks noChangeArrowheads="1"/>
              </p:cNvSpPr>
              <p:nvPr/>
            </p:nvSpPr>
            <p:spPr bwMode="auto">
              <a:xfrm>
                <a:off x="46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2" name="Rectangle 450"/>
              <p:cNvSpPr>
                <a:spLocks noChangeArrowheads="1"/>
              </p:cNvSpPr>
              <p:nvPr/>
            </p:nvSpPr>
            <p:spPr bwMode="auto">
              <a:xfrm>
                <a:off x="61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3" name="Rectangle 451"/>
              <p:cNvSpPr>
                <a:spLocks noChangeArrowheads="1"/>
              </p:cNvSpPr>
              <p:nvPr/>
            </p:nvSpPr>
            <p:spPr bwMode="auto">
              <a:xfrm>
                <a:off x="76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4" name="Rectangle 452"/>
              <p:cNvSpPr>
                <a:spLocks noChangeArrowheads="1"/>
              </p:cNvSpPr>
              <p:nvPr/>
            </p:nvSpPr>
            <p:spPr bwMode="auto">
              <a:xfrm>
                <a:off x="91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5" name="Rectangle 453"/>
              <p:cNvSpPr>
                <a:spLocks noChangeArrowheads="1"/>
              </p:cNvSpPr>
              <p:nvPr/>
            </p:nvSpPr>
            <p:spPr bwMode="auto">
              <a:xfrm>
                <a:off x="107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6" name="Rectangle 454"/>
              <p:cNvSpPr>
                <a:spLocks noChangeArrowheads="1"/>
              </p:cNvSpPr>
              <p:nvPr/>
            </p:nvSpPr>
            <p:spPr bwMode="auto">
              <a:xfrm>
                <a:off x="122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7" name="Rectangle 455"/>
              <p:cNvSpPr>
                <a:spLocks noChangeArrowheads="1"/>
              </p:cNvSpPr>
              <p:nvPr/>
            </p:nvSpPr>
            <p:spPr bwMode="auto">
              <a:xfrm>
                <a:off x="137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8" name="Rectangle 456"/>
              <p:cNvSpPr>
                <a:spLocks noChangeArrowheads="1"/>
              </p:cNvSpPr>
              <p:nvPr/>
            </p:nvSpPr>
            <p:spPr bwMode="auto">
              <a:xfrm>
                <a:off x="152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49" name="Rectangle 457"/>
              <p:cNvSpPr>
                <a:spLocks noChangeArrowheads="1"/>
              </p:cNvSpPr>
              <p:nvPr/>
            </p:nvSpPr>
            <p:spPr bwMode="auto">
              <a:xfrm>
                <a:off x="167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50" name="Rectangle 458"/>
              <p:cNvSpPr>
                <a:spLocks noChangeArrowheads="1"/>
              </p:cNvSpPr>
              <p:nvPr/>
            </p:nvSpPr>
            <p:spPr bwMode="auto">
              <a:xfrm>
                <a:off x="182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51" name="Rectangle 459"/>
              <p:cNvSpPr>
                <a:spLocks noChangeArrowheads="1"/>
              </p:cNvSpPr>
              <p:nvPr/>
            </p:nvSpPr>
            <p:spPr bwMode="auto">
              <a:xfrm>
                <a:off x="197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52" name="Rectangle 460"/>
              <p:cNvSpPr>
                <a:spLocks noChangeArrowheads="1"/>
              </p:cNvSpPr>
              <p:nvPr/>
            </p:nvSpPr>
            <p:spPr bwMode="auto">
              <a:xfrm>
                <a:off x="212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53" name="Rectangle 461"/>
              <p:cNvSpPr>
                <a:spLocks noChangeArrowheads="1"/>
              </p:cNvSpPr>
              <p:nvPr/>
            </p:nvSpPr>
            <p:spPr bwMode="auto">
              <a:xfrm>
                <a:off x="227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54" name="Rectangle 462"/>
              <p:cNvSpPr>
                <a:spLocks noChangeArrowheads="1"/>
              </p:cNvSpPr>
              <p:nvPr/>
            </p:nvSpPr>
            <p:spPr bwMode="auto">
              <a:xfrm>
                <a:off x="242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55" name="Rectangle 463"/>
              <p:cNvSpPr>
                <a:spLocks noChangeArrowheads="1"/>
              </p:cNvSpPr>
              <p:nvPr/>
            </p:nvSpPr>
            <p:spPr bwMode="auto">
              <a:xfrm>
                <a:off x="258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56" name="Rectangle 464"/>
              <p:cNvSpPr>
                <a:spLocks noChangeArrowheads="1"/>
              </p:cNvSpPr>
              <p:nvPr/>
            </p:nvSpPr>
            <p:spPr bwMode="auto">
              <a:xfrm>
                <a:off x="273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57" name="Rectangle 465"/>
              <p:cNvSpPr>
                <a:spLocks noChangeArrowheads="1"/>
              </p:cNvSpPr>
              <p:nvPr/>
            </p:nvSpPr>
            <p:spPr bwMode="auto">
              <a:xfrm>
                <a:off x="288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58" name="Rectangle 466"/>
              <p:cNvSpPr>
                <a:spLocks noChangeArrowheads="1"/>
              </p:cNvSpPr>
              <p:nvPr/>
            </p:nvSpPr>
            <p:spPr bwMode="auto">
              <a:xfrm>
                <a:off x="303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59" name="Rectangle 467"/>
              <p:cNvSpPr>
                <a:spLocks noChangeArrowheads="1"/>
              </p:cNvSpPr>
              <p:nvPr/>
            </p:nvSpPr>
            <p:spPr bwMode="auto">
              <a:xfrm>
                <a:off x="318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60" name="Rectangle 468"/>
              <p:cNvSpPr>
                <a:spLocks noChangeArrowheads="1"/>
              </p:cNvSpPr>
              <p:nvPr/>
            </p:nvSpPr>
            <p:spPr bwMode="auto">
              <a:xfrm>
                <a:off x="333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61" name="Rectangle 469"/>
              <p:cNvSpPr>
                <a:spLocks noChangeArrowheads="1"/>
              </p:cNvSpPr>
              <p:nvPr/>
            </p:nvSpPr>
            <p:spPr bwMode="auto">
              <a:xfrm>
                <a:off x="348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62" name="Rectangle 470"/>
              <p:cNvSpPr>
                <a:spLocks noChangeArrowheads="1"/>
              </p:cNvSpPr>
              <p:nvPr/>
            </p:nvSpPr>
            <p:spPr bwMode="auto">
              <a:xfrm>
                <a:off x="363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63" name="Rectangle 471"/>
              <p:cNvSpPr>
                <a:spLocks noChangeArrowheads="1"/>
              </p:cNvSpPr>
              <p:nvPr/>
            </p:nvSpPr>
            <p:spPr bwMode="auto">
              <a:xfrm>
                <a:off x="378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64" name="Rectangle 472"/>
              <p:cNvSpPr>
                <a:spLocks noChangeArrowheads="1"/>
              </p:cNvSpPr>
              <p:nvPr/>
            </p:nvSpPr>
            <p:spPr bwMode="auto">
              <a:xfrm>
                <a:off x="393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65" name="Rectangle 473"/>
              <p:cNvSpPr>
                <a:spLocks noChangeArrowheads="1"/>
              </p:cNvSpPr>
              <p:nvPr/>
            </p:nvSpPr>
            <p:spPr bwMode="auto">
              <a:xfrm>
                <a:off x="409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66" name="Rectangle 474"/>
              <p:cNvSpPr>
                <a:spLocks noChangeArrowheads="1"/>
              </p:cNvSpPr>
              <p:nvPr/>
            </p:nvSpPr>
            <p:spPr bwMode="auto">
              <a:xfrm>
                <a:off x="424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67" name="Rectangle 475"/>
              <p:cNvSpPr>
                <a:spLocks noChangeArrowheads="1"/>
              </p:cNvSpPr>
              <p:nvPr/>
            </p:nvSpPr>
            <p:spPr bwMode="auto">
              <a:xfrm>
                <a:off x="439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68" name="Rectangle 476"/>
              <p:cNvSpPr>
                <a:spLocks noChangeArrowheads="1"/>
              </p:cNvSpPr>
              <p:nvPr/>
            </p:nvSpPr>
            <p:spPr bwMode="auto">
              <a:xfrm>
                <a:off x="454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69" name="Rectangle 477"/>
              <p:cNvSpPr>
                <a:spLocks noChangeArrowheads="1"/>
              </p:cNvSpPr>
              <p:nvPr/>
            </p:nvSpPr>
            <p:spPr bwMode="auto">
              <a:xfrm>
                <a:off x="469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0" name="Rectangle 478"/>
              <p:cNvSpPr>
                <a:spLocks noChangeArrowheads="1"/>
              </p:cNvSpPr>
              <p:nvPr/>
            </p:nvSpPr>
            <p:spPr bwMode="auto">
              <a:xfrm>
                <a:off x="484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1" name="Rectangle 479"/>
              <p:cNvSpPr>
                <a:spLocks noChangeArrowheads="1"/>
              </p:cNvSpPr>
              <p:nvPr/>
            </p:nvSpPr>
            <p:spPr bwMode="auto">
              <a:xfrm>
                <a:off x="499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72" name="Rectangle 480"/>
              <p:cNvSpPr>
                <a:spLocks noChangeArrowheads="1"/>
              </p:cNvSpPr>
              <p:nvPr/>
            </p:nvSpPr>
            <p:spPr bwMode="auto">
              <a:xfrm>
                <a:off x="514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3873" name="Rectangle 481"/>
              <p:cNvSpPr>
                <a:spLocks noChangeArrowheads="1"/>
              </p:cNvSpPr>
              <p:nvPr/>
            </p:nvSpPr>
            <p:spPr bwMode="auto">
              <a:xfrm>
                <a:off x="-742"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4" name="Rectangle 482"/>
              <p:cNvSpPr>
                <a:spLocks noChangeArrowheads="1"/>
              </p:cNvSpPr>
              <p:nvPr/>
            </p:nvSpPr>
            <p:spPr bwMode="auto">
              <a:xfrm>
                <a:off x="-591"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5" name="Rectangle 483"/>
              <p:cNvSpPr>
                <a:spLocks noChangeArrowheads="1"/>
              </p:cNvSpPr>
              <p:nvPr/>
            </p:nvSpPr>
            <p:spPr bwMode="auto">
              <a:xfrm>
                <a:off x="-440"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6" name="Rectangle 484"/>
              <p:cNvSpPr>
                <a:spLocks noChangeArrowheads="1"/>
              </p:cNvSpPr>
              <p:nvPr/>
            </p:nvSpPr>
            <p:spPr bwMode="auto">
              <a:xfrm>
                <a:off x="-289"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7" name="Rectangle 485"/>
              <p:cNvSpPr>
                <a:spLocks noChangeArrowheads="1"/>
              </p:cNvSpPr>
              <p:nvPr/>
            </p:nvSpPr>
            <p:spPr bwMode="auto">
              <a:xfrm>
                <a:off x="-138"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8" name="Rectangle 486"/>
              <p:cNvSpPr>
                <a:spLocks noChangeArrowheads="1"/>
              </p:cNvSpPr>
              <p:nvPr/>
            </p:nvSpPr>
            <p:spPr bwMode="auto">
              <a:xfrm>
                <a:off x="13"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79" name="Rectangle 487"/>
              <p:cNvSpPr>
                <a:spLocks noChangeArrowheads="1"/>
              </p:cNvSpPr>
              <p:nvPr/>
            </p:nvSpPr>
            <p:spPr bwMode="auto">
              <a:xfrm>
                <a:off x="164"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0" name="Rectangle 488"/>
              <p:cNvSpPr>
                <a:spLocks noChangeArrowheads="1"/>
              </p:cNvSpPr>
              <p:nvPr/>
            </p:nvSpPr>
            <p:spPr bwMode="auto">
              <a:xfrm>
                <a:off x="315"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grpSp>
        <p:sp>
          <p:nvSpPr>
            <p:cNvPr id="1083882" name="Rectangle 490"/>
            <p:cNvSpPr>
              <a:spLocks noChangeArrowheads="1"/>
            </p:cNvSpPr>
            <p:nvPr/>
          </p:nvSpPr>
          <p:spPr bwMode="auto">
            <a:xfrm>
              <a:off x="-1958"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3" name="Rectangle 491"/>
            <p:cNvSpPr>
              <a:spLocks noChangeArrowheads="1"/>
            </p:cNvSpPr>
            <p:nvPr/>
          </p:nvSpPr>
          <p:spPr bwMode="auto">
            <a:xfrm>
              <a:off x="-1807"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4" name="Rectangle 492"/>
            <p:cNvSpPr>
              <a:spLocks noChangeArrowheads="1"/>
            </p:cNvSpPr>
            <p:nvPr/>
          </p:nvSpPr>
          <p:spPr bwMode="auto">
            <a:xfrm>
              <a:off x="-1656"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5" name="Rectangle 493"/>
            <p:cNvSpPr>
              <a:spLocks noChangeArrowheads="1"/>
            </p:cNvSpPr>
            <p:nvPr/>
          </p:nvSpPr>
          <p:spPr bwMode="auto">
            <a:xfrm>
              <a:off x="-1505"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6" name="Rectangle 494"/>
            <p:cNvSpPr>
              <a:spLocks noChangeArrowheads="1"/>
            </p:cNvSpPr>
            <p:nvPr/>
          </p:nvSpPr>
          <p:spPr bwMode="auto">
            <a:xfrm>
              <a:off x="-1354"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7" name="Rectangle 495"/>
            <p:cNvSpPr>
              <a:spLocks noChangeArrowheads="1"/>
            </p:cNvSpPr>
            <p:nvPr/>
          </p:nvSpPr>
          <p:spPr bwMode="auto">
            <a:xfrm>
              <a:off x="-1203"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8" name="Rectangle 496"/>
            <p:cNvSpPr>
              <a:spLocks noChangeArrowheads="1"/>
            </p:cNvSpPr>
            <p:nvPr/>
          </p:nvSpPr>
          <p:spPr bwMode="auto">
            <a:xfrm>
              <a:off x="-1052"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89" name="Rectangle 497"/>
            <p:cNvSpPr>
              <a:spLocks noChangeArrowheads="1"/>
            </p:cNvSpPr>
            <p:nvPr/>
          </p:nvSpPr>
          <p:spPr bwMode="auto">
            <a:xfrm>
              <a:off x="-901"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1" name="Rectangle 499"/>
            <p:cNvSpPr>
              <a:spLocks noChangeArrowheads="1"/>
            </p:cNvSpPr>
            <p:nvPr/>
          </p:nvSpPr>
          <p:spPr bwMode="auto">
            <a:xfrm>
              <a:off x="-3151"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2" name="Rectangle 500"/>
            <p:cNvSpPr>
              <a:spLocks noChangeArrowheads="1"/>
            </p:cNvSpPr>
            <p:nvPr/>
          </p:nvSpPr>
          <p:spPr bwMode="auto">
            <a:xfrm>
              <a:off x="-3000"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3" name="Rectangle 501"/>
            <p:cNvSpPr>
              <a:spLocks noChangeArrowheads="1"/>
            </p:cNvSpPr>
            <p:nvPr/>
          </p:nvSpPr>
          <p:spPr bwMode="auto">
            <a:xfrm>
              <a:off x="-2849"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4" name="Rectangle 502"/>
            <p:cNvSpPr>
              <a:spLocks noChangeArrowheads="1"/>
            </p:cNvSpPr>
            <p:nvPr/>
          </p:nvSpPr>
          <p:spPr bwMode="auto">
            <a:xfrm>
              <a:off x="-2698"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5" name="Rectangle 503"/>
            <p:cNvSpPr>
              <a:spLocks noChangeArrowheads="1"/>
            </p:cNvSpPr>
            <p:nvPr/>
          </p:nvSpPr>
          <p:spPr bwMode="auto">
            <a:xfrm>
              <a:off x="-2547"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6" name="Rectangle 504"/>
            <p:cNvSpPr>
              <a:spLocks noChangeArrowheads="1"/>
            </p:cNvSpPr>
            <p:nvPr/>
          </p:nvSpPr>
          <p:spPr bwMode="auto">
            <a:xfrm>
              <a:off x="-2396"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7" name="Rectangle 505"/>
            <p:cNvSpPr>
              <a:spLocks noChangeArrowheads="1"/>
            </p:cNvSpPr>
            <p:nvPr/>
          </p:nvSpPr>
          <p:spPr bwMode="auto">
            <a:xfrm>
              <a:off x="-2245"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3898" name="Rectangle 506"/>
            <p:cNvSpPr>
              <a:spLocks noChangeArrowheads="1"/>
            </p:cNvSpPr>
            <p:nvPr/>
          </p:nvSpPr>
          <p:spPr bwMode="auto">
            <a:xfrm>
              <a:off x="-2121"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grpSp>
      <p:sp>
        <p:nvSpPr>
          <p:cNvPr id="1083791" name="Rectangle 399"/>
          <p:cNvSpPr>
            <a:spLocks noChangeArrowheads="1"/>
          </p:cNvSpPr>
          <p:nvPr/>
        </p:nvSpPr>
        <p:spPr bwMode="auto">
          <a:xfrm>
            <a:off x="0" y="5445125"/>
            <a:ext cx="766763" cy="347663"/>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sp>
        <p:nvSpPr>
          <p:cNvPr id="1083792" name="Rectangle 400"/>
          <p:cNvSpPr>
            <a:spLocks noChangeArrowheads="1"/>
          </p:cNvSpPr>
          <p:nvPr/>
        </p:nvSpPr>
        <p:spPr bwMode="auto">
          <a:xfrm>
            <a:off x="8462963" y="5434013"/>
            <a:ext cx="641350" cy="347662"/>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sp>
        <p:nvSpPr>
          <p:cNvPr id="323"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57</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838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836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8360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83607"/>
                                        </p:tgtEl>
                                        <p:attrNameLst>
                                          <p:attrName>style.visibility</p:attrName>
                                        </p:attrNameLst>
                                      </p:cBhvr>
                                      <p:to>
                                        <p:strVal val="visible"/>
                                      </p:to>
                                    </p:set>
                                  </p:childTnLst>
                                </p:cTn>
                              </p:par>
                              <p:par>
                                <p:cTn id="13" presetID="35" presetClass="path" presetSubtype="0" fill="hold" nodeType="withEffect">
                                  <p:stCondLst>
                                    <p:cond delay="0"/>
                                  </p:stCondLst>
                                  <p:childTnLst>
                                    <p:animMotion origin="layout" path="M 3.33333E-6 4.07407E-6 L -0.05174 0.00046 " pathEditMode="relative" rAng="0" ptsTypes="AA">
                                      <p:cBhvr>
                                        <p:cTn id="14" dur="2000" fill="hold"/>
                                        <p:tgtEl>
                                          <p:spTgt spid="1083611"/>
                                        </p:tgtEl>
                                        <p:attrNameLst>
                                          <p:attrName>ppt_x</p:attrName>
                                          <p:attrName>ppt_y</p:attrName>
                                        </p:attrNameLst>
                                      </p:cBhvr>
                                      <p:rCtr x="-2587" y="23"/>
                                    </p:animMotion>
                                  </p:childTnLst>
                                </p:cTn>
                              </p:par>
                            </p:childTnLst>
                          </p:cTn>
                        </p:par>
                        <p:par>
                          <p:cTn id="15" fill="hold" nodeType="afterGroup">
                            <p:stCondLst>
                              <p:cond delay="2000"/>
                            </p:stCondLst>
                            <p:childTnLst>
                              <p:par>
                                <p:cTn id="16" presetID="1" presetClass="entr" presetSubtype="0" fill="hold" grpId="0" nodeType="afterEffect">
                                  <p:stCondLst>
                                    <p:cond delay="300"/>
                                  </p:stCondLst>
                                  <p:childTnLst>
                                    <p:set>
                                      <p:cBhvr>
                                        <p:cTn id="17" dur="1" fill="hold">
                                          <p:stCondLst>
                                            <p:cond delay="0"/>
                                          </p:stCondLst>
                                        </p:cTn>
                                        <p:tgtEl>
                                          <p:spTgt spid="1083647"/>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108379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083837"/>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083718"/>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83719"/>
                                        </p:tgtEl>
                                        <p:attrNameLst>
                                          <p:attrName>style.visibility</p:attrName>
                                        </p:attrNameLst>
                                      </p:cBhvr>
                                      <p:to>
                                        <p:strVal val="visible"/>
                                      </p:to>
                                    </p:set>
                                  </p:childTnLst>
                                </p:cTn>
                              </p:par>
                            </p:childTnLst>
                          </p:cTn>
                        </p:par>
                        <p:par>
                          <p:cTn id="28" fill="hold" nodeType="afterGroup">
                            <p:stCondLst>
                              <p:cond delay="0"/>
                            </p:stCondLst>
                            <p:childTnLst>
                              <p:par>
                                <p:cTn id="29" presetID="0" presetClass="path" presetSubtype="0" fill="hold" nodeType="afterEffect">
                                  <p:stCondLst>
                                    <p:cond delay="0"/>
                                  </p:stCondLst>
                                  <p:childTnLst>
                                    <p:animMotion origin="layout" path="M 0.21146 0.00023 L -3.05556E-6 4.07407E-6 " pathEditMode="relative" rAng="0" ptsTypes="AA">
                                      <p:cBhvr>
                                        <p:cTn id="30" dur="2000" spd="-100000" fill="hold"/>
                                        <p:tgtEl>
                                          <p:spTgt spid="1083837"/>
                                        </p:tgtEl>
                                        <p:attrNameLst>
                                          <p:attrName>ppt_x</p:attrName>
                                          <p:attrName>ppt_y</p:attrName>
                                        </p:attrNameLst>
                                      </p:cBhvr>
                                      <p:rCtr x="-10573" y="-23"/>
                                    </p:animMotion>
                                  </p:childTnLst>
                                </p:cTn>
                              </p:par>
                            </p:childTnLst>
                          </p:cTn>
                        </p:par>
                        <p:par>
                          <p:cTn id="31" fill="hold" nodeType="afterGroup">
                            <p:stCondLst>
                              <p:cond delay="2000"/>
                            </p:stCondLst>
                            <p:childTnLst>
                              <p:par>
                                <p:cTn id="32" presetID="1" presetClass="entr" presetSubtype="0" fill="hold" grpId="0" nodeType="afterEffect">
                                  <p:stCondLst>
                                    <p:cond delay="300"/>
                                  </p:stCondLst>
                                  <p:childTnLst>
                                    <p:set>
                                      <p:cBhvr>
                                        <p:cTn id="33" dur="1" fill="hold">
                                          <p:stCondLst>
                                            <p:cond delay="0"/>
                                          </p:stCondLst>
                                        </p:cTn>
                                        <p:tgtEl>
                                          <p:spTgt spid="1083720"/>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1083827"/>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08390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083791"/>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083792"/>
                                        </p:tgtEl>
                                        <p:attrNameLst>
                                          <p:attrName>style.visibility</p:attrName>
                                        </p:attrNameLst>
                                      </p:cBhvr>
                                      <p:to>
                                        <p:strVal val="visible"/>
                                      </p:to>
                                    </p:set>
                                  </p:childTnLst>
                                </p:cTn>
                              </p:par>
                            </p:childTnLst>
                          </p:cTn>
                        </p:par>
                        <p:par>
                          <p:cTn id="44" fill="hold" nodeType="afterGroup">
                            <p:stCondLst>
                              <p:cond delay="0"/>
                            </p:stCondLst>
                            <p:childTnLst>
                              <p:par>
                                <p:cTn id="45" presetID="63" presetClass="path" presetSubtype="0" fill="hold" nodeType="afterEffect">
                                  <p:stCondLst>
                                    <p:cond delay="0"/>
                                  </p:stCondLst>
                                  <p:childTnLst>
                                    <p:animMotion origin="layout" path="M 1.11111E-6 1.48148E-6 L 0.63055 1.48148E-6 " pathEditMode="relative" rAng="0" ptsTypes="AA">
                                      <p:cBhvr>
                                        <p:cTn id="46" dur="2000" fill="hold"/>
                                        <p:tgtEl>
                                          <p:spTgt spid="1083905"/>
                                        </p:tgtEl>
                                        <p:attrNameLst>
                                          <p:attrName>ppt_x</p:attrName>
                                          <p:attrName>ppt_y</p:attrName>
                                        </p:attrNameLst>
                                      </p:cBhvr>
                                      <p:rCtr x="3152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3606" grpId="0" animBg="1"/>
      <p:bldP spid="1083607" grpId="0" animBg="1"/>
      <p:bldP spid="1083647" grpId="0"/>
      <p:bldP spid="1083720" grpId="0"/>
      <p:bldP spid="1083718" grpId="0" animBg="1"/>
      <p:bldP spid="1083719" grpId="0" animBg="1"/>
      <p:bldP spid="1083791" grpId="0" animBg="1"/>
      <p:bldP spid="108379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2091154"/>
            <a:ext cx="4724400" cy="4724400"/>
          </a:xfrm>
          <a:prstGeom prst="rect">
            <a:avLst/>
          </a:prstGeom>
        </p:spPr>
      </p:pic>
      <p:sp>
        <p:nvSpPr>
          <p:cNvPr id="2" name="Titel 1"/>
          <p:cNvSpPr>
            <a:spLocks noGrp="1"/>
          </p:cNvSpPr>
          <p:nvPr>
            <p:ph type="ctrTitle"/>
          </p:nvPr>
        </p:nvSpPr>
        <p:spPr>
          <a:xfrm>
            <a:off x="76200" y="152400"/>
            <a:ext cx="8763000" cy="2133600"/>
          </a:xfrm>
        </p:spPr>
        <p:txBody>
          <a:bodyPr/>
          <a:lstStyle/>
          <a:p>
            <a:r>
              <a:rPr lang="en-US" sz="5400">
                <a:latin typeface="Arial" charset="0"/>
                <a:ea typeface="Arial" charset="0"/>
                <a:cs typeface="Arial" charset="0"/>
              </a:rPr>
              <a:t>Please visit</a:t>
            </a:r>
            <a:br>
              <a:rPr lang="en-US" sz="5400" dirty="0">
                <a:latin typeface="Arial" charset="0"/>
                <a:ea typeface="Arial" charset="0"/>
                <a:cs typeface="Arial" charset="0"/>
              </a:rPr>
            </a:br>
            <a:r>
              <a:rPr lang="en-US" sz="5400" dirty="0">
                <a:latin typeface="Arial" charset="0"/>
                <a:ea typeface="Arial" charset="0"/>
                <a:cs typeface="Arial" charset="0"/>
              </a:rPr>
              <a:t> http://</a:t>
            </a:r>
            <a:r>
              <a:rPr lang="en-US" sz="5400" dirty="0" err="1">
                <a:latin typeface="Arial" charset="0"/>
                <a:ea typeface="Arial" charset="0"/>
                <a:cs typeface="Arial" charset="0"/>
              </a:rPr>
              <a:t>pingo.upb.de</a:t>
            </a:r>
            <a:r>
              <a:rPr lang="en-US" sz="5400" dirty="0">
                <a:latin typeface="Arial" charset="0"/>
                <a:ea typeface="Arial" charset="0"/>
                <a:cs typeface="Arial" charset="0"/>
              </a:rPr>
              <a:t>/643250</a:t>
            </a:r>
          </a:p>
        </p:txBody>
      </p:sp>
      <p:sp>
        <p:nvSpPr>
          <p:cNvPr id="5" name="Textfeld 4"/>
          <p:cNvSpPr txBox="1"/>
          <p:nvPr/>
        </p:nvSpPr>
        <p:spPr>
          <a:xfrm>
            <a:off x="6858000" y="6513155"/>
            <a:ext cx="1676400" cy="276999"/>
          </a:xfrm>
          <a:prstGeom prst="rect">
            <a:avLst/>
          </a:prstGeom>
          <a:noFill/>
        </p:spPr>
        <p:txBody>
          <a:bodyPr wrap="square" rtlCol="0">
            <a:spAutoFit/>
          </a:bodyPr>
          <a:lstStyle/>
          <a:p>
            <a:r>
              <a:rPr lang="en-US" sz="1200" dirty="0">
                <a:latin typeface="Arial" charset="0"/>
                <a:ea typeface="Arial" charset="0"/>
                <a:cs typeface="Arial" charset="0"/>
              </a:rPr>
              <a:t>cc by-</a:t>
            </a:r>
            <a:r>
              <a:rPr lang="en-US" sz="1200" dirty="0" err="1">
                <a:latin typeface="Arial" charset="0"/>
                <a:ea typeface="Arial" charset="0"/>
                <a:cs typeface="Arial" charset="0"/>
              </a:rPr>
              <a:t>nc</a:t>
            </a:r>
            <a:r>
              <a:rPr lang="en-US" sz="1200" dirty="0">
                <a:latin typeface="Arial" charset="0"/>
                <a:ea typeface="Arial" charset="0"/>
                <a:cs typeface="Arial" charset="0"/>
              </a:rPr>
              <a:t>-</a:t>
            </a:r>
            <a:r>
              <a:rPr lang="en-US" sz="1200" dirty="0" err="1">
                <a:latin typeface="Arial" charset="0"/>
                <a:ea typeface="Arial" charset="0"/>
                <a:cs typeface="Arial" charset="0"/>
              </a:rPr>
              <a:t>nd</a:t>
            </a:r>
            <a:r>
              <a:rPr lang="en-US" sz="1200" dirty="0">
                <a:latin typeface="Arial" charset="0"/>
                <a:ea typeface="Arial" charset="0"/>
                <a:cs typeface="Arial" charset="0"/>
              </a:rPr>
              <a:t> 4.0</a:t>
            </a:r>
          </a:p>
        </p:txBody>
      </p:sp>
    </p:spTree>
    <p:extLst>
      <p:ext uri="{BB962C8B-B14F-4D97-AF65-F5344CB8AC3E}">
        <p14:creationId xmlns:p14="http://schemas.microsoft.com/office/powerpoint/2010/main" val="10719638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490"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Creating a Grayscale Image</a:t>
            </a:r>
          </a:p>
        </p:txBody>
      </p:sp>
      <p:grpSp>
        <p:nvGrpSpPr>
          <p:cNvPr id="3" name="Gruppierung 2"/>
          <p:cNvGrpSpPr/>
          <p:nvPr/>
        </p:nvGrpSpPr>
        <p:grpSpPr>
          <a:xfrm>
            <a:off x="268484" y="1447800"/>
            <a:ext cx="8607032" cy="4338638"/>
            <a:chOff x="1652588" y="3683000"/>
            <a:chExt cx="5835650" cy="2941638"/>
          </a:xfrm>
        </p:grpSpPr>
        <p:pic>
          <p:nvPicPr>
            <p:cNvPr id="89091" name="Picture 154" descr="Graphics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5763" y="3708400"/>
              <a:ext cx="5832475" cy="291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2" name="Picture 155" descr="verme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5025" y="4016375"/>
              <a:ext cx="2230438"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3" name="Picture 156" descr="vermeer (b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30763" y="4016375"/>
              <a:ext cx="2230437" cy="247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7645" name="Text Box 157"/>
            <p:cNvSpPr txBox="1">
              <a:spLocks noChangeArrowheads="1"/>
            </p:cNvSpPr>
            <p:nvPr/>
          </p:nvSpPr>
          <p:spPr bwMode="auto">
            <a:xfrm>
              <a:off x="1652588" y="3683000"/>
              <a:ext cx="58277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defRPr/>
              </a:pPr>
              <a:r>
                <a:rPr lang="en-US" altLang="de-DE" sz="1000" b="1">
                  <a:solidFill>
                    <a:srgbClr val="333333"/>
                  </a:solidFill>
                  <a:latin typeface="Helvetica" charset="0"/>
                </a:rPr>
                <a:t>CreateGrayscale</a:t>
              </a:r>
            </a:p>
          </p:txBody>
        </p:sp>
      </p:grpSp>
      <p:sp>
        <p:nvSpPr>
          <p:cNvPr id="8"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59</a:t>
            </a:fld>
            <a:endParaRPr lang="en-US" altLang="de-DE"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28600"/>
            <a:ext cx="7772400" cy="609600"/>
          </a:xfrm>
        </p:spPr>
        <p:txBody>
          <a:bodyPr/>
          <a:lstStyle/>
          <a:p>
            <a:r>
              <a:rPr lang="de-DE" dirty="0">
                <a:latin typeface="Arial" charset="0"/>
                <a:ea typeface="Arial" charset="0"/>
                <a:cs typeface="Arial" charset="0"/>
              </a:rPr>
              <a:t>Arrays</a:t>
            </a:r>
          </a:p>
        </p:txBody>
      </p:sp>
      <p:sp>
        <p:nvSpPr>
          <p:cNvPr id="3" name="Inhaltsplatzhalter 2"/>
          <p:cNvSpPr>
            <a:spLocks noGrp="1"/>
          </p:cNvSpPr>
          <p:nvPr>
            <p:ph idx="1"/>
          </p:nvPr>
        </p:nvSpPr>
        <p:spPr>
          <a:xfrm>
            <a:off x="304800" y="990600"/>
            <a:ext cx="8686800" cy="4572000"/>
          </a:xfrm>
        </p:spPr>
        <p:txBody>
          <a:bodyPr/>
          <a:lstStyle/>
          <a:p>
            <a:r>
              <a:rPr lang="en-US" sz="2800" i="1" dirty="0">
                <a:solidFill>
                  <a:srgbClr val="FF0000"/>
                </a:solidFill>
                <a:latin typeface="Arial" charset="0"/>
                <a:ea typeface="Arial" charset="0"/>
                <a:cs typeface="Arial" charset="0"/>
              </a:rPr>
              <a:t>Array</a:t>
            </a:r>
            <a:r>
              <a:rPr lang="en-US" sz="2800" dirty="0">
                <a:latin typeface="Arial" charset="0"/>
                <a:ea typeface="Arial" charset="0"/>
                <a:cs typeface="Arial" charset="0"/>
              </a:rPr>
              <a:t> (“</a:t>
            </a:r>
            <a:r>
              <a:rPr lang="en-US" sz="2800" i="1" dirty="0">
                <a:solidFill>
                  <a:srgbClr val="00B050"/>
                </a:solidFill>
                <a:latin typeface="Arial" charset="0"/>
                <a:ea typeface="Arial" charset="0"/>
                <a:cs typeface="Arial" charset="0"/>
              </a:rPr>
              <a:t>Feld</a:t>
            </a:r>
            <a:r>
              <a:rPr lang="en-US" sz="2800" dirty="0">
                <a:latin typeface="Arial" charset="0"/>
                <a:ea typeface="Arial" charset="0"/>
                <a:cs typeface="Arial" charset="0"/>
              </a:rPr>
              <a:t>”): ordered collection of homogeneous (i.e., same type) data</a:t>
            </a:r>
          </a:p>
          <a:p>
            <a:r>
              <a:rPr lang="en-US" sz="2800" i="1" dirty="0">
                <a:solidFill>
                  <a:srgbClr val="FF0000"/>
                </a:solidFill>
                <a:latin typeface="Arial" charset="0"/>
                <a:ea typeface="Arial" charset="0"/>
                <a:cs typeface="Arial" charset="0"/>
              </a:rPr>
              <a:t>Array declaration</a:t>
            </a:r>
            <a:r>
              <a:rPr lang="en-US" sz="2800" dirty="0">
                <a:latin typeface="Arial" charset="0"/>
                <a:ea typeface="Arial" charset="0"/>
                <a:cs typeface="Arial" charset="0"/>
              </a:rPr>
              <a:t>:</a:t>
            </a:r>
            <a:r>
              <a:rPr lang="en-US" altLang="de-DE" sz="2800" i="1" dirty="0">
                <a:latin typeface="Times New Roman" charset="0"/>
              </a:rPr>
              <a:t> type</a:t>
            </a:r>
            <a:r>
              <a:rPr lang="en-US" altLang="de-DE" sz="2800" b="1" dirty="0">
                <a:latin typeface="Courier New" charset="0"/>
                <a:ea typeface="Courier New" charset="0"/>
                <a:cs typeface="Courier New" charset="0"/>
              </a:rPr>
              <a:t>[]</a:t>
            </a:r>
            <a:r>
              <a:rPr lang="en-US" altLang="de-DE" sz="2800" b="1" dirty="0"/>
              <a:t> </a:t>
            </a:r>
            <a:r>
              <a:rPr lang="en-US" altLang="de-DE" sz="2800" i="1" dirty="0">
                <a:latin typeface="Times New Roman" charset="0"/>
              </a:rPr>
              <a:t>name</a:t>
            </a:r>
            <a:r>
              <a:rPr lang="en-US" altLang="de-DE" sz="2800" b="1" dirty="0"/>
              <a:t> </a:t>
            </a:r>
            <a:r>
              <a:rPr lang="en-US" altLang="de-DE" sz="2800" b="1" dirty="0">
                <a:latin typeface="Courier New" charset="0"/>
                <a:ea typeface="Courier New" charset="0"/>
                <a:cs typeface="Courier New" charset="0"/>
              </a:rPr>
              <a:t>= new </a:t>
            </a:r>
            <a:r>
              <a:rPr lang="en-US" altLang="de-DE" sz="2800" i="1" dirty="0">
                <a:latin typeface="Times New Roman" charset="0"/>
              </a:rPr>
              <a:t>type</a:t>
            </a:r>
            <a:r>
              <a:rPr lang="en-US" altLang="de-DE" sz="2800" b="1" dirty="0">
                <a:latin typeface="Courier New" charset="0"/>
                <a:ea typeface="Courier New" charset="0"/>
                <a:cs typeface="Courier New" charset="0"/>
              </a:rPr>
              <a:t>[</a:t>
            </a:r>
            <a:r>
              <a:rPr lang="en-US" altLang="de-DE" sz="2800" i="1" dirty="0">
                <a:latin typeface="Times New Roman" charset="0"/>
              </a:rPr>
              <a:t>n</a:t>
            </a:r>
            <a:r>
              <a:rPr lang="en-US" altLang="de-DE" sz="2800" b="1" dirty="0">
                <a:latin typeface="Courier New" charset="0"/>
                <a:ea typeface="Courier New" charset="0"/>
                <a:cs typeface="Courier New" charset="0"/>
              </a:rPr>
              <a:t>];</a:t>
            </a:r>
          </a:p>
          <a:p>
            <a:r>
              <a:rPr lang="en-US" altLang="de-DE" sz="2800" dirty="0">
                <a:latin typeface="Arial" charset="0"/>
                <a:ea typeface="Arial" charset="0"/>
                <a:cs typeface="Arial" charset="0"/>
              </a:rPr>
              <a:t>Example: </a:t>
            </a:r>
            <a:r>
              <a:rPr lang="en-US" altLang="de-DE" sz="2800" b="1" dirty="0" err="1">
                <a:latin typeface="Courier New" charset="0"/>
                <a:ea typeface="Courier New" charset="0"/>
                <a:cs typeface="Courier New" charset="0"/>
              </a:rPr>
              <a:t>int</a:t>
            </a:r>
            <a:r>
              <a:rPr lang="en-US" altLang="de-DE" sz="2800" b="1" dirty="0">
                <a:latin typeface="Courier New" charset="0"/>
                <a:ea typeface="Courier New" charset="0"/>
                <a:cs typeface="Courier New" charset="0"/>
              </a:rPr>
              <a:t>[] </a:t>
            </a:r>
            <a:r>
              <a:rPr lang="en-US" altLang="de-DE" sz="2800" b="1" dirty="0" err="1">
                <a:latin typeface="Courier New" charset="0"/>
                <a:ea typeface="Courier New" charset="0"/>
                <a:cs typeface="Courier New" charset="0"/>
              </a:rPr>
              <a:t>intArray</a:t>
            </a:r>
            <a:r>
              <a:rPr lang="en-US" altLang="de-DE" sz="2800" b="1" dirty="0">
                <a:latin typeface="Courier New" charset="0"/>
                <a:ea typeface="Courier New" charset="0"/>
                <a:cs typeface="Courier New" charset="0"/>
              </a:rPr>
              <a:t> = new </a:t>
            </a:r>
            <a:r>
              <a:rPr lang="en-US" altLang="de-DE" sz="2800" b="1" dirty="0" err="1">
                <a:latin typeface="Courier New" charset="0"/>
                <a:ea typeface="Courier New" charset="0"/>
                <a:cs typeface="Courier New" charset="0"/>
              </a:rPr>
              <a:t>int</a:t>
            </a:r>
            <a:r>
              <a:rPr lang="en-US" altLang="de-DE" sz="2800" b="1" dirty="0">
                <a:latin typeface="Courier New" charset="0"/>
                <a:ea typeface="Courier New" charset="0"/>
                <a:cs typeface="Courier New" charset="0"/>
              </a:rPr>
              <a:t>[10];</a:t>
            </a:r>
          </a:p>
          <a:p>
            <a:r>
              <a:rPr lang="en-US" sz="2800" i="1" dirty="0">
                <a:solidFill>
                  <a:srgbClr val="FF0000"/>
                </a:solidFill>
                <a:latin typeface="Arial" charset="0"/>
                <a:ea typeface="Arial" charset="0"/>
                <a:cs typeface="Arial" charset="0"/>
              </a:rPr>
              <a:t>Elements</a:t>
            </a:r>
            <a:r>
              <a:rPr lang="en-US" sz="2800" dirty="0">
                <a:latin typeface="Arial" charset="0"/>
                <a:ea typeface="Arial" charset="0"/>
                <a:cs typeface="Arial" charset="0"/>
              </a:rPr>
              <a:t>: individual data in array</a:t>
            </a:r>
          </a:p>
          <a:p>
            <a:r>
              <a:rPr lang="en-US" sz="2800" i="1" dirty="0">
                <a:solidFill>
                  <a:srgbClr val="FF0000"/>
                </a:solidFill>
                <a:latin typeface="Arial" charset="0"/>
                <a:ea typeface="Arial" charset="0"/>
                <a:cs typeface="Arial" charset="0"/>
              </a:rPr>
              <a:t>Element types</a:t>
            </a:r>
            <a:r>
              <a:rPr lang="en-US" sz="2800" dirty="0">
                <a:latin typeface="Arial" charset="0"/>
                <a:ea typeface="Arial" charset="0"/>
                <a:cs typeface="Arial" charset="0"/>
              </a:rPr>
              <a:t>: type of elements</a:t>
            </a:r>
          </a:p>
          <a:p>
            <a:r>
              <a:rPr lang="en-US" sz="2800" i="1" dirty="0">
                <a:solidFill>
                  <a:srgbClr val="FF0000"/>
                </a:solidFill>
                <a:latin typeface="Arial" charset="0"/>
                <a:ea typeface="Arial" charset="0"/>
                <a:cs typeface="Arial" charset="0"/>
              </a:rPr>
              <a:t>Array length</a:t>
            </a:r>
            <a:r>
              <a:rPr lang="en-US" sz="2800" dirty="0">
                <a:latin typeface="Arial" charset="0"/>
                <a:ea typeface="Arial" charset="0"/>
                <a:cs typeface="Arial" charset="0"/>
              </a:rPr>
              <a:t>: number of elements</a:t>
            </a:r>
          </a:p>
          <a:p>
            <a:r>
              <a:rPr lang="en-US" sz="2800" i="1" dirty="0">
                <a:solidFill>
                  <a:srgbClr val="FF0000"/>
                </a:solidFill>
                <a:latin typeface="Arial" charset="0"/>
                <a:ea typeface="Arial" charset="0"/>
                <a:cs typeface="Arial" charset="0"/>
              </a:rPr>
              <a:t>Element</a:t>
            </a:r>
            <a:r>
              <a:rPr lang="en-US" sz="2800" dirty="0">
                <a:solidFill>
                  <a:srgbClr val="FF0000"/>
                </a:solidFill>
                <a:latin typeface="Arial" charset="0"/>
                <a:ea typeface="Arial" charset="0"/>
                <a:cs typeface="Arial" charset="0"/>
              </a:rPr>
              <a:t> </a:t>
            </a:r>
            <a:r>
              <a:rPr lang="en-US" sz="2800" i="1" dirty="0">
                <a:solidFill>
                  <a:srgbClr val="FF0000"/>
                </a:solidFill>
                <a:latin typeface="Arial" charset="0"/>
                <a:ea typeface="Arial" charset="0"/>
                <a:cs typeface="Arial" charset="0"/>
              </a:rPr>
              <a:t>index</a:t>
            </a:r>
            <a:r>
              <a:rPr lang="en-US" sz="2800" dirty="0">
                <a:latin typeface="Arial" charset="0"/>
                <a:ea typeface="Arial" charset="0"/>
                <a:cs typeface="Arial" charset="0"/>
              </a:rPr>
              <a:t>: position of element in array</a:t>
            </a:r>
          </a:p>
          <a:p>
            <a:r>
              <a:rPr lang="en-US" sz="2800" dirty="0">
                <a:latin typeface="Arial" charset="0"/>
                <a:ea typeface="Arial" charset="0"/>
                <a:cs typeface="Arial" charset="0"/>
              </a:rPr>
              <a:t>Automatic initialization to </a:t>
            </a:r>
            <a:r>
              <a:rPr lang="en-US" sz="2800" i="1" dirty="0">
                <a:solidFill>
                  <a:srgbClr val="FF0000"/>
                </a:solidFill>
                <a:latin typeface="Arial" charset="0"/>
                <a:ea typeface="Arial" charset="0"/>
                <a:cs typeface="Arial" charset="0"/>
              </a:rPr>
              <a:t>default value</a:t>
            </a:r>
            <a:r>
              <a:rPr lang="en-US" sz="2800" i="1" dirty="0">
                <a:latin typeface="Arial" charset="0"/>
                <a:ea typeface="Arial" charset="0"/>
                <a:cs typeface="Arial" charset="0"/>
              </a:rPr>
              <a:t> </a:t>
            </a:r>
            <a:br>
              <a:rPr lang="en-US" sz="2800" i="1" dirty="0">
                <a:latin typeface="Arial" charset="0"/>
                <a:ea typeface="Arial" charset="0"/>
                <a:cs typeface="Arial" charset="0"/>
              </a:rPr>
            </a:br>
            <a:r>
              <a:rPr lang="en-US" sz="2800" dirty="0">
                <a:latin typeface="Arial" charset="0"/>
                <a:ea typeface="Arial" charset="0"/>
                <a:cs typeface="Arial" charset="0"/>
              </a:rPr>
              <a:t>(0, </a:t>
            </a:r>
            <a:r>
              <a:rPr lang="en-US" sz="2800" b="1" dirty="0">
                <a:latin typeface="Courier New" charset="0"/>
                <a:ea typeface="Courier New" charset="0"/>
                <a:cs typeface="Courier New" charset="0"/>
              </a:rPr>
              <a:t>false</a:t>
            </a:r>
            <a:r>
              <a:rPr lang="en-US" sz="2800" dirty="0"/>
              <a:t>, </a:t>
            </a:r>
            <a:r>
              <a:rPr lang="en-US" sz="2800" b="1" dirty="0">
                <a:latin typeface="Courier New" charset="0"/>
                <a:ea typeface="Courier New" charset="0"/>
                <a:cs typeface="Courier New" charset="0"/>
              </a:rPr>
              <a:t>null</a:t>
            </a:r>
            <a:r>
              <a:rPr lang="en-US" sz="2800" dirty="0"/>
              <a:t>)</a:t>
            </a:r>
          </a:p>
          <a:p>
            <a:r>
              <a:rPr lang="en-US" sz="2800" i="1" dirty="0">
                <a:solidFill>
                  <a:srgbClr val="FF0000"/>
                </a:solidFill>
                <a:latin typeface="Arial" charset="0"/>
                <a:ea typeface="Arial" charset="0"/>
                <a:cs typeface="Arial" charset="0"/>
              </a:rPr>
              <a:t>Array selection</a:t>
            </a:r>
            <a:r>
              <a:rPr lang="en-US" sz="2800" dirty="0">
                <a:latin typeface="Arial" charset="0"/>
                <a:ea typeface="Arial" charset="0"/>
                <a:cs typeface="Arial" charset="0"/>
              </a:rPr>
              <a:t>:</a:t>
            </a:r>
            <a:r>
              <a:rPr lang="en-US" sz="2800" dirty="0"/>
              <a:t> </a:t>
            </a:r>
            <a:r>
              <a:rPr lang="en-US" altLang="de-DE" sz="2800" i="1" dirty="0">
                <a:latin typeface="Times New Roman" charset="0"/>
              </a:rPr>
              <a:t>name</a:t>
            </a:r>
            <a:r>
              <a:rPr lang="en-US" altLang="de-DE" sz="2800" b="1" dirty="0">
                <a:latin typeface="Courier New" charset="0"/>
                <a:ea typeface="Courier New" charset="0"/>
                <a:cs typeface="Courier New" charset="0"/>
              </a:rPr>
              <a:t>[</a:t>
            </a:r>
            <a:r>
              <a:rPr lang="en-US" altLang="de-DE" sz="2800" i="1" dirty="0">
                <a:latin typeface="Times New Roman" charset="0"/>
              </a:rPr>
              <a:t>index</a:t>
            </a:r>
            <a:r>
              <a:rPr lang="en-US" altLang="de-DE" sz="2800" b="1" dirty="0">
                <a:latin typeface="Courier New" charset="0"/>
                <a:ea typeface="Courier New" charset="0"/>
                <a:cs typeface="Courier New" charset="0"/>
              </a:rPr>
              <a:t>]</a:t>
            </a:r>
            <a:endParaRPr lang="en-US" sz="2800" b="1" i="1" dirty="0">
              <a:latin typeface="Courier New" charset="0"/>
              <a:ea typeface="Courier New" charset="0"/>
              <a:cs typeface="Courier New" charset="0"/>
            </a:endParaRPr>
          </a:p>
        </p:txBody>
      </p:sp>
      <p:sp>
        <p:nvSpPr>
          <p:cNvPr id="4" name="Foliennummernplatzhalter 3"/>
          <p:cNvSpPr>
            <a:spLocks noGrp="1"/>
          </p:cNvSpPr>
          <p:nvPr>
            <p:ph type="sldNum" sz="quarter" idx="12"/>
          </p:nvPr>
        </p:nvSpPr>
        <p:spPr/>
        <p:txBody>
          <a:bodyPr/>
          <a:lstStyle/>
          <a:p>
            <a:pPr>
              <a:defRPr/>
            </a:pPr>
            <a:fld id="{AFE9AF79-D56E-E848-AB9E-48EA634FB333}" type="slidenum">
              <a:rPr lang="en-US" altLang="de-DE" smtClean="0"/>
              <a:pPr>
                <a:defRPr/>
              </a:pPr>
              <a:t>6</a:t>
            </a:fld>
            <a:endParaRPr lang="en-US" altLang="de-DE"/>
          </a:p>
        </p:txBody>
      </p:sp>
    </p:spTree>
    <p:extLst>
      <p:ext uri="{BB962C8B-B14F-4D97-AF65-F5344CB8AC3E}">
        <p14:creationId xmlns:p14="http://schemas.microsoft.com/office/powerpoint/2010/main" val="188653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545" name="Rectangle 9"/>
          <p:cNvSpPr>
            <a:spLocks noChangeArrowheads="1"/>
          </p:cNvSpPr>
          <p:nvPr/>
        </p:nvSpPr>
        <p:spPr bwMode="auto">
          <a:xfrm>
            <a:off x="228600" y="685800"/>
            <a:ext cx="8229600" cy="5105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lang="en-US" altLang="de-DE" sz="2000" b="1" dirty="0">
                <a:solidFill>
                  <a:srgbClr val="0000FF"/>
                </a:solidFill>
              </a:rPr>
              <a:t>/* Creates a grayscale version of the original image */</a:t>
            </a:r>
          </a:p>
          <a:p>
            <a:pPr>
              <a:lnSpc>
                <a:spcPct val="90000"/>
              </a:lnSpc>
              <a:defRPr/>
            </a:pPr>
            <a:r>
              <a:rPr lang="en-US" altLang="de-DE" sz="2000" b="1" dirty="0"/>
              <a:t>private </a:t>
            </a:r>
            <a:r>
              <a:rPr lang="en-US" altLang="de-DE" sz="2000" b="1" dirty="0" err="1"/>
              <a:t>GImage</a:t>
            </a:r>
            <a:r>
              <a:rPr lang="en-US" altLang="de-DE" sz="2000" b="1" dirty="0"/>
              <a:t> </a:t>
            </a:r>
            <a:r>
              <a:rPr lang="en-US" altLang="de-DE" sz="2000" b="1" dirty="0" err="1">
                <a:solidFill>
                  <a:srgbClr val="FF0000"/>
                </a:solidFill>
              </a:rPr>
              <a:t>createGrayscaleImage</a:t>
            </a:r>
            <a:r>
              <a:rPr lang="en-US" altLang="de-DE" sz="2000" b="1" dirty="0"/>
              <a:t>(</a:t>
            </a:r>
            <a:r>
              <a:rPr lang="en-US" altLang="de-DE" sz="2000" b="1" dirty="0" err="1"/>
              <a:t>GImage</a:t>
            </a:r>
            <a:r>
              <a:rPr lang="en-US" altLang="de-DE" sz="2000" b="1" dirty="0"/>
              <a:t> image) {</a:t>
            </a:r>
          </a:p>
          <a:p>
            <a:pPr>
              <a:lnSpc>
                <a:spcPct val="90000"/>
              </a:lnSpc>
              <a:defRPr/>
            </a:pPr>
            <a:r>
              <a:rPr lang="en-US" altLang="de-DE" sz="2000" b="1" dirty="0"/>
              <a:t>   </a:t>
            </a:r>
            <a:r>
              <a:rPr lang="en-US" altLang="de-DE" sz="2000" b="1" dirty="0" err="1"/>
              <a:t>int</a:t>
            </a:r>
            <a:r>
              <a:rPr lang="en-US" altLang="de-DE" sz="2000" b="1" dirty="0"/>
              <a:t>[][] array = </a:t>
            </a:r>
            <a:r>
              <a:rPr lang="en-US" altLang="de-DE" sz="2000" b="1" dirty="0" err="1"/>
              <a:t>image.getPixelArray</a:t>
            </a:r>
            <a:r>
              <a:rPr lang="en-US" altLang="de-DE" sz="2000" b="1" dirty="0"/>
              <a:t>();</a:t>
            </a:r>
          </a:p>
          <a:p>
            <a:pPr>
              <a:lnSpc>
                <a:spcPct val="90000"/>
              </a:lnSpc>
              <a:defRPr/>
            </a:pPr>
            <a:r>
              <a:rPr lang="en-US" altLang="de-DE" sz="2000" b="1" dirty="0"/>
              <a:t>   </a:t>
            </a:r>
            <a:r>
              <a:rPr lang="en-US" altLang="de-DE" sz="2000" b="1" dirty="0" err="1"/>
              <a:t>int</a:t>
            </a:r>
            <a:r>
              <a:rPr lang="en-US" altLang="de-DE" sz="2000" b="1" dirty="0"/>
              <a:t> height = </a:t>
            </a:r>
            <a:r>
              <a:rPr lang="en-US" altLang="de-DE" sz="2000" b="1" dirty="0" err="1"/>
              <a:t>array.length</a:t>
            </a:r>
            <a:r>
              <a:rPr lang="en-US" altLang="de-DE" sz="2000" b="1" dirty="0"/>
              <a:t>;</a:t>
            </a:r>
          </a:p>
          <a:p>
            <a:pPr>
              <a:lnSpc>
                <a:spcPct val="90000"/>
              </a:lnSpc>
              <a:defRPr/>
            </a:pPr>
            <a:r>
              <a:rPr lang="en-US" altLang="de-DE" sz="2000" b="1" dirty="0"/>
              <a:t>   </a:t>
            </a:r>
            <a:r>
              <a:rPr lang="en-US" altLang="de-DE" sz="2000" b="1" dirty="0" err="1"/>
              <a:t>int</a:t>
            </a:r>
            <a:r>
              <a:rPr lang="en-US" altLang="de-DE" sz="2000" b="1" dirty="0"/>
              <a:t> width = array[0].length;</a:t>
            </a:r>
          </a:p>
          <a:p>
            <a:pPr>
              <a:lnSpc>
                <a:spcPct val="90000"/>
              </a:lnSpc>
              <a:defRPr/>
            </a:pPr>
            <a:r>
              <a:rPr lang="en-US" altLang="de-DE" sz="2000" b="1" dirty="0"/>
              <a:t>   for (</a:t>
            </a:r>
            <a:r>
              <a:rPr lang="en-US" altLang="de-DE" sz="2000" b="1" dirty="0" err="1"/>
              <a:t>int</a:t>
            </a:r>
            <a:r>
              <a:rPr lang="en-US" altLang="de-DE" sz="2000" b="1" dirty="0"/>
              <a:t> </a:t>
            </a:r>
            <a:r>
              <a:rPr lang="en-US" altLang="de-DE" sz="2000" b="1" dirty="0" err="1"/>
              <a:t>i</a:t>
            </a:r>
            <a:r>
              <a:rPr lang="en-US" altLang="de-DE" sz="2000" b="1" dirty="0"/>
              <a:t> = 0; </a:t>
            </a:r>
            <a:r>
              <a:rPr lang="en-US" altLang="de-DE" sz="2000" b="1" dirty="0" err="1"/>
              <a:t>i</a:t>
            </a:r>
            <a:r>
              <a:rPr lang="en-US" altLang="de-DE" sz="2000" b="1" dirty="0"/>
              <a:t> &lt; height; </a:t>
            </a:r>
            <a:r>
              <a:rPr lang="en-US" altLang="de-DE" sz="2000" b="1" dirty="0" err="1"/>
              <a:t>i</a:t>
            </a:r>
            <a:r>
              <a:rPr lang="en-US" altLang="de-DE" sz="2000" b="1" dirty="0"/>
              <a:t>++) {</a:t>
            </a:r>
          </a:p>
          <a:p>
            <a:pPr>
              <a:lnSpc>
                <a:spcPct val="90000"/>
              </a:lnSpc>
              <a:defRPr/>
            </a:pPr>
            <a:r>
              <a:rPr lang="en-US" altLang="de-DE" sz="2000" b="1" dirty="0"/>
              <a:t>      for (</a:t>
            </a:r>
            <a:r>
              <a:rPr lang="en-US" altLang="de-DE" sz="2000" b="1" dirty="0" err="1"/>
              <a:t>int</a:t>
            </a:r>
            <a:r>
              <a:rPr lang="en-US" altLang="de-DE" sz="2000" b="1" dirty="0"/>
              <a:t> j = 0; j &lt; width; j++) {</a:t>
            </a:r>
          </a:p>
          <a:p>
            <a:pPr>
              <a:lnSpc>
                <a:spcPct val="90000"/>
              </a:lnSpc>
              <a:defRPr/>
            </a:pPr>
            <a:r>
              <a:rPr lang="en-US" altLang="de-DE" sz="2000" b="1" dirty="0"/>
              <a:t>         </a:t>
            </a:r>
            <a:r>
              <a:rPr lang="en-US" altLang="de-DE" sz="2000" b="1" dirty="0" err="1"/>
              <a:t>int</a:t>
            </a:r>
            <a:r>
              <a:rPr lang="en-US" altLang="de-DE" sz="2000" b="1" dirty="0"/>
              <a:t> pixel = array[</a:t>
            </a:r>
            <a:r>
              <a:rPr lang="en-US" altLang="de-DE" sz="2000" b="1" dirty="0" err="1"/>
              <a:t>i</a:t>
            </a:r>
            <a:r>
              <a:rPr lang="en-US" altLang="de-DE" sz="2000" b="1" dirty="0"/>
              <a:t>][j];</a:t>
            </a:r>
          </a:p>
          <a:p>
            <a:pPr>
              <a:lnSpc>
                <a:spcPct val="90000"/>
              </a:lnSpc>
              <a:defRPr/>
            </a:pPr>
            <a:r>
              <a:rPr lang="en-US" altLang="de-DE" sz="2000" b="1" dirty="0"/>
              <a:t>         </a:t>
            </a:r>
            <a:r>
              <a:rPr lang="en-US" altLang="de-DE" sz="2000" b="1" dirty="0" err="1"/>
              <a:t>int</a:t>
            </a:r>
            <a:r>
              <a:rPr lang="en-US" altLang="de-DE" sz="2000" b="1" dirty="0"/>
              <a:t> r = </a:t>
            </a:r>
            <a:r>
              <a:rPr lang="en-US" altLang="de-DE" sz="2000" b="1" dirty="0" err="1"/>
              <a:t>GImage.getRed</a:t>
            </a:r>
            <a:r>
              <a:rPr lang="en-US" altLang="de-DE" sz="2000" b="1" dirty="0"/>
              <a:t>(pixel);</a:t>
            </a:r>
          </a:p>
          <a:p>
            <a:pPr>
              <a:lnSpc>
                <a:spcPct val="90000"/>
              </a:lnSpc>
              <a:defRPr/>
            </a:pPr>
            <a:r>
              <a:rPr lang="en-US" altLang="de-DE" sz="2000" b="1" dirty="0"/>
              <a:t>         </a:t>
            </a:r>
            <a:r>
              <a:rPr lang="en-US" altLang="de-DE" sz="2000" b="1" dirty="0" err="1"/>
              <a:t>int</a:t>
            </a:r>
            <a:r>
              <a:rPr lang="en-US" altLang="de-DE" sz="2000" b="1" dirty="0"/>
              <a:t> g = </a:t>
            </a:r>
            <a:r>
              <a:rPr lang="en-US" altLang="de-DE" sz="2000" b="1" dirty="0" err="1"/>
              <a:t>GImage.getGreen</a:t>
            </a:r>
            <a:r>
              <a:rPr lang="en-US" altLang="de-DE" sz="2000" b="1" dirty="0"/>
              <a:t>(pixel);</a:t>
            </a:r>
          </a:p>
          <a:p>
            <a:pPr>
              <a:lnSpc>
                <a:spcPct val="90000"/>
              </a:lnSpc>
              <a:defRPr/>
            </a:pPr>
            <a:r>
              <a:rPr lang="en-US" altLang="de-DE" sz="2000" b="1" dirty="0"/>
              <a:t>         </a:t>
            </a:r>
            <a:r>
              <a:rPr lang="en-US" altLang="de-DE" sz="2000" b="1" dirty="0" err="1"/>
              <a:t>int</a:t>
            </a:r>
            <a:r>
              <a:rPr lang="en-US" altLang="de-DE" sz="2000" b="1" dirty="0"/>
              <a:t> b = </a:t>
            </a:r>
            <a:r>
              <a:rPr lang="en-US" altLang="de-DE" sz="2000" b="1" dirty="0" err="1"/>
              <a:t>GImage.getBlue</a:t>
            </a:r>
            <a:r>
              <a:rPr lang="en-US" altLang="de-DE" sz="2000" b="1" dirty="0"/>
              <a:t>(pixel);</a:t>
            </a:r>
          </a:p>
          <a:p>
            <a:pPr>
              <a:lnSpc>
                <a:spcPct val="90000"/>
              </a:lnSpc>
              <a:defRPr/>
            </a:pPr>
            <a:r>
              <a:rPr lang="en-US" altLang="de-DE" sz="2000" b="1" dirty="0"/>
              <a:t>         </a:t>
            </a:r>
            <a:r>
              <a:rPr lang="en-US" altLang="de-DE" sz="2000" b="1" dirty="0" err="1"/>
              <a:t>int</a:t>
            </a:r>
            <a:r>
              <a:rPr lang="en-US" altLang="de-DE" sz="2000" b="1" dirty="0"/>
              <a:t> xx = </a:t>
            </a:r>
            <a:r>
              <a:rPr lang="en-US" altLang="de-DE" sz="2000" b="1" dirty="0" err="1"/>
              <a:t>computeLuminosity</a:t>
            </a:r>
            <a:r>
              <a:rPr lang="en-US" altLang="de-DE" sz="2000" b="1" dirty="0"/>
              <a:t>(r, g, b);</a:t>
            </a:r>
          </a:p>
          <a:p>
            <a:pPr>
              <a:lnSpc>
                <a:spcPct val="90000"/>
              </a:lnSpc>
              <a:defRPr/>
            </a:pPr>
            <a:r>
              <a:rPr lang="en-US" altLang="de-DE" sz="2000" b="1" dirty="0"/>
              <a:t>         array[</a:t>
            </a:r>
            <a:r>
              <a:rPr lang="en-US" altLang="de-DE" sz="2000" b="1" dirty="0" err="1"/>
              <a:t>i</a:t>
            </a:r>
            <a:r>
              <a:rPr lang="en-US" altLang="de-DE" sz="2000" b="1" dirty="0"/>
              <a:t>][j] = </a:t>
            </a:r>
            <a:r>
              <a:rPr lang="en-US" altLang="de-DE" sz="2000" b="1" dirty="0" err="1"/>
              <a:t>GImage.createRGBPixel</a:t>
            </a:r>
            <a:r>
              <a:rPr lang="en-US" altLang="de-DE" sz="2000" b="1" dirty="0"/>
              <a:t>(xx, xx, xx);</a:t>
            </a:r>
          </a:p>
          <a:p>
            <a:pPr>
              <a:lnSpc>
                <a:spcPct val="90000"/>
              </a:lnSpc>
              <a:defRPr/>
            </a:pPr>
            <a:r>
              <a:rPr lang="en-US" altLang="de-DE" sz="2000" b="1" dirty="0"/>
              <a:t>      }</a:t>
            </a:r>
          </a:p>
          <a:p>
            <a:pPr>
              <a:lnSpc>
                <a:spcPct val="90000"/>
              </a:lnSpc>
              <a:defRPr/>
            </a:pPr>
            <a:r>
              <a:rPr lang="en-US" altLang="de-DE" sz="2000" b="1" dirty="0"/>
              <a:t>   }</a:t>
            </a:r>
          </a:p>
          <a:p>
            <a:pPr>
              <a:lnSpc>
                <a:spcPct val="90000"/>
              </a:lnSpc>
              <a:defRPr/>
            </a:pPr>
            <a:r>
              <a:rPr lang="en-US" altLang="de-DE" sz="2000" b="1" dirty="0"/>
              <a:t>   return new </a:t>
            </a:r>
            <a:r>
              <a:rPr lang="en-US" altLang="de-DE" sz="2000" b="1" dirty="0" err="1"/>
              <a:t>GImage</a:t>
            </a:r>
            <a:r>
              <a:rPr lang="en-US" altLang="de-DE" sz="2000" b="1" dirty="0"/>
              <a:t>(array);</a:t>
            </a:r>
          </a:p>
          <a:p>
            <a:pPr>
              <a:lnSpc>
                <a:spcPct val="90000"/>
              </a:lnSpc>
              <a:defRPr/>
            </a:pPr>
            <a:r>
              <a:rPr lang="en-US" altLang="de-DE" sz="2000" b="1" dirty="0"/>
              <a:t>}</a:t>
            </a:r>
          </a:p>
          <a:p>
            <a:pPr>
              <a:lnSpc>
                <a:spcPct val="90000"/>
              </a:lnSpc>
              <a:defRPr/>
            </a:pPr>
            <a:endParaRPr lang="en-US" altLang="de-DE" sz="2000" b="1" dirty="0"/>
          </a:p>
          <a:p>
            <a:pPr>
              <a:lnSpc>
                <a:spcPct val="90000"/>
              </a:lnSpc>
              <a:defRPr/>
            </a:pPr>
            <a:r>
              <a:rPr lang="en-US" altLang="de-DE" sz="2000" b="1" dirty="0">
                <a:solidFill>
                  <a:srgbClr val="0000FF"/>
                </a:solidFill>
              </a:rPr>
              <a:t>/* Calculates pixel luminosity using the NTSC formula */</a:t>
            </a:r>
          </a:p>
          <a:p>
            <a:pPr>
              <a:lnSpc>
                <a:spcPct val="90000"/>
              </a:lnSpc>
              <a:defRPr/>
            </a:pPr>
            <a:r>
              <a:rPr lang="en-US" altLang="de-DE" sz="2000" b="1" dirty="0"/>
              <a:t>private </a:t>
            </a:r>
            <a:r>
              <a:rPr lang="en-US" altLang="de-DE" sz="2000" b="1" dirty="0" err="1"/>
              <a:t>int</a:t>
            </a:r>
            <a:r>
              <a:rPr lang="en-US" altLang="de-DE" sz="2000" b="1" dirty="0"/>
              <a:t> </a:t>
            </a:r>
            <a:r>
              <a:rPr lang="en-US" altLang="de-DE" sz="2000" b="1" dirty="0" err="1"/>
              <a:t>computeLuminosity</a:t>
            </a:r>
            <a:r>
              <a:rPr lang="en-US" altLang="de-DE" sz="2000" b="1" dirty="0"/>
              <a:t>(</a:t>
            </a:r>
            <a:r>
              <a:rPr lang="en-US" altLang="de-DE" sz="2000" b="1" dirty="0" err="1"/>
              <a:t>int</a:t>
            </a:r>
            <a:r>
              <a:rPr lang="en-US" altLang="de-DE" sz="2000" b="1" dirty="0"/>
              <a:t> r, </a:t>
            </a:r>
            <a:r>
              <a:rPr lang="en-US" altLang="de-DE" sz="2000" b="1" dirty="0" err="1"/>
              <a:t>int</a:t>
            </a:r>
            <a:r>
              <a:rPr lang="en-US" altLang="de-DE" sz="2000" b="1" dirty="0"/>
              <a:t> g, </a:t>
            </a:r>
            <a:r>
              <a:rPr lang="en-US" altLang="de-DE" sz="2000" b="1" dirty="0" err="1"/>
              <a:t>int</a:t>
            </a:r>
            <a:r>
              <a:rPr lang="en-US" altLang="de-DE" sz="2000" b="1" dirty="0"/>
              <a:t> b) {</a:t>
            </a:r>
          </a:p>
          <a:p>
            <a:pPr>
              <a:lnSpc>
                <a:spcPct val="90000"/>
              </a:lnSpc>
              <a:defRPr/>
            </a:pPr>
            <a:r>
              <a:rPr lang="en-US" altLang="de-DE" sz="2000" b="1" dirty="0"/>
              <a:t>   return </a:t>
            </a:r>
            <a:r>
              <a:rPr lang="en-US" altLang="de-DE" sz="2000" b="1" dirty="0" err="1"/>
              <a:t>GMath.round</a:t>
            </a:r>
            <a:r>
              <a:rPr lang="en-US" altLang="de-DE" sz="2000" b="1" dirty="0"/>
              <a:t>(0.299 * r + 0.587 * g + 0.114 * b);</a:t>
            </a:r>
          </a:p>
          <a:p>
            <a:pPr>
              <a:lnSpc>
                <a:spcPct val="90000"/>
              </a:lnSpc>
              <a:defRPr/>
            </a:pPr>
            <a:r>
              <a:rPr lang="en-US" altLang="de-DE" sz="2000" b="1" dirty="0"/>
              <a:t>}</a:t>
            </a:r>
            <a:endParaRPr altLang="de-DE" sz="2000" b="1" noProof="1"/>
          </a:p>
        </p:txBody>
      </p:sp>
      <p:sp>
        <p:nvSpPr>
          <p:cNvPr id="3"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60</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954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89545">
                                            <p:txEl>
                                              <p:pRg st="15" end="1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8954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8954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8954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89545">
                                            <p:txEl>
                                              <p:pRg st="14" end="1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89545">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89545">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8954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89545">
                                            <p:txEl>
                                              <p:pRg st="8" end="8"/>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89545">
                                            <p:txEl>
                                              <p:pRg st="9" end="9"/>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89545">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89545">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89545">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89545">
                                            <p:txEl>
                                              <p:pRg st="18" end="18"/>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89545">
                                            <p:txEl>
                                              <p:pRg st="19" end="19"/>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89545">
                                            <p:txEl>
                                              <p:pRg st="20" end="20"/>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89545">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9545"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42"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Manipulating Pixel Values</a:t>
            </a:r>
          </a:p>
        </p:txBody>
      </p:sp>
      <p:grpSp>
        <p:nvGrpSpPr>
          <p:cNvPr id="84994" name="Group 73"/>
          <p:cNvGrpSpPr>
            <a:grpSpLocks/>
          </p:cNvGrpSpPr>
          <p:nvPr/>
        </p:nvGrpSpPr>
        <p:grpSpPr bwMode="auto">
          <a:xfrm>
            <a:off x="941388" y="2720975"/>
            <a:ext cx="7673975" cy="341312"/>
            <a:chOff x="489" y="1974"/>
            <a:chExt cx="4834" cy="215"/>
          </a:xfrm>
        </p:grpSpPr>
        <p:sp>
          <p:nvSpPr>
            <p:cNvPr id="1085514" name="Rectangle 74"/>
            <p:cNvSpPr>
              <a:spLocks noChangeArrowheads="1"/>
            </p:cNvSpPr>
            <p:nvPr/>
          </p:nvSpPr>
          <p:spPr bwMode="auto">
            <a:xfrm>
              <a:off x="48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15" name="Rectangle 75"/>
            <p:cNvSpPr>
              <a:spLocks noChangeArrowheads="1"/>
            </p:cNvSpPr>
            <p:nvPr/>
          </p:nvSpPr>
          <p:spPr bwMode="auto">
            <a:xfrm>
              <a:off x="64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16" name="Rectangle 76"/>
            <p:cNvSpPr>
              <a:spLocks noChangeArrowheads="1"/>
            </p:cNvSpPr>
            <p:nvPr/>
          </p:nvSpPr>
          <p:spPr bwMode="auto">
            <a:xfrm>
              <a:off x="79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17" name="Rectangle 77"/>
            <p:cNvSpPr>
              <a:spLocks noChangeArrowheads="1"/>
            </p:cNvSpPr>
            <p:nvPr/>
          </p:nvSpPr>
          <p:spPr bwMode="auto">
            <a:xfrm>
              <a:off x="94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18" name="Rectangle 78"/>
            <p:cNvSpPr>
              <a:spLocks noChangeArrowheads="1"/>
            </p:cNvSpPr>
            <p:nvPr/>
          </p:nvSpPr>
          <p:spPr bwMode="auto">
            <a:xfrm>
              <a:off x="109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19" name="Rectangle 79"/>
            <p:cNvSpPr>
              <a:spLocks noChangeArrowheads="1"/>
            </p:cNvSpPr>
            <p:nvPr/>
          </p:nvSpPr>
          <p:spPr bwMode="auto">
            <a:xfrm>
              <a:off x="124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0" name="Rectangle 80"/>
            <p:cNvSpPr>
              <a:spLocks noChangeArrowheads="1"/>
            </p:cNvSpPr>
            <p:nvPr/>
          </p:nvSpPr>
          <p:spPr bwMode="auto">
            <a:xfrm>
              <a:off x="139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1" name="Rectangle 81"/>
            <p:cNvSpPr>
              <a:spLocks noChangeArrowheads="1"/>
            </p:cNvSpPr>
            <p:nvPr/>
          </p:nvSpPr>
          <p:spPr bwMode="auto">
            <a:xfrm>
              <a:off x="154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2" name="Rectangle 82"/>
            <p:cNvSpPr>
              <a:spLocks noChangeArrowheads="1"/>
            </p:cNvSpPr>
            <p:nvPr/>
          </p:nvSpPr>
          <p:spPr bwMode="auto">
            <a:xfrm>
              <a:off x="169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3" name="Rectangle 83"/>
            <p:cNvSpPr>
              <a:spLocks noChangeArrowheads="1"/>
            </p:cNvSpPr>
            <p:nvPr/>
          </p:nvSpPr>
          <p:spPr bwMode="auto">
            <a:xfrm>
              <a:off x="184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4" name="Rectangle 84"/>
            <p:cNvSpPr>
              <a:spLocks noChangeArrowheads="1"/>
            </p:cNvSpPr>
            <p:nvPr/>
          </p:nvSpPr>
          <p:spPr bwMode="auto">
            <a:xfrm>
              <a:off x="199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5" name="Rectangle 85"/>
            <p:cNvSpPr>
              <a:spLocks noChangeArrowheads="1"/>
            </p:cNvSpPr>
            <p:nvPr/>
          </p:nvSpPr>
          <p:spPr bwMode="auto">
            <a:xfrm>
              <a:off x="215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6" name="Rectangle 86"/>
            <p:cNvSpPr>
              <a:spLocks noChangeArrowheads="1"/>
            </p:cNvSpPr>
            <p:nvPr/>
          </p:nvSpPr>
          <p:spPr bwMode="auto">
            <a:xfrm>
              <a:off x="230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7" name="Rectangle 87"/>
            <p:cNvSpPr>
              <a:spLocks noChangeArrowheads="1"/>
            </p:cNvSpPr>
            <p:nvPr/>
          </p:nvSpPr>
          <p:spPr bwMode="auto">
            <a:xfrm>
              <a:off x="245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8" name="Rectangle 88"/>
            <p:cNvSpPr>
              <a:spLocks noChangeArrowheads="1"/>
            </p:cNvSpPr>
            <p:nvPr/>
          </p:nvSpPr>
          <p:spPr bwMode="auto">
            <a:xfrm>
              <a:off x="260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29" name="Rectangle 89"/>
            <p:cNvSpPr>
              <a:spLocks noChangeArrowheads="1"/>
            </p:cNvSpPr>
            <p:nvPr/>
          </p:nvSpPr>
          <p:spPr bwMode="auto">
            <a:xfrm>
              <a:off x="275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0" name="Rectangle 90"/>
            <p:cNvSpPr>
              <a:spLocks noChangeArrowheads="1"/>
            </p:cNvSpPr>
            <p:nvPr/>
          </p:nvSpPr>
          <p:spPr bwMode="auto">
            <a:xfrm>
              <a:off x="290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1" name="Rectangle 91"/>
            <p:cNvSpPr>
              <a:spLocks noChangeArrowheads="1"/>
            </p:cNvSpPr>
            <p:nvPr/>
          </p:nvSpPr>
          <p:spPr bwMode="auto">
            <a:xfrm>
              <a:off x="305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2" name="Rectangle 92"/>
            <p:cNvSpPr>
              <a:spLocks noChangeArrowheads="1"/>
            </p:cNvSpPr>
            <p:nvPr/>
          </p:nvSpPr>
          <p:spPr bwMode="auto">
            <a:xfrm>
              <a:off x="320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3" name="Rectangle 93"/>
            <p:cNvSpPr>
              <a:spLocks noChangeArrowheads="1"/>
            </p:cNvSpPr>
            <p:nvPr/>
          </p:nvSpPr>
          <p:spPr bwMode="auto">
            <a:xfrm>
              <a:off x="335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4" name="Rectangle 94"/>
            <p:cNvSpPr>
              <a:spLocks noChangeArrowheads="1"/>
            </p:cNvSpPr>
            <p:nvPr/>
          </p:nvSpPr>
          <p:spPr bwMode="auto">
            <a:xfrm>
              <a:off x="350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5" name="Rectangle 95"/>
            <p:cNvSpPr>
              <a:spLocks noChangeArrowheads="1"/>
            </p:cNvSpPr>
            <p:nvPr/>
          </p:nvSpPr>
          <p:spPr bwMode="auto">
            <a:xfrm>
              <a:off x="366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6" name="Rectangle 96"/>
            <p:cNvSpPr>
              <a:spLocks noChangeArrowheads="1"/>
            </p:cNvSpPr>
            <p:nvPr/>
          </p:nvSpPr>
          <p:spPr bwMode="auto">
            <a:xfrm>
              <a:off x="381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7" name="Rectangle 97"/>
            <p:cNvSpPr>
              <a:spLocks noChangeArrowheads="1"/>
            </p:cNvSpPr>
            <p:nvPr/>
          </p:nvSpPr>
          <p:spPr bwMode="auto">
            <a:xfrm>
              <a:off x="396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8" name="Rectangle 98"/>
            <p:cNvSpPr>
              <a:spLocks noChangeArrowheads="1"/>
            </p:cNvSpPr>
            <p:nvPr/>
          </p:nvSpPr>
          <p:spPr bwMode="auto">
            <a:xfrm>
              <a:off x="411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39" name="Rectangle 99"/>
            <p:cNvSpPr>
              <a:spLocks noChangeArrowheads="1"/>
            </p:cNvSpPr>
            <p:nvPr/>
          </p:nvSpPr>
          <p:spPr bwMode="auto">
            <a:xfrm>
              <a:off x="426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0" name="Rectangle 100"/>
            <p:cNvSpPr>
              <a:spLocks noChangeArrowheads="1"/>
            </p:cNvSpPr>
            <p:nvPr/>
          </p:nvSpPr>
          <p:spPr bwMode="auto">
            <a:xfrm>
              <a:off x="441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1" name="Rectangle 101"/>
            <p:cNvSpPr>
              <a:spLocks noChangeArrowheads="1"/>
            </p:cNvSpPr>
            <p:nvPr/>
          </p:nvSpPr>
          <p:spPr bwMode="auto">
            <a:xfrm>
              <a:off x="456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2" name="Rectangle 102"/>
            <p:cNvSpPr>
              <a:spLocks noChangeArrowheads="1"/>
            </p:cNvSpPr>
            <p:nvPr/>
          </p:nvSpPr>
          <p:spPr bwMode="auto">
            <a:xfrm>
              <a:off x="471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3" name="Rectangle 103"/>
            <p:cNvSpPr>
              <a:spLocks noChangeArrowheads="1"/>
            </p:cNvSpPr>
            <p:nvPr/>
          </p:nvSpPr>
          <p:spPr bwMode="auto">
            <a:xfrm>
              <a:off x="486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4" name="Rectangle 104"/>
            <p:cNvSpPr>
              <a:spLocks noChangeArrowheads="1"/>
            </p:cNvSpPr>
            <p:nvPr/>
          </p:nvSpPr>
          <p:spPr bwMode="auto">
            <a:xfrm>
              <a:off x="501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5" name="Rectangle 105"/>
            <p:cNvSpPr>
              <a:spLocks noChangeArrowheads="1"/>
            </p:cNvSpPr>
            <p:nvPr/>
          </p:nvSpPr>
          <p:spPr bwMode="auto">
            <a:xfrm>
              <a:off x="5170" y="197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6" name="Line 106"/>
            <p:cNvSpPr>
              <a:spLocks noChangeShapeType="1"/>
            </p:cNvSpPr>
            <p:nvPr/>
          </p:nvSpPr>
          <p:spPr bwMode="auto">
            <a:xfrm>
              <a:off x="1698" y="197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7" name="Line 107"/>
            <p:cNvSpPr>
              <a:spLocks noChangeShapeType="1"/>
            </p:cNvSpPr>
            <p:nvPr/>
          </p:nvSpPr>
          <p:spPr bwMode="auto">
            <a:xfrm>
              <a:off x="2907" y="197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548" name="Line 108"/>
            <p:cNvSpPr>
              <a:spLocks noChangeShapeType="1"/>
            </p:cNvSpPr>
            <p:nvPr/>
          </p:nvSpPr>
          <p:spPr bwMode="auto">
            <a:xfrm>
              <a:off x="4116" y="197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grpSp>
        <p:nvGrpSpPr>
          <p:cNvPr id="84995" name="Group 446"/>
          <p:cNvGrpSpPr>
            <a:grpSpLocks/>
          </p:cNvGrpSpPr>
          <p:nvPr/>
        </p:nvGrpSpPr>
        <p:grpSpPr bwMode="auto">
          <a:xfrm>
            <a:off x="901700" y="2720975"/>
            <a:ext cx="7718425" cy="366712"/>
            <a:chOff x="568" y="1465"/>
            <a:chExt cx="4862" cy="231"/>
          </a:xfrm>
        </p:grpSpPr>
        <p:sp>
          <p:nvSpPr>
            <p:cNvPr id="1085550" name="Rectangle 110"/>
            <p:cNvSpPr>
              <a:spLocks noChangeArrowheads="1"/>
            </p:cNvSpPr>
            <p:nvPr/>
          </p:nvSpPr>
          <p:spPr bwMode="auto">
            <a:xfrm>
              <a:off x="56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1" name="Rectangle 111"/>
            <p:cNvSpPr>
              <a:spLocks noChangeArrowheads="1"/>
            </p:cNvSpPr>
            <p:nvPr/>
          </p:nvSpPr>
          <p:spPr bwMode="auto">
            <a:xfrm>
              <a:off x="71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2" name="Rectangle 112"/>
            <p:cNvSpPr>
              <a:spLocks noChangeArrowheads="1"/>
            </p:cNvSpPr>
            <p:nvPr/>
          </p:nvSpPr>
          <p:spPr bwMode="auto">
            <a:xfrm>
              <a:off x="87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3" name="Rectangle 113"/>
            <p:cNvSpPr>
              <a:spLocks noChangeArrowheads="1"/>
            </p:cNvSpPr>
            <p:nvPr/>
          </p:nvSpPr>
          <p:spPr bwMode="auto">
            <a:xfrm>
              <a:off x="102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4" name="Rectangle 114"/>
            <p:cNvSpPr>
              <a:spLocks noChangeArrowheads="1"/>
            </p:cNvSpPr>
            <p:nvPr/>
          </p:nvSpPr>
          <p:spPr bwMode="auto">
            <a:xfrm>
              <a:off x="117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5" name="Rectangle 115"/>
            <p:cNvSpPr>
              <a:spLocks noChangeArrowheads="1"/>
            </p:cNvSpPr>
            <p:nvPr/>
          </p:nvSpPr>
          <p:spPr bwMode="auto">
            <a:xfrm>
              <a:off x="132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6" name="Rectangle 116"/>
            <p:cNvSpPr>
              <a:spLocks noChangeArrowheads="1"/>
            </p:cNvSpPr>
            <p:nvPr/>
          </p:nvSpPr>
          <p:spPr bwMode="auto">
            <a:xfrm>
              <a:off x="147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7" name="Rectangle 117"/>
            <p:cNvSpPr>
              <a:spLocks noChangeArrowheads="1"/>
            </p:cNvSpPr>
            <p:nvPr/>
          </p:nvSpPr>
          <p:spPr bwMode="auto">
            <a:xfrm>
              <a:off x="162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8" name="Rectangle 118"/>
            <p:cNvSpPr>
              <a:spLocks noChangeArrowheads="1"/>
            </p:cNvSpPr>
            <p:nvPr/>
          </p:nvSpPr>
          <p:spPr bwMode="auto">
            <a:xfrm>
              <a:off x="177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59" name="Rectangle 119"/>
            <p:cNvSpPr>
              <a:spLocks noChangeArrowheads="1"/>
            </p:cNvSpPr>
            <p:nvPr/>
          </p:nvSpPr>
          <p:spPr bwMode="auto">
            <a:xfrm>
              <a:off x="192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60" name="Rectangle 120"/>
            <p:cNvSpPr>
              <a:spLocks noChangeArrowheads="1"/>
            </p:cNvSpPr>
            <p:nvPr/>
          </p:nvSpPr>
          <p:spPr bwMode="auto">
            <a:xfrm>
              <a:off x="207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61" name="Rectangle 121"/>
            <p:cNvSpPr>
              <a:spLocks noChangeArrowheads="1"/>
            </p:cNvSpPr>
            <p:nvPr/>
          </p:nvSpPr>
          <p:spPr bwMode="auto">
            <a:xfrm>
              <a:off x="222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62" name="Rectangle 122"/>
            <p:cNvSpPr>
              <a:spLocks noChangeArrowheads="1"/>
            </p:cNvSpPr>
            <p:nvPr/>
          </p:nvSpPr>
          <p:spPr bwMode="auto">
            <a:xfrm>
              <a:off x="238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63" name="Rectangle 123"/>
            <p:cNvSpPr>
              <a:spLocks noChangeArrowheads="1"/>
            </p:cNvSpPr>
            <p:nvPr/>
          </p:nvSpPr>
          <p:spPr bwMode="auto">
            <a:xfrm>
              <a:off x="253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64" name="Rectangle 124"/>
            <p:cNvSpPr>
              <a:spLocks noChangeArrowheads="1"/>
            </p:cNvSpPr>
            <p:nvPr/>
          </p:nvSpPr>
          <p:spPr bwMode="auto">
            <a:xfrm>
              <a:off x="268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65" name="Rectangle 125"/>
            <p:cNvSpPr>
              <a:spLocks noChangeArrowheads="1"/>
            </p:cNvSpPr>
            <p:nvPr/>
          </p:nvSpPr>
          <p:spPr bwMode="auto">
            <a:xfrm>
              <a:off x="283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66" name="Rectangle 126"/>
            <p:cNvSpPr>
              <a:spLocks noChangeArrowheads="1"/>
            </p:cNvSpPr>
            <p:nvPr/>
          </p:nvSpPr>
          <p:spPr bwMode="auto">
            <a:xfrm>
              <a:off x="298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67" name="Rectangle 127"/>
            <p:cNvSpPr>
              <a:spLocks noChangeArrowheads="1"/>
            </p:cNvSpPr>
            <p:nvPr/>
          </p:nvSpPr>
          <p:spPr bwMode="auto">
            <a:xfrm>
              <a:off x="313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68" name="Rectangle 128"/>
            <p:cNvSpPr>
              <a:spLocks noChangeArrowheads="1"/>
            </p:cNvSpPr>
            <p:nvPr/>
          </p:nvSpPr>
          <p:spPr bwMode="auto">
            <a:xfrm>
              <a:off x="328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69" name="Rectangle 129"/>
            <p:cNvSpPr>
              <a:spLocks noChangeArrowheads="1"/>
            </p:cNvSpPr>
            <p:nvPr/>
          </p:nvSpPr>
          <p:spPr bwMode="auto">
            <a:xfrm>
              <a:off x="343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0" name="Rectangle 130"/>
            <p:cNvSpPr>
              <a:spLocks noChangeArrowheads="1"/>
            </p:cNvSpPr>
            <p:nvPr/>
          </p:nvSpPr>
          <p:spPr bwMode="auto">
            <a:xfrm>
              <a:off x="358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1" name="Rectangle 131"/>
            <p:cNvSpPr>
              <a:spLocks noChangeArrowheads="1"/>
            </p:cNvSpPr>
            <p:nvPr/>
          </p:nvSpPr>
          <p:spPr bwMode="auto">
            <a:xfrm>
              <a:off x="373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72" name="Rectangle 132"/>
            <p:cNvSpPr>
              <a:spLocks noChangeArrowheads="1"/>
            </p:cNvSpPr>
            <p:nvPr/>
          </p:nvSpPr>
          <p:spPr bwMode="auto">
            <a:xfrm>
              <a:off x="389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73" name="Rectangle 133"/>
            <p:cNvSpPr>
              <a:spLocks noChangeArrowheads="1"/>
            </p:cNvSpPr>
            <p:nvPr/>
          </p:nvSpPr>
          <p:spPr bwMode="auto">
            <a:xfrm>
              <a:off x="404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4" name="Rectangle 134"/>
            <p:cNvSpPr>
              <a:spLocks noChangeArrowheads="1"/>
            </p:cNvSpPr>
            <p:nvPr/>
          </p:nvSpPr>
          <p:spPr bwMode="auto">
            <a:xfrm>
              <a:off x="419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5" name="Rectangle 135"/>
            <p:cNvSpPr>
              <a:spLocks noChangeArrowheads="1"/>
            </p:cNvSpPr>
            <p:nvPr/>
          </p:nvSpPr>
          <p:spPr bwMode="auto">
            <a:xfrm>
              <a:off x="434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6" name="Rectangle 136"/>
            <p:cNvSpPr>
              <a:spLocks noChangeArrowheads="1"/>
            </p:cNvSpPr>
            <p:nvPr/>
          </p:nvSpPr>
          <p:spPr bwMode="auto">
            <a:xfrm>
              <a:off x="449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77" name="Rectangle 137"/>
            <p:cNvSpPr>
              <a:spLocks noChangeArrowheads="1"/>
            </p:cNvSpPr>
            <p:nvPr/>
          </p:nvSpPr>
          <p:spPr bwMode="auto">
            <a:xfrm>
              <a:off x="464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78" name="Rectangle 138"/>
            <p:cNvSpPr>
              <a:spLocks noChangeArrowheads="1"/>
            </p:cNvSpPr>
            <p:nvPr/>
          </p:nvSpPr>
          <p:spPr bwMode="auto">
            <a:xfrm>
              <a:off x="479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79" name="Rectangle 139"/>
            <p:cNvSpPr>
              <a:spLocks noChangeArrowheads="1"/>
            </p:cNvSpPr>
            <p:nvPr/>
          </p:nvSpPr>
          <p:spPr bwMode="auto">
            <a:xfrm>
              <a:off x="494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580" name="Rectangle 140"/>
            <p:cNvSpPr>
              <a:spLocks noChangeArrowheads="1"/>
            </p:cNvSpPr>
            <p:nvPr/>
          </p:nvSpPr>
          <p:spPr bwMode="auto">
            <a:xfrm>
              <a:off x="509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581" name="Rectangle 141"/>
            <p:cNvSpPr>
              <a:spLocks noChangeArrowheads="1"/>
            </p:cNvSpPr>
            <p:nvPr/>
          </p:nvSpPr>
          <p:spPr bwMode="auto">
            <a:xfrm>
              <a:off x="524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1085738" name="Rectangle 298"/>
          <p:cNvSpPr>
            <a:spLocks noChangeArrowheads="1"/>
          </p:cNvSpPr>
          <p:nvPr/>
        </p:nvSpPr>
        <p:spPr bwMode="auto">
          <a:xfrm>
            <a:off x="565944" y="1378284"/>
            <a:ext cx="7904163"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nSpc>
                <a:spcPct val="85000"/>
              </a:lnSpc>
              <a:spcBef>
                <a:spcPct val="0"/>
              </a:spcBef>
              <a:spcAft>
                <a:spcPct val="50000"/>
              </a:spcAft>
              <a:buNone/>
              <a:defRPr/>
            </a:pPr>
            <a:r>
              <a:rPr lang="en-US" altLang="de-DE" dirty="0">
                <a:latin typeface="Arial" charset="0"/>
                <a:ea typeface="Arial" charset="0"/>
                <a:cs typeface="Arial" charset="0"/>
              </a:rPr>
              <a:t>Isolate red:</a:t>
            </a:r>
          </a:p>
          <a:p>
            <a:pPr marL="0" indent="0">
              <a:lnSpc>
                <a:spcPct val="85000"/>
              </a:lnSpc>
              <a:spcBef>
                <a:spcPct val="0"/>
              </a:spcBef>
              <a:spcAft>
                <a:spcPct val="50000"/>
              </a:spcAft>
              <a:buNone/>
              <a:defRPr/>
            </a:pPr>
            <a:r>
              <a:rPr lang="en-US" altLang="de-DE" b="1" dirty="0">
                <a:latin typeface="Courier New" charset="0"/>
              </a:rPr>
              <a:t>(pixel</a:t>
            </a:r>
            <a:r>
              <a:rPr lang="en-US" altLang="de-DE" i="1" dirty="0">
                <a:latin typeface="Times New Roman" charset="0"/>
              </a:rPr>
              <a:t> </a:t>
            </a:r>
            <a:r>
              <a:rPr lang="en-US" altLang="de-DE" b="1" dirty="0">
                <a:latin typeface="Courier New" charset="0"/>
              </a:rPr>
              <a:t>&gt;&gt;</a:t>
            </a:r>
            <a:r>
              <a:rPr lang="en-US" altLang="de-DE" i="1" dirty="0">
                <a:latin typeface="Times New Roman" charset="0"/>
              </a:rPr>
              <a:t> </a:t>
            </a:r>
            <a:r>
              <a:rPr lang="en-US" altLang="de-DE" b="1" dirty="0">
                <a:latin typeface="Courier New" charset="0"/>
              </a:rPr>
              <a:t>16)</a:t>
            </a:r>
            <a:r>
              <a:rPr lang="en-US" altLang="de-DE" i="1" dirty="0">
                <a:latin typeface="Times New Roman" charset="0"/>
              </a:rPr>
              <a:t> </a:t>
            </a:r>
            <a:r>
              <a:rPr lang="en-US" altLang="de-DE" b="1" dirty="0">
                <a:latin typeface="Courier New" charset="0"/>
              </a:rPr>
              <a:t>&amp;</a:t>
            </a:r>
            <a:r>
              <a:rPr lang="en-US" altLang="de-DE" i="1" dirty="0">
                <a:latin typeface="Times New Roman" charset="0"/>
              </a:rPr>
              <a:t> </a:t>
            </a:r>
            <a:r>
              <a:rPr lang="en-US" altLang="de-DE" b="1" dirty="0">
                <a:latin typeface="Courier New" charset="0"/>
              </a:rPr>
              <a:t>0xFF</a:t>
            </a:r>
            <a:endParaRPr lang="en-US" altLang="de-DE" dirty="0">
              <a:latin typeface="Arial" charset="0"/>
              <a:ea typeface="Arial" charset="0"/>
              <a:cs typeface="Arial" charset="0"/>
            </a:endParaRPr>
          </a:p>
        </p:txBody>
      </p:sp>
      <p:grpSp>
        <p:nvGrpSpPr>
          <p:cNvPr id="1085741" name="Group 301"/>
          <p:cNvGrpSpPr>
            <a:grpSpLocks/>
          </p:cNvGrpSpPr>
          <p:nvPr/>
        </p:nvGrpSpPr>
        <p:grpSpPr bwMode="auto">
          <a:xfrm>
            <a:off x="942975" y="3559175"/>
            <a:ext cx="7673975" cy="341312"/>
            <a:chOff x="489" y="1974"/>
            <a:chExt cx="4834" cy="215"/>
          </a:xfrm>
        </p:grpSpPr>
        <p:sp>
          <p:nvSpPr>
            <p:cNvPr id="1085742" name="Rectangle 302"/>
            <p:cNvSpPr>
              <a:spLocks noChangeArrowheads="1"/>
            </p:cNvSpPr>
            <p:nvPr/>
          </p:nvSpPr>
          <p:spPr bwMode="auto">
            <a:xfrm>
              <a:off x="48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3" name="Rectangle 303"/>
            <p:cNvSpPr>
              <a:spLocks noChangeArrowheads="1"/>
            </p:cNvSpPr>
            <p:nvPr/>
          </p:nvSpPr>
          <p:spPr bwMode="auto">
            <a:xfrm>
              <a:off x="64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4" name="Rectangle 304"/>
            <p:cNvSpPr>
              <a:spLocks noChangeArrowheads="1"/>
            </p:cNvSpPr>
            <p:nvPr/>
          </p:nvSpPr>
          <p:spPr bwMode="auto">
            <a:xfrm>
              <a:off x="79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5" name="Rectangle 305"/>
            <p:cNvSpPr>
              <a:spLocks noChangeArrowheads="1"/>
            </p:cNvSpPr>
            <p:nvPr/>
          </p:nvSpPr>
          <p:spPr bwMode="auto">
            <a:xfrm>
              <a:off x="94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6" name="Rectangle 306"/>
            <p:cNvSpPr>
              <a:spLocks noChangeArrowheads="1"/>
            </p:cNvSpPr>
            <p:nvPr/>
          </p:nvSpPr>
          <p:spPr bwMode="auto">
            <a:xfrm>
              <a:off x="109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7" name="Rectangle 307"/>
            <p:cNvSpPr>
              <a:spLocks noChangeArrowheads="1"/>
            </p:cNvSpPr>
            <p:nvPr/>
          </p:nvSpPr>
          <p:spPr bwMode="auto">
            <a:xfrm>
              <a:off x="124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8" name="Rectangle 308"/>
            <p:cNvSpPr>
              <a:spLocks noChangeArrowheads="1"/>
            </p:cNvSpPr>
            <p:nvPr/>
          </p:nvSpPr>
          <p:spPr bwMode="auto">
            <a:xfrm>
              <a:off x="139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9" name="Rectangle 309"/>
            <p:cNvSpPr>
              <a:spLocks noChangeArrowheads="1"/>
            </p:cNvSpPr>
            <p:nvPr/>
          </p:nvSpPr>
          <p:spPr bwMode="auto">
            <a:xfrm>
              <a:off x="154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0" name="Rectangle 310"/>
            <p:cNvSpPr>
              <a:spLocks noChangeArrowheads="1"/>
            </p:cNvSpPr>
            <p:nvPr/>
          </p:nvSpPr>
          <p:spPr bwMode="auto">
            <a:xfrm>
              <a:off x="169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1" name="Rectangle 311"/>
            <p:cNvSpPr>
              <a:spLocks noChangeArrowheads="1"/>
            </p:cNvSpPr>
            <p:nvPr/>
          </p:nvSpPr>
          <p:spPr bwMode="auto">
            <a:xfrm>
              <a:off x="184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2" name="Rectangle 312"/>
            <p:cNvSpPr>
              <a:spLocks noChangeArrowheads="1"/>
            </p:cNvSpPr>
            <p:nvPr/>
          </p:nvSpPr>
          <p:spPr bwMode="auto">
            <a:xfrm>
              <a:off x="199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3" name="Rectangle 313"/>
            <p:cNvSpPr>
              <a:spLocks noChangeArrowheads="1"/>
            </p:cNvSpPr>
            <p:nvPr/>
          </p:nvSpPr>
          <p:spPr bwMode="auto">
            <a:xfrm>
              <a:off x="215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4" name="Rectangle 314"/>
            <p:cNvSpPr>
              <a:spLocks noChangeArrowheads="1"/>
            </p:cNvSpPr>
            <p:nvPr/>
          </p:nvSpPr>
          <p:spPr bwMode="auto">
            <a:xfrm>
              <a:off x="230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5" name="Rectangle 315"/>
            <p:cNvSpPr>
              <a:spLocks noChangeArrowheads="1"/>
            </p:cNvSpPr>
            <p:nvPr/>
          </p:nvSpPr>
          <p:spPr bwMode="auto">
            <a:xfrm>
              <a:off x="245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6" name="Rectangle 316"/>
            <p:cNvSpPr>
              <a:spLocks noChangeArrowheads="1"/>
            </p:cNvSpPr>
            <p:nvPr/>
          </p:nvSpPr>
          <p:spPr bwMode="auto">
            <a:xfrm>
              <a:off x="260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7" name="Rectangle 317"/>
            <p:cNvSpPr>
              <a:spLocks noChangeArrowheads="1"/>
            </p:cNvSpPr>
            <p:nvPr/>
          </p:nvSpPr>
          <p:spPr bwMode="auto">
            <a:xfrm>
              <a:off x="275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8" name="Rectangle 318"/>
            <p:cNvSpPr>
              <a:spLocks noChangeArrowheads="1"/>
            </p:cNvSpPr>
            <p:nvPr/>
          </p:nvSpPr>
          <p:spPr bwMode="auto">
            <a:xfrm>
              <a:off x="290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59" name="Rectangle 319"/>
            <p:cNvSpPr>
              <a:spLocks noChangeArrowheads="1"/>
            </p:cNvSpPr>
            <p:nvPr/>
          </p:nvSpPr>
          <p:spPr bwMode="auto">
            <a:xfrm>
              <a:off x="305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0" name="Rectangle 320"/>
            <p:cNvSpPr>
              <a:spLocks noChangeArrowheads="1"/>
            </p:cNvSpPr>
            <p:nvPr/>
          </p:nvSpPr>
          <p:spPr bwMode="auto">
            <a:xfrm>
              <a:off x="320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1" name="Rectangle 321"/>
            <p:cNvSpPr>
              <a:spLocks noChangeArrowheads="1"/>
            </p:cNvSpPr>
            <p:nvPr/>
          </p:nvSpPr>
          <p:spPr bwMode="auto">
            <a:xfrm>
              <a:off x="335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2" name="Rectangle 322"/>
            <p:cNvSpPr>
              <a:spLocks noChangeArrowheads="1"/>
            </p:cNvSpPr>
            <p:nvPr/>
          </p:nvSpPr>
          <p:spPr bwMode="auto">
            <a:xfrm>
              <a:off x="350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3" name="Rectangle 323"/>
            <p:cNvSpPr>
              <a:spLocks noChangeArrowheads="1"/>
            </p:cNvSpPr>
            <p:nvPr/>
          </p:nvSpPr>
          <p:spPr bwMode="auto">
            <a:xfrm>
              <a:off x="3660"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4" name="Rectangle 324"/>
            <p:cNvSpPr>
              <a:spLocks noChangeArrowheads="1"/>
            </p:cNvSpPr>
            <p:nvPr/>
          </p:nvSpPr>
          <p:spPr bwMode="auto">
            <a:xfrm>
              <a:off x="3811"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5" name="Rectangle 325"/>
            <p:cNvSpPr>
              <a:spLocks noChangeArrowheads="1"/>
            </p:cNvSpPr>
            <p:nvPr/>
          </p:nvSpPr>
          <p:spPr bwMode="auto">
            <a:xfrm>
              <a:off x="3962"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6" name="Rectangle 326"/>
            <p:cNvSpPr>
              <a:spLocks noChangeArrowheads="1"/>
            </p:cNvSpPr>
            <p:nvPr/>
          </p:nvSpPr>
          <p:spPr bwMode="auto">
            <a:xfrm>
              <a:off x="4113"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7" name="Rectangle 327"/>
            <p:cNvSpPr>
              <a:spLocks noChangeArrowheads="1"/>
            </p:cNvSpPr>
            <p:nvPr/>
          </p:nvSpPr>
          <p:spPr bwMode="auto">
            <a:xfrm>
              <a:off x="4264"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8" name="Rectangle 328"/>
            <p:cNvSpPr>
              <a:spLocks noChangeArrowheads="1"/>
            </p:cNvSpPr>
            <p:nvPr/>
          </p:nvSpPr>
          <p:spPr bwMode="auto">
            <a:xfrm>
              <a:off x="4415"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69" name="Rectangle 329"/>
            <p:cNvSpPr>
              <a:spLocks noChangeArrowheads="1"/>
            </p:cNvSpPr>
            <p:nvPr/>
          </p:nvSpPr>
          <p:spPr bwMode="auto">
            <a:xfrm>
              <a:off x="4566"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0" name="Rectangle 330"/>
            <p:cNvSpPr>
              <a:spLocks noChangeArrowheads="1"/>
            </p:cNvSpPr>
            <p:nvPr/>
          </p:nvSpPr>
          <p:spPr bwMode="auto">
            <a:xfrm>
              <a:off x="4717"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1" name="Rectangle 331"/>
            <p:cNvSpPr>
              <a:spLocks noChangeArrowheads="1"/>
            </p:cNvSpPr>
            <p:nvPr/>
          </p:nvSpPr>
          <p:spPr bwMode="auto">
            <a:xfrm>
              <a:off x="4868"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2" name="Rectangle 332"/>
            <p:cNvSpPr>
              <a:spLocks noChangeArrowheads="1"/>
            </p:cNvSpPr>
            <p:nvPr/>
          </p:nvSpPr>
          <p:spPr bwMode="auto">
            <a:xfrm>
              <a:off x="5019" y="1975"/>
              <a:ext cx="160"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3" name="Rectangle 333"/>
            <p:cNvSpPr>
              <a:spLocks noChangeArrowheads="1"/>
            </p:cNvSpPr>
            <p:nvPr/>
          </p:nvSpPr>
          <p:spPr bwMode="auto">
            <a:xfrm>
              <a:off x="5170" y="1975"/>
              <a:ext cx="153" cy="21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4" name="Line 334"/>
            <p:cNvSpPr>
              <a:spLocks noChangeShapeType="1"/>
            </p:cNvSpPr>
            <p:nvPr/>
          </p:nvSpPr>
          <p:spPr bwMode="auto">
            <a:xfrm>
              <a:off x="1698" y="1974"/>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5" name="Line 335"/>
            <p:cNvSpPr>
              <a:spLocks noChangeShapeType="1"/>
            </p:cNvSpPr>
            <p:nvPr/>
          </p:nvSpPr>
          <p:spPr bwMode="auto">
            <a:xfrm>
              <a:off x="2907" y="1975"/>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76" name="Line 336"/>
            <p:cNvSpPr>
              <a:spLocks noChangeShapeType="1"/>
            </p:cNvSpPr>
            <p:nvPr/>
          </p:nvSpPr>
          <p:spPr bwMode="auto">
            <a:xfrm>
              <a:off x="4116" y="1976"/>
              <a:ext cx="0" cy="21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grpSp>
      <p:sp>
        <p:nvSpPr>
          <p:cNvPr id="1085814" name="AutoShape 374"/>
          <p:cNvSpPr>
            <a:spLocks noChangeArrowheads="1"/>
          </p:cNvSpPr>
          <p:nvPr/>
        </p:nvSpPr>
        <p:spPr bwMode="auto">
          <a:xfrm>
            <a:off x="4673600" y="3163887"/>
            <a:ext cx="228600" cy="304800"/>
          </a:xfrm>
          <a:prstGeom prst="downArrow">
            <a:avLst>
              <a:gd name="adj1" fmla="val 34722"/>
              <a:gd name="adj2" fmla="val 74302"/>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de-DE"/>
          </a:p>
        </p:txBody>
      </p:sp>
      <p:sp>
        <p:nvSpPr>
          <p:cNvPr id="1085740" name="Rectangle 300"/>
          <p:cNvSpPr>
            <a:spLocks noChangeArrowheads="1"/>
          </p:cNvSpPr>
          <p:nvPr/>
        </p:nvSpPr>
        <p:spPr bwMode="auto">
          <a:xfrm>
            <a:off x="558800" y="4483100"/>
            <a:ext cx="8128000" cy="252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nSpc>
                <a:spcPct val="85000"/>
              </a:lnSpc>
              <a:spcBef>
                <a:spcPct val="0"/>
              </a:spcBef>
              <a:spcAft>
                <a:spcPct val="50000"/>
              </a:spcAft>
              <a:buNone/>
              <a:defRPr/>
            </a:pPr>
            <a:r>
              <a:rPr lang="en-US" altLang="de-DE" dirty="0">
                <a:latin typeface="Arial" charset="0"/>
                <a:ea typeface="Arial" charset="0"/>
                <a:cs typeface="Arial" charset="0"/>
              </a:rPr>
              <a:t>Given RGB values </a:t>
            </a:r>
            <a:r>
              <a:rPr lang="en-US" altLang="de-DE" b="1" dirty="0">
                <a:latin typeface="Courier New" charset="0"/>
              </a:rPr>
              <a:t>r</a:t>
            </a:r>
            <a:r>
              <a:rPr lang="en-US" altLang="de-DE" dirty="0">
                <a:latin typeface="Arial" charset="0"/>
                <a:ea typeface="Arial" charset="0"/>
                <a:cs typeface="Arial" charset="0"/>
              </a:rPr>
              <a:t>,</a:t>
            </a:r>
            <a:r>
              <a:rPr lang="en-US" altLang="de-DE" dirty="0">
                <a:latin typeface="Times New Roman" charset="0"/>
              </a:rPr>
              <a:t> </a:t>
            </a:r>
            <a:r>
              <a:rPr lang="en-US" altLang="de-DE" b="1" dirty="0">
                <a:latin typeface="Courier New" charset="0"/>
              </a:rPr>
              <a:t>g</a:t>
            </a:r>
            <a:r>
              <a:rPr lang="en-US" altLang="de-DE" dirty="0">
                <a:latin typeface="Arial" charset="0"/>
                <a:ea typeface="Arial" charset="0"/>
                <a:cs typeface="Arial" charset="0"/>
              </a:rPr>
              <a:t>, and</a:t>
            </a:r>
            <a:r>
              <a:rPr lang="en-US" altLang="de-DE" dirty="0">
                <a:latin typeface="Times New Roman" charset="0"/>
              </a:rPr>
              <a:t> </a:t>
            </a:r>
            <a:r>
              <a:rPr lang="en-US" altLang="de-DE" b="1" dirty="0">
                <a:latin typeface="Courier New" charset="0"/>
              </a:rPr>
              <a:t>b</a:t>
            </a:r>
            <a:r>
              <a:rPr lang="en-US" altLang="de-DE" dirty="0">
                <a:latin typeface="Arial" charset="0"/>
                <a:ea typeface="Arial" charset="0"/>
                <a:cs typeface="Arial" charset="0"/>
              </a:rPr>
              <a:t>, compute pixel value for corresponding opaque color: </a:t>
            </a:r>
            <a:r>
              <a:rPr lang="en-US" altLang="de-DE" i="1" dirty="0">
                <a:latin typeface="Arial" charset="0"/>
                <a:ea typeface="Arial" charset="0"/>
                <a:cs typeface="Arial" charset="0"/>
              </a:rPr>
              <a:t> </a:t>
            </a:r>
          </a:p>
          <a:p>
            <a:pPr marL="0" indent="0" algn="ctr">
              <a:lnSpc>
                <a:spcPct val="95000"/>
              </a:lnSpc>
              <a:buNone/>
              <a:defRPr/>
            </a:pPr>
            <a:r>
              <a:rPr lang="hr-HR" altLang="de-DE" b="1" noProof="1">
                <a:latin typeface="Courier New" charset="0"/>
                <a:ea typeface="Courier New" charset="0"/>
                <a:cs typeface="Courier New" charset="0"/>
              </a:rPr>
              <a:t>(0xFF &lt;&lt; 24) | </a:t>
            </a:r>
          </a:p>
          <a:p>
            <a:pPr marL="0" indent="0" algn="ctr">
              <a:lnSpc>
                <a:spcPct val="95000"/>
              </a:lnSpc>
              <a:buNone/>
              <a:defRPr/>
            </a:pPr>
            <a:r>
              <a:rPr lang="hr-HR" altLang="de-DE" b="1" noProof="1">
                <a:latin typeface="Courier New" charset="0"/>
                <a:ea typeface="Courier New" charset="0"/>
                <a:cs typeface="Courier New" charset="0"/>
              </a:rPr>
              <a:t>(r &lt;&lt; 16) | (g &lt;&lt; 8) | b </a:t>
            </a:r>
          </a:p>
          <a:p>
            <a:pPr marL="0" indent="0">
              <a:lnSpc>
                <a:spcPct val="85000"/>
              </a:lnSpc>
              <a:spcBef>
                <a:spcPct val="0"/>
              </a:spcBef>
              <a:spcAft>
                <a:spcPct val="50000"/>
              </a:spcAft>
              <a:buNone/>
              <a:defRPr/>
            </a:pPr>
            <a:endParaRPr lang="en-US" altLang="de-DE" i="1" dirty="0">
              <a:latin typeface="Arial" charset="0"/>
              <a:ea typeface="Arial" charset="0"/>
              <a:cs typeface="Arial" charset="0"/>
            </a:endParaRPr>
          </a:p>
        </p:txBody>
      </p:sp>
      <p:grpSp>
        <p:nvGrpSpPr>
          <p:cNvPr id="1085877" name="Group 437"/>
          <p:cNvGrpSpPr>
            <a:grpSpLocks/>
          </p:cNvGrpSpPr>
          <p:nvPr/>
        </p:nvGrpSpPr>
        <p:grpSpPr bwMode="auto">
          <a:xfrm>
            <a:off x="-2946400" y="3548062"/>
            <a:ext cx="11566525" cy="368300"/>
            <a:chOff x="-1856" y="2120"/>
            <a:chExt cx="7286" cy="232"/>
          </a:xfrm>
        </p:grpSpPr>
        <p:grpSp>
          <p:nvGrpSpPr>
            <p:cNvPr id="85070" name="Group 380"/>
            <p:cNvGrpSpPr>
              <a:grpSpLocks/>
            </p:cNvGrpSpPr>
            <p:nvPr/>
          </p:nvGrpSpPr>
          <p:grpSpPr bwMode="auto">
            <a:xfrm>
              <a:off x="-640" y="2120"/>
              <a:ext cx="6070" cy="232"/>
              <a:chOff x="-742" y="3420"/>
              <a:chExt cx="6070" cy="232"/>
            </a:xfrm>
          </p:grpSpPr>
          <p:sp>
            <p:nvSpPr>
              <p:cNvPr id="1085821" name="Rectangle 381"/>
              <p:cNvSpPr>
                <a:spLocks noChangeArrowheads="1"/>
              </p:cNvSpPr>
              <p:nvPr/>
            </p:nvSpPr>
            <p:spPr bwMode="auto">
              <a:xfrm>
                <a:off x="46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2" name="Rectangle 382"/>
              <p:cNvSpPr>
                <a:spLocks noChangeArrowheads="1"/>
              </p:cNvSpPr>
              <p:nvPr/>
            </p:nvSpPr>
            <p:spPr bwMode="auto">
              <a:xfrm>
                <a:off x="61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3" name="Rectangle 383"/>
              <p:cNvSpPr>
                <a:spLocks noChangeArrowheads="1"/>
              </p:cNvSpPr>
              <p:nvPr/>
            </p:nvSpPr>
            <p:spPr bwMode="auto">
              <a:xfrm>
                <a:off x="76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4" name="Rectangle 384"/>
              <p:cNvSpPr>
                <a:spLocks noChangeArrowheads="1"/>
              </p:cNvSpPr>
              <p:nvPr/>
            </p:nvSpPr>
            <p:spPr bwMode="auto">
              <a:xfrm>
                <a:off x="91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5" name="Rectangle 385"/>
              <p:cNvSpPr>
                <a:spLocks noChangeArrowheads="1"/>
              </p:cNvSpPr>
              <p:nvPr/>
            </p:nvSpPr>
            <p:spPr bwMode="auto">
              <a:xfrm>
                <a:off x="107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6" name="Rectangle 386"/>
              <p:cNvSpPr>
                <a:spLocks noChangeArrowheads="1"/>
              </p:cNvSpPr>
              <p:nvPr/>
            </p:nvSpPr>
            <p:spPr bwMode="auto">
              <a:xfrm>
                <a:off x="122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7" name="Rectangle 387"/>
              <p:cNvSpPr>
                <a:spLocks noChangeArrowheads="1"/>
              </p:cNvSpPr>
              <p:nvPr/>
            </p:nvSpPr>
            <p:spPr bwMode="auto">
              <a:xfrm>
                <a:off x="137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8" name="Rectangle 388"/>
              <p:cNvSpPr>
                <a:spLocks noChangeArrowheads="1"/>
              </p:cNvSpPr>
              <p:nvPr/>
            </p:nvSpPr>
            <p:spPr bwMode="auto">
              <a:xfrm>
                <a:off x="152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29" name="Rectangle 389"/>
              <p:cNvSpPr>
                <a:spLocks noChangeArrowheads="1"/>
              </p:cNvSpPr>
              <p:nvPr/>
            </p:nvSpPr>
            <p:spPr bwMode="auto">
              <a:xfrm>
                <a:off x="167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30" name="Rectangle 390"/>
              <p:cNvSpPr>
                <a:spLocks noChangeArrowheads="1"/>
              </p:cNvSpPr>
              <p:nvPr/>
            </p:nvSpPr>
            <p:spPr bwMode="auto">
              <a:xfrm>
                <a:off x="182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31" name="Rectangle 391"/>
              <p:cNvSpPr>
                <a:spLocks noChangeArrowheads="1"/>
              </p:cNvSpPr>
              <p:nvPr/>
            </p:nvSpPr>
            <p:spPr bwMode="auto">
              <a:xfrm>
                <a:off x="197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32" name="Rectangle 392"/>
              <p:cNvSpPr>
                <a:spLocks noChangeArrowheads="1"/>
              </p:cNvSpPr>
              <p:nvPr/>
            </p:nvSpPr>
            <p:spPr bwMode="auto">
              <a:xfrm>
                <a:off x="212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33" name="Rectangle 393"/>
              <p:cNvSpPr>
                <a:spLocks noChangeArrowheads="1"/>
              </p:cNvSpPr>
              <p:nvPr/>
            </p:nvSpPr>
            <p:spPr bwMode="auto">
              <a:xfrm>
                <a:off x="227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34" name="Rectangle 394"/>
              <p:cNvSpPr>
                <a:spLocks noChangeArrowheads="1"/>
              </p:cNvSpPr>
              <p:nvPr/>
            </p:nvSpPr>
            <p:spPr bwMode="auto">
              <a:xfrm>
                <a:off x="242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35" name="Rectangle 395"/>
              <p:cNvSpPr>
                <a:spLocks noChangeArrowheads="1"/>
              </p:cNvSpPr>
              <p:nvPr/>
            </p:nvSpPr>
            <p:spPr bwMode="auto">
              <a:xfrm>
                <a:off x="258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36" name="Rectangle 396"/>
              <p:cNvSpPr>
                <a:spLocks noChangeArrowheads="1"/>
              </p:cNvSpPr>
              <p:nvPr/>
            </p:nvSpPr>
            <p:spPr bwMode="auto">
              <a:xfrm>
                <a:off x="273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37" name="Rectangle 397"/>
              <p:cNvSpPr>
                <a:spLocks noChangeArrowheads="1"/>
              </p:cNvSpPr>
              <p:nvPr/>
            </p:nvSpPr>
            <p:spPr bwMode="auto">
              <a:xfrm>
                <a:off x="288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38" name="Rectangle 398"/>
              <p:cNvSpPr>
                <a:spLocks noChangeArrowheads="1"/>
              </p:cNvSpPr>
              <p:nvPr/>
            </p:nvSpPr>
            <p:spPr bwMode="auto">
              <a:xfrm>
                <a:off x="303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39" name="Rectangle 399"/>
              <p:cNvSpPr>
                <a:spLocks noChangeArrowheads="1"/>
              </p:cNvSpPr>
              <p:nvPr/>
            </p:nvSpPr>
            <p:spPr bwMode="auto">
              <a:xfrm>
                <a:off x="318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40" name="Rectangle 400"/>
              <p:cNvSpPr>
                <a:spLocks noChangeArrowheads="1"/>
              </p:cNvSpPr>
              <p:nvPr/>
            </p:nvSpPr>
            <p:spPr bwMode="auto">
              <a:xfrm>
                <a:off x="333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41" name="Rectangle 401"/>
              <p:cNvSpPr>
                <a:spLocks noChangeArrowheads="1"/>
              </p:cNvSpPr>
              <p:nvPr/>
            </p:nvSpPr>
            <p:spPr bwMode="auto">
              <a:xfrm>
                <a:off x="348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42" name="Rectangle 402"/>
              <p:cNvSpPr>
                <a:spLocks noChangeArrowheads="1"/>
              </p:cNvSpPr>
              <p:nvPr/>
            </p:nvSpPr>
            <p:spPr bwMode="auto">
              <a:xfrm>
                <a:off x="363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43" name="Rectangle 403"/>
              <p:cNvSpPr>
                <a:spLocks noChangeArrowheads="1"/>
              </p:cNvSpPr>
              <p:nvPr/>
            </p:nvSpPr>
            <p:spPr bwMode="auto">
              <a:xfrm>
                <a:off x="3788"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44" name="Rectangle 404"/>
              <p:cNvSpPr>
                <a:spLocks noChangeArrowheads="1"/>
              </p:cNvSpPr>
              <p:nvPr/>
            </p:nvSpPr>
            <p:spPr bwMode="auto">
              <a:xfrm>
                <a:off x="3939"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45" name="Rectangle 405"/>
              <p:cNvSpPr>
                <a:spLocks noChangeArrowheads="1"/>
              </p:cNvSpPr>
              <p:nvPr/>
            </p:nvSpPr>
            <p:spPr bwMode="auto">
              <a:xfrm>
                <a:off x="4090"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46" name="Rectangle 406"/>
              <p:cNvSpPr>
                <a:spLocks noChangeArrowheads="1"/>
              </p:cNvSpPr>
              <p:nvPr/>
            </p:nvSpPr>
            <p:spPr bwMode="auto">
              <a:xfrm>
                <a:off x="4241"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47" name="Rectangle 407"/>
              <p:cNvSpPr>
                <a:spLocks noChangeArrowheads="1"/>
              </p:cNvSpPr>
              <p:nvPr/>
            </p:nvSpPr>
            <p:spPr bwMode="auto">
              <a:xfrm>
                <a:off x="4392"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48" name="Rectangle 408"/>
              <p:cNvSpPr>
                <a:spLocks noChangeArrowheads="1"/>
              </p:cNvSpPr>
              <p:nvPr/>
            </p:nvSpPr>
            <p:spPr bwMode="auto">
              <a:xfrm>
                <a:off x="4543"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49" name="Rectangle 409"/>
              <p:cNvSpPr>
                <a:spLocks noChangeArrowheads="1"/>
              </p:cNvSpPr>
              <p:nvPr/>
            </p:nvSpPr>
            <p:spPr bwMode="auto">
              <a:xfrm>
                <a:off x="4694"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50" name="Rectangle 410"/>
              <p:cNvSpPr>
                <a:spLocks noChangeArrowheads="1"/>
              </p:cNvSpPr>
              <p:nvPr/>
            </p:nvSpPr>
            <p:spPr bwMode="auto">
              <a:xfrm>
                <a:off x="4845"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51" name="Rectangle 411"/>
              <p:cNvSpPr>
                <a:spLocks noChangeArrowheads="1"/>
              </p:cNvSpPr>
              <p:nvPr/>
            </p:nvSpPr>
            <p:spPr bwMode="auto">
              <a:xfrm>
                <a:off x="4996"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2" name="Rectangle 412"/>
              <p:cNvSpPr>
                <a:spLocks noChangeArrowheads="1"/>
              </p:cNvSpPr>
              <p:nvPr/>
            </p:nvSpPr>
            <p:spPr bwMode="auto">
              <a:xfrm>
                <a:off x="5147" y="3421"/>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3" name="Rectangle 413"/>
              <p:cNvSpPr>
                <a:spLocks noChangeArrowheads="1"/>
              </p:cNvSpPr>
              <p:nvPr/>
            </p:nvSpPr>
            <p:spPr bwMode="auto">
              <a:xfrm>
                <a:off x="-742"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4" name="Rectangle 414"/>
              <p:cNvSpPr>
                <a:spLocks noChangeArrowheads="1"/>
              </p:cNvSpPr>
              <p:nvPr/>
            </p:nvSpPr>
            <p:spPr bwMode="auto">
              <a:xfrm>
                <a:off x="-591"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5" name="Rectangle 415"/>
              <p:cNvSpPr>
                <a:spLocks noChangeArrowheads="1"/>
              </p:cNvSpPr>
              <p:nvPr/>
            </p:nvSpPr>
            <p:spPr bwMode="auto">
              <a:xfrm>
                <a:off x="-440"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6" name="Rectangle 416"/>
              <p:cNvSpPr>
                <a:spLocks noChangeArrowheads="1"/>
              </p:cNvSpPr>
              <p:nvPr/>
            </p:nvSpPr>
            <p:spPr bwMode="auto">
              <a:xfrm>
                <a:off x="-289"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7" name="Rectangle 417"/>
              <p:cNvSpPr>
                <a:spLocks noChangeArrowheads="1"/>
              </p:cNvSpPr>
              <p:nvPr/>
            </p:nvSpPr>
            <p:spPr bwMode="auto">
              <a:xfrm>
                <a:off x="-138"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8" name="Rectangle 418"/>
              <p:cNvSpPr>
                <a:spLocks noChangeArrowheads="1"/>
              </p:cNvSpPr>
              <p:nvPr/>
            </p:nvSpPr>
            <p:spPr bwMode="auto">
              <a:xfrm>
                <a:off x="13"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59" name="Rectangle 419"/>
              <p:cNvSpPr>
                <a:spLocks noChangeArrowheads="1"/>
              </p:cNvSpPr>
              <p:nvPr/>
            </p:nvSpPr>
            <p:spPr bwMode="auto">
              <a:xfrm>
                <a:off x="164"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0" name="Rectangle 420"/>
              <p:cNvSpPr>
                <a:spLocks noChangeArrowheads="1"/>
              </p:cNvSpPr>
              <p:nvPr/>
            </p:nvSpPr>
            <p:spPr bwMode="auto">
              <a:xfrm>
                <a:off x="315" y="34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1085861" name="Rectangle 421"/>
            <p:cNvSpPr>
              <a:spLocks noChangeArrowheads="1"/>
            </p:cNvSpPr>
            <p:nvPr/>
          </p:nvSpPr>
          <p:spPr bwMode="auto">
            <a:xfrm>
              <a:off x="-1856"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2" name="Rectangle 422"/>
            <p:cNvSpPr>
              <a:spLocks noChangeArrowheads="1"/>
            </p:cNvSpPr>
            <p:nvPr/>
          </p:nvSpPr>
          <p:spPr bwMode="auto">
            <a:xfrm>
              <a:off x="-1705"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3" name="Rectangle 423"/>
            <p:cNvSpPr>
              <a:spLocks noChangeArrowheads="1"/>
            </p:cNvSpPr>
            <p:nvPr/>
          </p:nvSpPr>
          <p:spPr bwMode="auto">
            <a:xfrm>
              <a:off x="-1554"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4" name="Rectangle 424"/>
            <p:cNvSpPr>
              <a:spLocks noChangeArrowheads="1"/>
            </p:cNvSpPr>
            <p:nvPr/>
          </p:nvSpPr>
          <p:spPr bwMode="auto">
            <a:xfrm>
              <a:off x="-1403"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5" name="Rectangle 425"/>
            <p:cNvSpPr>
              <a:spLocks noChangeArrowheads="1"/>
            </p:cNvSpPr>
            <p:nvPr/>
          </p:nvSpPr>
          <p:spPr bwMode="auto">
            <a:xfrm>
              <a:off x="-1252"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6" name="Rectangle 426"/>
            <p:cNvSpPr>
              <a:spLocks noChangeArrowheads="1"/>
            </p:cNvSpPr>
            <p:nvPr/>
          </p:nvSpPr>
          <p:spPr bwMode="auto">
            <a:xfrm>
              <a:off x="-1101"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7" name="Rectangle 427"/>
            <p:cNvSpPr>
              <a:spLocks noChangeArrowheads="1"/>
            </p:cNvSpPr>
            <p:nvPr/>
          </p:nvSpPr>
          <p:spPr bwMode="auto">
            <a:xfrm>
              <a:off x="-950"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868" name="Rectangle 428"/>
            <p:cNvSpPr>
              <a:spLocks noChangeArrowheads="1"/>
            </p:cNvSpPr>
            <p:nvPr/>
          </p:nvSpPr>
          <p:spPr bwMode="auto">
            <a:xfrm>
              <a:off x="-799" y="2120"/>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1085812" name="Rectangle 372"/>
          <p:cNvSpPr>
            <a:spLocks noChangeArrowheads="1"/>
          </p:cNvSpPr>
          <p:nvPr/>
        </p:nvSpPr>
        <p:spPr bwMode="auto">
          <a:xfrm>
            <a:off x="-12700" y="3556000"/>
            <a:ext cx="946150" cy="347662"/>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grpSp>
        <p:nvGrpSpPr>
          <p:cNvPr id="1085888" name="Group 448"/>
          <p:cNvGrpSpPr>
            <a:grpSpLocks/>
          </p:cNvGrpSpPr>
          <p:nvPr/>
        </p:nvGrpSpPr>
        <p:grpSpPr bwMode="auto">
          <a:xfrm>
            <a:off x="904875" y="4052887"/>
            <a:ext cx="7718425" cy="366713"/>
            <a:chOff x="568" y="1465"/>
            <a:chExt cx="4862" cy="231"/>
          </a:xfrm>
        </p:grpSpPr>
        <p:sp>
          <p:nvSpPr>
            <p:cNvPr id="1085889" name="Rectangle 449"/>
            <p:cNvSpPr>
              <a:spLocks noChangeArrowheads="1"/>
            </p:cNvSpPr>
            <p:nvPr/>
          </p:nvSpPr>
          <p:spPr bwMode="auto">
            <a:xfrm>
              <a:off x="56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0" name="Rectangle 450"/>
            <p:cNvSpPr>
              <a:spLocks noChangeArrowheads="1"/>
            </p:cNvSpPr>
            <p:nvPr/>
          </p:nvSpPr>
          <p:spPr bwMode="auto">
            <a:xfrm>
              <a:off x="71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1" name="Rectangle 451"/>
            <p:cNvSpPr>
              <a:spLocks noChangeArrowheads="1"/>
            </p:cNvSpPr>
            <p:nvPr/>
          </p:nvSpPr>
          <p:spPr bwMode="auto">
            <a:xfrm>
              <a:off x="87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2" name="Rectangle 452"/>
            <p:cNvSpPr>
              <a:spLocks noChangeArrowheads="1"/>
            </p:cNvSpPr>
            <p:nvPr/>
          </p:nvSpPr>
          <p:spPr bwMode="auto">
            <a:xfrm>
              <a:off x="102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3" name="Rectangle 453"/>
            <p:cNvSpPr>
              <a:spLocks noChangeArrowheads="1"/>
            </p:cNvSpPr>
            <p:nvPr/>
          </p:nvSpPr>
          <p:spPr bwMode="auto">
            <a:xfrm>
              <a:off x="117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4" name="Rectangle 454"/>
            <p:cNvSpPr>
              <a:spLocks noChangeArrowheads="1"/>
            </p:cNvSpPr>
            <p:nvPr/>
          </p:nvSpPr>
          <p:spPr bwMode="auto">
            <a:xfrm>
              <a:off x="132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5" name="Rectangle 455"/>
            <p:cNvSpPr>
              <a:spLocks noChangeArrowheads="1"/>
            </p:cNvSpPr>
            <p:nvPr/>
          </p:nvSpPr>
          <p:spPr bwMode="auto">
            <a:xfrm>
              <a:off x="147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6" name="Rectangle 456"/>
            <p:cNvSpPr>
              <a:spLocks noChangeArrowheads="1"/>
            </p:cNvSpPr>
            <p:nvPr/>
          </p:nvSpPr>
          <p:spPr bwMode="auto">
            <a:xfrm>
              <a:off x="162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7" name="Rectangle 457"/>
            <p:cNvSpPr>
              <a:spLocks noChangeArrowheads="1"/>
            </p:cNvSpPr>
            <p:nvPr/>
          </p:nvSpPr>
          <p:spPr bwMode="auto">
            <a:xfrm>
              <a:off x="177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8" name="Rectangle 458"/>
            <p:cNvSpPr>
              <a:spLocks noChangeArrowheads="1"/>
            </p:cNvSpPr>
            <p:nvPr/>
          </p:nvSpPr>
          <p:spPr bwMode="auto">
            <a:xfrm>
              <a:off x="192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899" name="Rectangle 459"/>
            <p:cNvSpPr>
              <a:spLocks noChangeArrowheads="1"/>
            </p:cNvSpPr>
            <p:nvPr/>
          </p:nvSpPr>
          <p:spPr bwMode="auto">
            <a:xfrm>
              <a:off x="207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0" name="Rectangle 460"/>
            <p:cNvSpPr>
              <a:spLocks noChangeArrowheads="1"/>
            </p:cNvSpPr>
            <p:nvPr/>
          </p:nvSpPr>
          <p:spPr bwMode="auto">
            <a:xfrm>
              <a:off x="222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1" name="Rectangle 461"/>
            <p:cNvSpPr>
              <a:spLocks noChangeArrowheads="1"/>
            </p:cNvSpPr>
            <p:nvPr/>
          </p:nvSpPr>
          <p:spPr bwMode="auto">
            <a:xfrm>
              <a:off x="238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2" name="Rectangle 462"/>
            <p:cNvSpPr>
              <a:spLocks noChangeArrowheads="1"/>
            </p:cNvSpPr>
            <p:nvPr/>
          </p:nvSpPr>
          <p:spPr bwMode="auto">
            <a:xfrm>
              <a:off x="253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3" name="Rectangle 463"/>
            <p:cNvSpPr>
              <a:spLocks noChangeArrowheads="1"/>
            </p:cNvSpPr>
            <p:nvPr/>
          </p:nvSpPr>
          <p:spPr bwMode="auto">
            <a:xfrm>
              <a:off x="268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4" name="Rectangle 464"/>
            <p:cNvSpPr>
              <a:spLocks noChangeArrowheads="1"/>
            </p:cNvSpPr>
            <p:nvPr/>
          </p:nvSpPr>
          <p:spPr bwMode="auto">
            <a:xfrm>
              <a:off x="283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5" name="Rectangle 465"/>
            <p:cNvSpPr>
              <a:spLocks noChangeArrowheads="1"/>
            </p:cNvSpPr>
            <p:nvPr/>
          </p:nvSpPr>
          <p:spPr bwMode="auto">
            <a:xfrm>
              <a:off x="298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6" name="Rectangle 466"/>
            <p:cNvSpPr>
              <a:spLocks noChangeArrowheads="1"/>
            </p:cNvSpPr>
            <p:nvPr/>
          </p:nvSpPr>
          <p:spPr bwMode="auto">
            <a:xfrm>
              <a:off x="313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dirty="0">
                  <a:latin typeface="Helvetica" charset="0"/>
                </a:rPr>
                <a:t>0</a:t>
              </a:r>
            </a:p>
          </p:txBody>
        </p:sp>
        <p:sp>
          <p:nvSpPr>
            <p:cNvPr id="1085907" name="Rectangle 467"/>
            <p:cNvSpPr>
              <a:spLocks noChangeArrowheads="1"/>
            </p:cNvSpPr>
            <p:nvPr/>
          </p:nvSpPr>
          <p:spPr bwMode="auto">
            <a:xfrm>
              <a:off x="328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8" name="Rectangle 468"/>
            <p:cNvSpPr>
              <a:spLocks noChangeArrowheads="1"/>
            </p:cNvSpPr>
            <p:nvPr/>
          </p:nvSpPr>
          <p:spPr bwMode="auto">
            <a:xfrm>
              <a:off x="343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09" name="Rectangle 469"/>
            <p:cNvSpPr>
              <a:spLocks noChangeArrowheads="1"/>
            </p:cNvSpPr>
            <p:nvPr/>
          </p:nvSpPr>
          <p:spPr bwMode="auto">
            <a:xfrm>
              <a:off x="358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10" name="Rectangle 470"/>
            <p:cNvSpPr>
              <a:spLocks noChangeArrowheads="1"/>
            </p:cNvSpPr>
            <p:nvPr/>
          </p:nvSpPr>
          <p:spPr bwMode="auto">
            <a:xfrm>
              <a:off x="373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11" name="Rectangle 471"/>
            <p:cNvSpPr>
              <a:spLocks noChangeArrowheads="1"/>
            </p:cNvSpPr>
            <p:nvPr/>
          </p:nvSpPr>
          <p:spPr bwMode="auto">
            <a:xfrm>
              <a:off x="389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12" name="Rectangle 472"/>
            <p:cNvSpPr>
              <a:spLocks noChangeArrowheads="1"/>
            </p:cNvSpPr>
            <p:nvPr/>
          </p:nvSpPr>
          <p:spPr bwMode="auto">
            <a:xfrm>
              <a:off x="404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13" name="Rectangle 473"/>
            <p:cNvSpPr>
              <a:spLocks noChangeArrowheads="1"/>
            </p:cNvSpPr>
            <p:nvPr/>
          </p:nvSpPr>
          <p:spPr bwMode="auto">
            <a:xfrm>
              <a:off x="419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4" name="Rectangle 474"/>
            <p:cNvSpPr>
              <a:spLocks noChangeArrowheads="1"/>
            </p:cNvSpPr>
            <p:nvPr/>
          </p:nvSpPr>
          <p:spPr bwMode="auto">
            <a:xfrm>
              <a:off x="434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5" name="Rectangle 475"/>
            <p:cNvSpPr>
              <a:spLocks noChangeArrowheads="1"/>
            </p:cNvSpPr>
            <p:nvPr/>
          </p:nvSpPr>
          <p:spPr bwMode="auto">
            <a:xfrm>
              <a:off x="449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6" name="Rectangle 476"/>
            <p:cNvSpPr>
              <a:spLocks noChangeArrowheads="1"/>
            </p:cNvSpPr>
            <p:nvPr/>
          </p:nvSpPr>
          <p:spPr bwMode="auto">
            <a:xfrm>
              <a:off x="464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7" name="Rectangle 477"/>
            <p:cNvSpPr>
              <a:spLocks noChangeArrowheads="1"/>
            </p:cNvSpPr>
            <p:nvPr/>
          </p:nvSpPr>
          <p:spPr bwMode="auto">
            <a:xfrm>
              <a:off x="479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8" name="Rectangle 478"/>
            <p:cNvSpPr>
              <a:spLocks noChangeArrowheads="1"/>
            </p:cNvSpPr>
            <p:nvPr/>
          </p:nvSpPr>
          <p:spPr bwMode="auto">
            <a:xfrm>
              <a:off x="494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19" name="Rectangle 479"/>
            <p:cNvSpPr>
              <a:spLocks noChangeArrowheads="1"/>
            </p:cNvSpPr>
            <p:nvPr/>
          </p:nvSpPr>
          <p:spPr bwMode="auto">
            <a:xfrm>
              <a:off x="509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20" name="Rectangle 480"/>
            <p:cNvSpPr>
              <a:spLocks noChangeArrowheads="1"/>
            </p:cNvSpPr>
            <p:nvPr/>
          </p:nvSpPr>
          <p:spPr bwMode="auto">
            <a:xfrm>
              <a:off x="524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1085813" name="Rectangle 373"/>
          <p:cNvSpPr>
            <a:spLocks noChangeArrowheads="1"/>
          </p:cNvSpPr>
          <p:nvPr/>
        </p:nvSpPr>
        <p:spPr bwMode="auto">
          <a:xfrm>
            <a:off x="8632825" y="3544887"/>
            <a:ext cx="498475" cy="347663"/>
          </a:xfrm>
          <a:prstGeom prst="rect">
            <a:avLst/>
          </a:prstGeom>
          <a:solidFill>
            <a:schemeClr val="bg1"/>
          </a:solidFill>
          <a:ln w="9525">
            <a:solidFill>
              <a:srgbClr val="CCFFFF"/>
            </a:solidFill>
            <a:miter lim="800000"/>
            <a:headEnd/>
            <a:tailEnd/>
          </a:ln>
          <a:effectLst/>
          <a:extLst/>
        </p:spPr>
        <p:txBody>
          <a:bodyPr wrap="none" anchor="ctr"/>
          <a:lstStyle/>
          <a:p>
            <a:pPr>
              <a:defRPr/>
            </a:pPr>
            <a:endParaRPr lang="de-DE"/>
          </a:p>
        </p:txBody>
      </p:sp>
      <p:grpSp>
        <p:nvGrpSpPr>
          <p:cNvPr id="1085921" name="Group 481"/>
          <p:cNvGrpSpPr>
            <a:grpSpLocks/>
          </p:cNvGrpSpPr>
          <p:nvPr/>
        </p:nvGrpSpPr>
        <p:grpSpPr bwMode="auto">
          <a:xfrm>
            <a:off x="904875" y="3552825"/>
            <a:ext cx="7718425" cy="366712"/>
            <a:chOff x="568" y="1465"/>
            <a:chExt cx="4862" cy="231"/>
          </a:xfrm>
        </p:grpSpPr>
        <p:sp>
          <p:nvSpPr>
            <p:cNvPr id="1085922" name="Rectangle 482"/>
            <p:cNvSpPr>
              <a:spLocks noChangeArrowheads="1"/>
            </p:cNvSpPr>
            <p:nvPr/>
          </p:nvSpPr>
          <p:spPr bwMode="auto">
            <a:xfrm>
              <a:off x="56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3" name="Rectangle 483"/>
            <p:cNvSpPr>
              <a:spLocks noChangeArrowheads="1"/>
            </p:cNvSpPr>
            <p:nvPr/>
          </p:nvSpPr>
          <p:spPr bwMode="auto">
            <a:xfrm>
              <a:off x="71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4" name="Rectangle 484"/>
            <p:cNvSpPr>
              <a:spLocks noChangeArrowheads="1"/>
            </p:cNvSpPr>
            <p:nvPr/>
          </p:nvSpPr>
          <p:spPr bwMode="auto">
            <a:xfrm>
              <a:off x="87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5" name="Rectangle 485"/>
            <p:cNvSpPr>
              <a:spLocks noChangeArrowheads="1"/>
            </p:cNvSpPr>
            <p:nvPr/>
          </p:nvSpPr>
          <p:spPr bwMode="auto">
            <a:xfrm>
              <a:off x="102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6" name="Rectangle 486"/>
            <p:cNvSpPr>
              <a:spLocks noChangeArrowheads="1"/>
            </p:cNvSpPr>
            <p:nvPr/>
          </p:nvSpPr>
          <p:spPr bwMode="auto">
            <a:xfrm>
              <a:off x="117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7" name="Rectangle 487"/>
            <p:cNvSpPr>
              <a:spLocks noChangeArrowheads="1"/>
            </p:cNvSpPr>
            <p:nvPr/>
          </p:nvSpPr>
          <p:spPr bwMode="auto">
            <a:xfrm>
              <a:off x="132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8" name="Rectangle 488"/>
            <p:cNvSpPr>
              <a:spLocks noChangeArrowheads="1"/>
            </p:cNvSpPr>
            <p:nvPr/>
          </p:nvSpPr>
          <p:spPr bwMode="auto">
            <a:xfrm>
              <a:off x="147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29" name="Rectangle 489"/>
            <p:cNvSpPr>
              <a:spLocks noChangeArrowheads="1"/>
            </p:cNvSpPr>
            <p:nvPr/>
          </p:nvSpPr>
          <p:spPr bwMode="auto">
            <a:xfrm>
              <a:off x="162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0" name="Rectangle 490"/>
            <p:cNvSpPr>
              <a:spLocks noChangeArrowheads="1"/>
            </p:cNvSpPr>
            <p:nvPr/>
          </p:nvSpPr>
          <p:spPr bwMode="auto">
            <a:xfrm>
              <a:off x="177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1" name="Rectangle 491"/>
            <p:cNvSpPr>
              <a:spLocks noChangeArrowheads="1"/>
            </p:cNvSpPr>
            <p:nvPr/>
          </p:nvSpPr>
          <p:spPr bwMode="auto">
            <a:xfrm>
              <a:off x="192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2" name="Rectangle 492"/>
            <p:cNvSpPr>
              <a:spLocks noChangeArrowheads="1"/>
            </p:cNvSpPr>
            <p:nvPr/>
          </p:nvSpPr>
          <p:spPr bwMode="auto">
            <a:xfrm>
              <a:off x="207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3" name="Rectangle 493"/>
            <p:cNvSpPr>
              <a:spLocks noChangeArrowheads="1"/>
            </p:cNvSpPr>
            <p:nvPr/>
          </p:nvSpPr>
          <p:spPr bwMode="auto">
            <a:xfrm>
              <a:off x="222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4" name="Rectangle 494"/>
            <p:cNvSpPr>
              <a:spLocks noChangeArrowheads="1"/>
            </p:cNvSpPr>
            <p:nvPr/>
          </p:nvSpPr>
          <p:spPr bwMode="auto">
            <a:xfrm>
              <a:off x="238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5" name="Rectangle 495"/>
            <p:cNvSpPr>
              <a:spLocks noChangeArrowheads="1"/>
            </p:cNvSpPr>
            <p:nvPr/>
          </p:nvSpPr>
          <p:spPr bwMode="auto">
            <a:xfrm>
              <a:off x="253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6" name="Rectangle 496"/>
            <p:cNvSpPr>
              <a:spLocks noChangeArrowheads="1"/>
            </p:cNvSpPr>
            <p:nvPr/>
          </p:nvSpPr>
          <p:spPr bwMode="auto">
            <a:xfrm>
              <a:off x="268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7" name="Rectangle 497"/>
            <p:cNvSpPr>
              <a:spLocks noChangeArrowheads="1"/>
            </p:cNvSpPr>
            <p:nvPr/>
          </p:nvSpPr>
          <p:spPr bwMode="auto">
            <a:xfrm>
              <a:off x="283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8" name="Rectangle 498"/>
            <p:cNvSpPr>
              <a:spLocks noChangeArrowheads="1"/>
            </p:cNvSpPr>
            <p:nvPr/>
          </p:nvSpPr>
          <p:spPr bwMode="auto">
            <a:xfrm>
              <a:off x="298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39" name="Rectangle 499"/>
            <p:cNvSpPr>
              <a:spLocks noChangeArrowheads="1"/>
            </p:cNvSpPr>
            <p:nvPr/>
          </p:nvSpPr>
          <p:spPr bwMode="auto">
            <a:xfrm>
              <a:off x="313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0" name="Rectangle 500"/>
            <p:cNvSpPr>
              <a:spLocks noChangeArrowheads="1"/>
            </p:cNvSpPr>
            <p:nvPr/>
          </p:nvSpPr>
          <p:spPr bwMode="auto">
            <a:xfrm>
              <a:off x="328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1" name="Rectangle 501"/>
            <p:cNvSpPr>
              <a:spLocks noChangeArrowheads="1"/>
            </p:cNvSpPr>
            <p:nvPr/>
          </p:nvSpPr>
          <p:spPr bwMode="auto">
            <a:xfrm>
              <a:off x="343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2" name="Rectangle 502"/>
            <p:cNvSpPr>
              <a:spLocks noChangeArrowheads="1"/>
            </p:cNvSpPr>
            <p:nvPr/>
          </p:nvSpPr>
          <p:spPr bwMode="auto">
            <a:xfrm>
              <a:off x="358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3" name="Rectangle 503"/>
            <p:cNvSpPr>
              <a:spLocks noChangeArrowheads="1"/>
            </p:cNvSpPr>
            <p:nvPr/>
          </p:nvSpPr>
          <p:spPr bwMode="auto">
            <a:xfrm>
              <a:off x="373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4" name="Rectangle 504"/>
            <p:cNvSpPr>
              <a:spLocks noChangeArrowheads="1"/>
            </p:cNvSpPr>
            <p:nvPr/>
          </p:nvSpPr>
          <p:spPr bwMode="auto">
            <a:xfrm>
              <a:off x="3890"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5" name="Rectangle 505"/>
            <p:cNvSpPr>
              <a:spLocks noChangeArrowheads="1"/>
            </p:cNvSpPr>
            <p:nvPr/>
          </p:nvSpPr>
          <p:spPr bwMode="auto">
            <a:xfrm>
              <a:off x="4041"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6" name="Rectangle 506"/>
            <p:cNvSpPr>
              <a:spLocks noChangeArrowheads="1"/>
            </p:cNvSpPr>
            <p:nvPr/>
          </p:nvSpPr>
          <p:spPr bwMode="auto">
            <a:xfrm>
              <a:off x="4192"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47" name="Rectangle 507"/>
            <p:cNvSpPr>
              <a:spLocks noChangeArrowheads="1"/>
            </p:cNvSpPr>
            <p:nvPr/>
          </p:nvSpPr>
          <p:spPr bwMode="auto">
            <a:xfrm>
              <a:off x="4343"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8" name="Rectangle 508"/>
            <p:cNvSpPr>
              <a:spLocks noChangeArrowheads="1"/>
            </p:cNvSpPr>
            <p:nvPr/>
          </p:nvSpPr>
          <p:spPr bwMode="auto">
            <a:xfrm>
              <a:off x="4494"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49" name="Rectangle 509"/>
            <p:cNvSpPr>
              <a:spLocks noChangeArrowheads="1"/>
            </p:cNvSpPr>
            <p:nvPr/>
          </p:nvSpPr>
          <p:spPr bwMode="auto">
            <a:xfrm>
              <a:off x="4645"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50" name="Rectangle 510"/>
            <p:cNvSpPr>
              <a:spLocks noChangeArrowheads="1"/>
            </p:cNvSpPr>
            <p:nvPr/>
          </p:nvSpPr>
          <p:spPr bwMode="auto">
            <a:xfrm>
              <a:off x="4796"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sp>
          <p:nvSpPr>
            <p:cNvPr id="1085951" name="Rectangle 511"/>
            <p:cNvSpPr>
              <a:spLocks noChangeArrowheads="1"/>
            </p:cNvSpPr>
            <p:nvPr/>
          </p:nvSpPr>
          <p:spPr bwMode="auto">
            <a:xfrm>
              <a:off x="4947"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52" name="Rectangle 512"/>
            <p:cNvSpPr>
              <a:spLocks noChangeArrowheads="1"/>
            </p:cNvSpPr>
            <p:nvPr/>
          </p:nvSpPr>
          <p:spPr bwMode="auto">
            <a:xfrm>
              <a:off x="5098"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0</a:t>
              </a:r>
            </a:p>
          </p:txBody>
        </p:sp>
        <p:sp>
          <p:nvSpPr>
            <p:cNvPr id="1085953" name="Rectangle 513"/>
            <p:cNvSpPr>
              <a:spLocks noChangeArrowheads="1"/>
            </p:cNvSpPr>
            <p:nvPr/>
          </p:nvSpPr>
          <p:spPr bwMode="auto">
            <a:xfrm>
              <a:off x="5249" y="1465"/>
              <a:ext cx="18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ltLang="de-DE" sz="1800">
                  <a:latin typeface="Helvetica" charset="0"/>
                </a:rPr>
                <a:t>1</a:t>
              </a:r>
            </a:p>
          </p:txBody>
        </p:sp>
      </p:grpSp>
      <p:sp>
        <p:nvSpPr>
          <p:cNvPr id="229"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61</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7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857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8587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858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85741"/>
                                        </p:tgtEl>
                                        <p:attrNameLst>
                                          <p:attrName>style.visibility</p:attrName>
                                        </p:attrNameLst>
                                      </p:cBhvr>
                                      <p:to>
                                        <p:strVal val="visible"/>
                                      </p:to>
                                    </p:set>
                                  </p:childTnLst>
                                </p:cTn>
                              </p:par>
                            </p:childTnLst>
                          </p:cTn>
                        </p:par>
                        <p:par>
                          <p:cTn id="19" fill="hold">
                            <p:stCondLst>
                              <p:cond delay="0"/>
                            </p:stCondLst>
                            <p:childTnLst>
                              <p:par>
                                <p:cTn id="20" presetID="63" presetClass="path" presetSubtype="0" fill="hold" nodeType="afterEffect">
                                  <p:stCondLst>
                                    <p:cond delay="300"/>
                                  </p:stCondLst>
                                  <p:childTnLst>
                                    <p:animMotion origin="layout" path="M -3.05556E-6 -2.96296E-6 L 0.42014 -0.00046 " pathEditMode="relative" rAng="0" ptsTypes="AA">
                                      <p:cBhvr>
                                        <p:cTn id="21" dur="2000" fill="hold"/>
                                        <p:tgtEl>
                                          <p:spTgt spid="1085877"/>
                                        </p:tgtEl>
                                        <p:attrNameLst>
                                          <p:attrName>ppt_x</p:attrName>
                                          <p:attrName>ppt_y</p:attrName>
                                        </p:attrNameLst>
                                      </p:cBhvr>
                                      <p:rCtr x="21007" y="-23"/>
                                    </p:animMotion>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85888"/>
                                        </p:tgtEl>
                                        <p:attrNameLst>
                                          <p:attrName>style.visibility</p:attrName>
                                        </p:attrNameLst>
                                      </p:cBhvr>
                                      <p:to>
                                        <p:strVal val="visible"/>
                                      </p:to>
                                    </p:set>
                                  </p:childTnLst>
                                </p:cTn>
                              </p:par>
                            </p:childTnLst>
                          </p:cTn>
                        </p:par>
                        <p:par>
                          <p:cTn id="26" fill="hold">
                            <p:stCondLst>
                              <p:cond delay="0"/>
                            </p:stCondLst>
                            <p:childTnLst>
                              <p:par>
                                <p:cTn id="27" presetID="64" presetClass="path" presetSubtype="0" fill="hold" nodeType="afterEffect">
                                  <p:stCondLst>
                                    <p:cond delay="0"/>
                                  </p:stCondLst>
                                  <p:childTnLst>
                                    <p:animMotion origin="layout" path="M 3.05556E-6 -2.59259E-6 L 3.05556E-6 -0.0743 " pathEditMode="relative" rAng="0" ptsTypes="AA">
                                      <p:cBhvr>
                                        <p:cTn id="28" dur="2000" fill="hold"/>
                                        <p:tgtEl>
                                          <p:spTgt spid="1085888"/>
                                        </p:tgtEl>
                                        <p:attrNameLst>
                                          <p:attrName>ppt_x</p:attrName>
                                          <p:attrName>ppt_y</p:attrName>
                                        </p:attrNameLst>
                                      </p:cBhvr>
                                      <p:rCtr x="0" y="-3727"/>
                                    </p:animMotion>
                                  </p:childTnLst>
                                </p:cTn>
                              </p:par>
                            </p:childTnLst>
                          </p:cTn>
                        </p:par>
                        <p:par>
                          <p:cTn id="29" fill="hold">
                            <p:stCondLst>
                              <p:cond delay="2000"/>
                            </p:stCondLst>
                            <p:childTnLst>
                              <p:par>
                                <p:cTn id="30" presetID="1" presetClass="exit" presetSubtype="0" fill="hold" nodeType="afterEffect">
                                  <p:stCondLst>
                                    <p:cond delay="0"/>
                                  </p:stCondLst>
                                  <p:childTnLst>
                                    <p:set>
                                      <p:cBhvr>
                                        <p:cTn id="31" dur="1" fill="hold">
                                          <p:stCondLst>
                                            <p:cond delay="0"/>
                                          </p:stCondLst>
                                        </p:cTn>
                                        <p:tgtEl>
                                          <p:spTgt spid="1085888"/>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1085877"/>
                                        </p:tgtEl>
                                        <p:attrNameLst>
                                          <p:attrName>style.visibility</p:attrName>
                                        </p:attrNameLst>
                                      </p:cBhvr>
                                      <p:to>
                                        <p:strVal val="hidden"/>
                                      </p:to>
                                    </p:set>
                                  </p:childTnLst>
                                </p:cTn>
                              </p:par>
                            </p:childTnLst>
                          </p:cTn>
                        </p:par>
                        <p:par>
                          <p:cTn id="34" fill="hold">
                            <p:stCondLst>
                              <p:cond delay="2000"/>
                            </p:stCondLst>
                            <p:childTnLst>
                              <p:par>
                                <p:cTn id="35" presetID="1" presetClass="entr" presetSubtype="0" fill="hold" nodeType="afterEffect">
                                  <p:stCondLst>
                                    <p:cond delay="0"/>
                                  </p:stCondLst>
                                  <p:childTnLst>
                                    <p:set>
                                      <p:cBhvr>
                                        <p:cTn id="36" dur="1" fill="hold">
                                          <p:stCondLst>
                                            <p:cond delay="0"/>
                                          </p:stCondLst>
                                        </p:cTn>
                                        <p:tgtEl>
                                          <p:spTgt spid="10859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085740">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85740">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8574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738" grpId="0" build="p"/>
      <p:bldP spid="1085814" grpId="0" animBg="1"/>
      <p:bldP spid="1085740"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586"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Static Methods in </a:t>
            </a:r>
            <a:r>
              <a:rPr lang="en-US" altLang="de-DE" sz="4000" b="1" dirty="0" err="1">
                <a:solidFill>
                  <a:schemeClr val="tx1"/>
                </a:solidFill>
                <a:latin typeface="Courier New" charset="0"/>
              </a:rPr>
              <a:t>GImage</a:t>
            </a:r>
            <a:endParaRPr lang="en-US" altLang="de-DE" dirty="0">
              <a:solidFill>
                <a:schemeClr val="tx1"/>
              </a:solidFill>
              <a:latin typeface="Times New Roman" charset="0"/>
            </a:endParaRPr>
          </a:p>
        </p:txBody>
      </p:sp>
      <p:sp>
        <p:nvSpPr>
          <p:cNvPr id="1091587" name="Rectangle 3"/>
          <p:cNvSpPr>
            <a:spLocks noChangeArrowheads="1"/>
          </p:cNvSpPr>
          <p:nvPr/>
        </p:nvSpPr>
        <p:spPr bwMode="auto">
          <a:xfrm>
            <a:off x="228600" y="1219200"/>
            <a:ext cx="8001000" cy="548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lang="en-US" altLang="de-DE" sz="2400" b="1" dirty="0">
                <a:solidFill>
                  <a:srgbClr val="0000FF"/>
                </a:solidFill>
              </a:rPr>
              <a:t>/** Returns alpha component from RGB value.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getAlpha</a:t>
            </a:r>
            <a:r>
              <a:rPr lang="en-US" altLang="de-DE" sz="2400" b="1" dirty="0"/>
              <a:t>(</a:t>
            </a:r>
            <a:r>
              <a:rPr lang="en-US" altLang="de-DE" sz="2400" b="1" dirty="0" err="1"/>
              <a:t>int</a:t>
            </a:r>
            <a:r>
              <a:rPr lang="en-US" altLang="de-DE" sz="2400" b="1" dirty="0"/>
              <a:t> pixel) {</a:t>
            </a:r>
          </a:p>
          <a:p>
            <a:pPr>
              <a:lnSpc>
                <a:spcPct val="90000"/>
              </a:lnSpc>
              <a:defRPr/>
            </a:pPr>
            <a:r>
              <a:rPr lang="en-US" altLang="de-DE" sz="2400" b="1" dirty="0"/>
              <a:t>      return (pixel &gt;&gt; 24) &amp; 0xFF; }</a:t>
            </a:r>
          </a:p>
          <a:p>
            <a:pPr>
              <a:lnSpc>
                <a:spcPct val="90000"/>
              </a:lnSpc>
              <a:defRPr/>
            </a:pPr>
            <a:endParaRPr lang="en-US" altLang="de-DE" sz="2400" b="1" dirty="0"/>
          </a:p>
          <a:p>
            <a:pPr>
              <a:lnSpc>
                <a:spcPct val="90000"/>
              </a:lnSpc>
              <a:defRPr/>
            </a:pPr>
            <a:r>
              <a:rPr lang="en-US" altLang="de-DE" sz="2400" b="1" dirty="0">
                <a:solidFill>
                  <a:srgbClr val="0000FF"/>
                </a:solidFill>
              </a:rPr>
              <a:t>/** Returns red component from RGB value.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getRed</a:t>
            </a:r>
            <a:r>
              <a:rPr lang="en-US" altLang="de-DE" sz="2400" b="1" dirty="0"/>
              <a:t>(</a:t>
            </a:r>
            <a:r>
              <a:rPr lang="en-US" altLang="de-DE" sz="2400" b="1" dirty="0" err="1"/>
              <a:t>int</a:t>
            </a:r>
            <a:r>
              <a:rPr lang="en-US" altLang="de-DE" sz="2400" b="1" dirty="0"/>
              <a:t> pixel) {</a:t>
            </a:r>
          </a:p>
          <a:p>
            <a:pPr>
              <a:lnSpc>
                <a:spcPct val="90000"/>
              </a:lnSpc>
              <a:defRPr/>
            </a:pPr>
            <a:r>
              <a:rPr lang="en-US" altLang="de-DE" sz="2400" b="1" dirty="0"/>
              <a:t>      return (pixel &gt;&gt; 16) &amp; 0xFF; }</a:t>
            </a:r>
          </a:p>
          <a:p>
            <a:pPr>
              <a:lnSpc>
                <a:spcPct val="90000"/>
              </a:lnSpc>
              <a:defRPr/>
            </a:pPr>
            <a:endParaRPr lang="en-US" altLang="de-DE" sz="2400" b="1" dirty="0"/>
          </a:p>
          <a:p>
            <a:pPr>
              <a:lnSpc>
                <a:spcPct val="90000"/>
              </a:lnSpc>
              <a:defRPr/>
            </a:pPr>
            <a:r>
              <a:rPr lang="en-US" altLang="de-DE" sz="2400" b="1" dirty="0">
                <a:solidFill>
                  <a:srgbClr val="0000FF"/>
                </a:solidFill>
              </a:rPr>
              <a:t>/** Returns green component from RGB value.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getGreen</a:t>
            </a:r>
            <a:r>
              <a:rPr lang="en-US" altLang="de-DE" sz="2400" b="1" dirty="0"/>
              <a:t>(</a:t>
            </a:r>
            <a:r>
              <a:rPr lang="en-US" altLang="de-DE" sz="2400" b="1" dirty="0" err="1"/>
              <a:t>int</a:t>
            </a:r>
            <a:r>
              <a:rPr lang="en-US" altLang="de-DE" sz="2400" b="1" dirty="0"/>
              <a:t> pixel) {</a:t>
            </a:r>
          </a:p>
          <a:p>
            <a:pPr>
              <a:lnSpc>
                <a:spcPct val="90000"/>
              </a:lnSpc>
              <a:defRPr/>
            </a:pPr>
            <a:r>
              <a:rPr lang="en-US" altLang="de-DE" sz="2400" b="1" dirty="0"/>
              <a:t>      return (pixel &gt;&gt; 8) &amp; 0xFF; }</a:t>
            </a:r>
          </a:p>
          <a:p>
            <a:pPr>
              <a:lnSpc>
                <a:spcPct val="90000"/>
              </a:lnSpc>
              <a:defRPr/>
            </a:pPr>
            <a:endParaRPr lang="en-US" altLang="de-DE" sz="2400" b="1" dirty="0"/>
          </a:p>
          <a:p>
            <a:pPr>
              <a:lnSpc>
                <a:spcPct val="90000"/>
              </a:lnSpc>
              <a:defRPr/>
            </a:pPr>
            <a:r>
              <a:rPr lang="en-US" altLang="de-DE" sz="2400" b="1" dirty="0">
                <a:solidFill>
                  <a:srgbClr val="0000FF"/>
                </a:solidFill>
              </a:rPr>
              <a:t>/** Returns blue component from RGB value.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getBlue</a:t>
            </a:r>
            <a:r>
              <a:rPr lang="en-US" altLang="de-DE" sz="2400" b="1" dirty="0"/>
              <a:t>(</a:t>
            </a:r>
            <a:r>
              <a:rPr lang="en-US" altLang="de-DE" sz="2400" b="1" dirty="0" err="1"/>
              <a:t>int</a:t>
            </a:r>
            <a:r>
              <a:rPr lang="en-US" altLang="de-DE" sz="2400" b="1" dirty="0"/>
              <a:t> pixel) {</a:t>
            </a:r>
          </a:p>
          <a:p>
            <a:pPr>
              <a:lnSpc>
                <a:spcPct val="90000"/>
              </a:lnSpc>
              <a:defRPr/>
            </a:pPr>
            <a:r>
              <a:rPr lang="en-US" altLang="de-DE" sz="2400" b="1" dirty="0"/>
              <a:t>      return pixel &amp; 0xFF; }</a:t>
            </a:r>
            <a:endParaRPr altLang="de-DE" sz="2400" b="1" noProof="1"/>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62</a:t>
            </a:fld>
            <a:endParaRPr lang="en-US" altLang="de-DE"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158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1587">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91587">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91587">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91587">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91587">
                                            <p:txEl>
                                              <p:pRg st="9" end="9"/>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91587">
                                            <p:txEl>
                                              <p:pRg st="10" end="1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91587">
                                            <p:txEl>
                                              <p:pRg st="12" end="1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91587">
                                            <p:txEl>
                                              <p:pRg st="13" end="1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9158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1587" grpId="0" uiExpand="1"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586" name="Rectangle 2"/>
          <p:cNvSpPr>
            <a:spLocks noGrp="1" noChangeArrowheads="1"/>
          </p:cNvSpPr>
          <p:nvPr>
            <p:ph type="title"/>
          </p:nvPr>
        </p:nvSpPr>
        <p:spPr>
          <a:xfrm>
            <a:off x="0" y="76200"/>
            <a:ext cx="9144000" cy="1143000"/>
          </a:xfrm>
        </p:spPr>
        <p:txBody>
          <a:bodyPr/>
          <a:lstStyle/>
          <a:p>
            <a:pPr>
              <a:defRPr/>
            </a:pPr>
            <a:r>
              <a:rPr lang="en-US" altLang="de-DE" dirty="0">
                <a:solidFill>
                  <a:schemeClr val="tx1"/>
                </a:solidFill>
                <a:latin typeface="Arial" charset="0"/>
                <a:ea typeface="Arial" charset="0"/>
                <a:cs typeface="Arial" charset="0"/>
              </a:rPr>
              <a:t>Static Methods in </a:t>
            </a:r>
            <a:r>
              <a:rPr lang="en-US" altLang="de-DE" sz="4000" b="1" dirty="0" err="1">
                <a:solidFill>
                  <a:schemeClr val="tx1"/>
                </a:solidFill>
                <a:latin typeface="Courier New" charset="0"/>
              </a:rPr>
              <a:t>GImage</a:t>
            </a:r>
            <a:endParaRPr lang="en-US" altLang="de-DE" dirty="0">
              <a:solidFill>
                <a:schemeClr val="tx1"/>
              </a:solidFill>
              <a:latin typeface="Times New Roman" charset="0"/>
            </a:endParaRPr>
          </a:p>
        </p:txBody>
      </p:sp>
      <p:sp>
        <p:nvSpPr>
          <p:cNvPr id="1091587" name="Rectangle 3"/>
          <p:cNvSpPr>
            <a:spLocks noChangeArrowheads="1"/>
          </p:cNvSpPr>
          <p:nvPr/>
        </p:nvSpPr>
        <p:spPr bwMode="auto">
          <a:xfrm>
            <a:off x="457200" y="990600"/>
            <a:ext cx="8001000" cy="548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defRPr/>
            </a:pPr>
            <a:r>
              <a:rPr lang="en-US" altLang="de-DE" sz="2400" b="1" dirty="0">
                <a:solidFill>
                  <a:srgbClr val="0000FF"/>
                </a:solidFill>
              </a:rPr>
              <a:t>/** Creates opaque pixel value </a:t>
            </a:r>
          </a:p>
          <a:p>
            <a:pPr>
              <a:lnSpc>
                <a:spcPct val="90000"/>
              </a:lnSpc>
              <a:defRPr/>
            </a:pPr>
            <a:r>
              <a:rPr lang="en-US" altLang="de-DE" sz="2400" b="1" dirty="0">
                <a:solidFill>
                  <a:srgbClr val="0000FF"/>
                </a:solidFill>
              </a:rPr>
              <a:t>    from color components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createRGBPixel</a:t>
            </a:r>
            <a:r>
              <a:rPr lang="en-US" altLang="de-DE" sz="2400" b="1" dirty="0"/>
              <a:t>(</a:t>
            </a:r>
            <a:r>
              <a:rPr lang="en-US" altLang="de-DE" sz="2400" b="1" dirty="0" err="1"/>
              <a:t>int</a:t>
            </a:r>
            <a:r>
              <a:rPr lang="en-US" altLang="de-DE" sz="2400" b="1" dirty="0"/>
              <a:t> r,</a:t>
            </a:r>
          </a:p>
          <a:p>
            <a:pPr>
              <a:lnSpc>
                <a:spcPct val="90000"/>
              </a:lnSpc>
              <a:defRPr/>
            </a:pPr>
            <a:r>
              <a:rPr lang="en-US" altLang="de-DE" sz="2400" b="1" dirty="0"/>
              <a:t>       </a:t>
            </a:r>
            <a:r>
              <a:rPr lang="en-US" altLang="de-DE" sz="2400" b="1" dirty="0" err="1"/>
              <a:t>int</a:t>
            </a:r>
            <a:r>
              <a:rPr lang="en-US" altLang="de-DE" sz="2400" b="1" dirty="0"/>
              <a:t> g, </a:t>
            </a:r>
            <a:r>
              <a:rPr lang="en-US" altLang="de-DE" sz="2400" b="1" dirty="0" err="1"/>
              <a:t>int</a:t>
            </a:r>
            <a:r>
              <a:rPr lang="en-US" altLang="de-DE" sz="2400" b="1" dirty="0"/>
              <a:t> b) {</a:t>
            </a:r>
          </a:p>
          <a:p>
            <a:pPr>
              <a:lnSpc>
                <a:spcPct val="90000"/>
              </a:lnSpc>
              <a:defRPr/>
            </a:pPr>
            <a:r>
              <a:rPr lang="en-US" altLang="de-DE" sz="2400" b="1" dirty="0"/>
              <a:t>     return </a:t>
            </a:r>
            <a:r>
              <a:rPr lang="en-US" altLang="de-DE" sz="2400" b="1" dirty="0" err="1"/>
              <a:t>createRGBPixel</a:t>
            </a:r>
            <a:r>
              <a:rPr lang="en-US" altLang="de-DE" sz="2400" b="1" dirty="0"/>
              <a:t>(r, g, b, 0xFF);</a:t>
            </a:r>
          </a:p>
          <a:p>
            <a:pPr>
              <a:lnSpc>
                <a:spcPct val="90000"/>
              </a:lnSpc>
              <a:defRPr/>
            </a:pPr>
            <a:r>
              <a:rPr lang="en-US" altLang="de-DE" sz="2400" b="1" dirty="0"/>
              <a:t>   }</a:t>
            </a:r>
          </a:p>
          <a:p>
            <a:pPr>
              <a:lnSpc>
                <a:spcPct val="90000"/>
              </a:lnSpc>
              <a:defRPr/>
            </a:pPr>
            <a:endParaRPr lang="en-US" altLang="de-DE" sz="2400" b="1" dirty="0"/>
          </a:p>
          <a:p>
            <a:pPr>
              <a:lnSpc>
                <a:spcPct val="90000"/>
              </a:lnSpc>
              <a:defRPr/>
            </a:pPr>
            <a:r>
              <a:rPr lang="en-US" altLang="de-DE" sz="2400" b="1" dirty="0">
                <a:solidFill>
                  <a:srgbClr val="0000FF"/>
                </a:solidFill>
              </a:rPr>
              <a:t>/** Creates pixel value from color components,</a:t>
            </a:r>
          </a:p>
          <a:p>
            <a:pPr>
              <a:lnSpc>
                <a:spcPct val="90000"/>
              </a:lnSpc>
              <a:defRPr/>
            </a:pPr>
            <a:r>
              <a:rPr lang="en-US" altLang="de-DE" sz="2400" b="1" dirty="0">
                <a:solidFill>
                  <a:srgbClr val="0000FF"/>
                </a:solidFill>
              </a:rPr>
              <a:t>    including alpha */</a:t>
            </a:r>
          </a:p>
          <a:p>
            <a:pPr>
              <a:lnSpc>
                <a:spcPct val="90000"/>
              </a:lnSpc>
              <a:defRPr/>
            </a:pPr>
            <a:r>
              <a:rPr lang="en-US" altLang="de-DE" sz="2400" b="1" dirty="0"/>
              <a:t>   public static </a:t>
            </a:r>
            <a:r>
              <a:rPr lang="en-US" altLang="de-DE" sz="2400" b="1" dirty="0" err="1"/>
              <a:t>int</a:t>
            </a:r>
            <a:r>
              <a:rPr lang="en-US" altLang="de-DE" sz="2400" b="1" dirty="0"/>
              <a:t> </a:t>
            </a:r>
            <a:r>
              <a:rPr lang="en-US" altLang="de-DE" sz="2400" b="1" dirty="0" err="1"/>
              <a:t>createRGBPixel</a:t>
            </a:r>
            <a:r>
              <a:rPr lang="en-US" altLang="de-DE" sz="2400" b="1" dirty="0"/>
              <a:t>(</a:t>
            </a:r>
            <a:r>
              <a:rPr lang="en-US" altLang="de-DE" sz="2400" b="1" dirty="0" err="1"/>
              <a:t>int</a:t>
            </a:r>
            <a:r>
              <a:rPr lang="en-US" altLang="de-DE" sz="2400" b="1" dirty="0"/>
              <a:t> r,</a:t>
            </a:r>
          </a:p>
          <a:p>
            <a:pPr>
              <a:lnSpc>
                <a:spcPct val="90000"/>
              </a:lnSpc>
              <a:defRPr/>
            </a:pPr>
            <a:r>
              <a:rPr lang="en-US" altLang="de-DE" sz="2400" b="1" dirty="0"/>
              <a:t>       </a:t>
            </a:r>
            <a:r>
              <a:rPr lang="en-US" altLang="de-DE" sz="2400" b="1" dirty="0" err="1"/>
              <a:t>int</a:t>
            </a:r>
            <a:r>
              <a:rPr lang="en-US" altLang="de-DE" sz="2400" b="1" dirty="0"/>
              <a:t> g, </a:t>
            </a:r>
            <a:r>
              <a:rPr lang="en-US" altLang="de-DE" sz="2400" b="1" dirty="0" err="1"/>
              <a:t>int</a:t>
            </a:r>
            <a:r>
              <a:rPr lang="en-US" altLang="de-DE" sz="2400" b="1" dirty="0"/>
              <a:t> b, </a:t>
            </a:r>
            <a:r>
              <a:rPr lang="en-US" altLang="de-DE" sz="2400" b="1" dirty="0" err="1"/>
              <a:t>int</a:t>
            </a:r>
            <a:r>
              <a:rPr lang="en-US" altLang="de-DE" sz="2400" b="1" dirty="0"/>
              <a:t> alpha) {</a:t>
            </a:r>
          </a:p>
          <a:p>
            <a:pPr>
              <a:lnSpc>
                <a:spcPct val="90000"/>
              </a:lnSpc>
              <a:defRPr/>
            </a:pPr>
            <a:r>
              <a:rPr lang="en-US" altLang="de-DE" sz="2400" b="1" dirty="0"/>
              <a:t>     return (alpha &lt;&lt; 24) | (r &lt;&lt; 16) |</a:t>
            </a:r>
          </a:p>
          <a:p>
            <a:pPr>
              <a:lnSpc>
                <a:spcPct val="90000"/>
              </a:lnSpc>
              <a:defRPr/>
            </a:pPr>
            <a:r>
              <a:rPr lang="en-US" altLang="de-DE" sz="2400" b="1" dirty="0"/>
              <a:t>            (g &lt;&lt; 8) | b;</a:t>
            </a:r>
          </a:p>
          <a:p>
            <a:pPr>
              <a:lnSpc>
                <a:spcPct val="90000"/>
              </a:lnSpc>
              <a:defRPr/>
            </a:pPr>
            <a:r>
              <a:rPr lang="en-US" altLang="de-DE" sz="2400" b="1" dirty="0"/>
              <a:t>   }</a:t>
            </a:r>
            <a:endParaRPr altLang="de-DE" sz="2400" b="1" noProof="1"/>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63</a:t>
            </a:fld>
            <a:endParaRPr lang="en-US" altLang="de-DE" sz="1400"/>
          </a:p>
        </p:txBody>
      </p:sp>
    </p:spTree>
    <p:extLst>
      <p:ext uri="{BB962C8B-B14F-4D97-AF65-F5344CB8AC3E}">
        <p14:creationId xmlns:p14="http://schemas.microsoft.com/office/powerpoint/2010/main" val="116992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1587">
                                            <p:txEl>
                                              <p:pRg st="7" end="7"/>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1587">
                                            <p:txEl>
                                              <p:pRg st="8" end="8"/>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91587">
                                            <p:txEl>
                                              <p:pRg st="9" end="9"/>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91587">
                                            <p:txEl>
                                              <p:pRg st="10" end="1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91587">
                                            <p:txEl>
                                              <p:pRg st="11" end="1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91587">
                                            <p:txEl>
                                              <p:pRg st="12" end="1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9158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1587"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The </a:t>
            </a:r>
            <a:r>
              <a:rPr lang="en-US" altLang="de-DE" sz="4000" b="1">
                <a:solidFill>
                  <a:srgbClr val="FF0000"/>
                </a:solidFill>
                <a:latin typeface="Courier New" charset="0"/>
              </a:rPr>
              <a:t>ArrayList</a:t>
            </a:r>
            <a:r>
              <a:rPr lang="en-US" altLang="de-DE">
                <a:solidFill>
                  <a:srgbClr val="FF0000"/>
                </a:solidFill>
                <a:latin typeface="Times New Roman" charset="0"/>
              </a:rPr>
              <a:t> Class</a:t>
            </a:r>
          </a:p>
        </p:txBody>
      </p:sp>
      <p:sp>
        <p:nvSpPr>
          <p:cNvPr id="961721" name="Rectangle 185"/>
          <p:cNvSpPr>
            <a:spLocks noChangeArrowheads="1"/>
          </p:cNvSpPr>
          <p:nvPr/>
        </p:nvSpPr>
        <p:spPr bwMode="auto">
          <a:xfrm>
            <a:off x="482600" y="1155700"/>
            <a:ext cx="81280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Although arrays are conceptually important as a data structure, they are not used as much in Java as they are in most other languages.  The reason is that the </a:t>
            </a:r>
            <a:r>
              <a:rPr lang="en-US" altLang="de-DE" sz="2200" b="1">
                <a:latin typeface="Courier New" charset="0"/>
              </a:rPr>
              <a:t>java.util </a:t>
            </a:r>
            <a:r>
              <a:rPr lang="en-US" altLang="de-DE" sz="2400">
                <a:latin typeface="Times New Roman" charset="0"/>
              </a:rPr>
              <a:t>package includes a class called </a:t>
            </a:r>
            <a:r>
              <a:rPr lang="en-US" altLang="de-DE" sz="2200" b="1">
                <a:latin typeface="Courier New" charset="0"/>
              </a:rPr>
              <a:t>ArrayList</a:t>
            </a:r>
            <a:r>
              <a:rPr lang="en-US" altLang="de-DE" sz="2400">
                <a:latin typeface="Times New Roman" charset="0"/>
              </a:rPr>
              <a:t> that provides the standard array behavior along with other useful operations.</a:t>
            </a:r>
          </a:p>
        </p:txBody>
      </p:sp>
      <p:sp>
        <p:nvSpPr>
          <p:cNvPr id="961724" name="Rectangle 188"/>
          <p:cNvSpPr>
            <a:spLocks noChangeArrowheads="1"/>
          </p:cNvSpPr>
          <p:nvPr/>
        </p:nvSpPr>
        <p:spPr bwMode="auto">
          <a:xfrm>
            <a:off x="482600" y="2882900"/>
            <a:ext cx="8128000" cy="298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The main differences between Java arrays and </a:t>
            </a:r>
            <a:r>
              <a:rPr lang="en-US" altLang="de-DE" sz="2200" b="1">
                <a:latin typeface="Courier New" charset="0"/>
              </a:rPr>
              <a:t>ArrayList</a:t>
            </a:r>
            <a:r>
              <a:rPr lang="en-US" altLang="de-DE" sz="2000">
                <a:latin typeface="Times New Roman" charset="0"/>
              </a:rPr>
              <a:t>s</a:t>
            </a:r>
            <a:r>
              <a:rPr lang="en-US" altLang="de-DE" sz="2400">
                <a:latin typeface="Times New Roman" charset="0"/>
              </a:rPr>
              <a:t> stem from the fact that </a:t>
            </a:r>
            <a:r>
              <a:rPr lang="en-US" altLang="de-DE" sz="2200" b="1">
                <a:latin typeface="Courier New" charset="0"/>
              </a:rPr>
              <a:t>ArrayList</a:t>
            </a:r>
            <a:r>
              <a:rPr lang="en-US" altLang="de-DE" sz="2400">
                <a:latin typeface="Times New Roman" charset="0"/>
              </a:rPr>
              <a:t> is a Java class rather than a special form in the language.  As a result, all operations on </a:t>
            </a:r>
            <a:r>
              <a:rPr lang="en-US" altLang="de-DE" sz="2200" b="1">
                <a:latin typeface="Courier New" charset="0"/>
              </a:rPr>
              <a:t>ArrayList</a:t>
            </a:r>
            <a:r>
              <a:rPr lang="en-US" altLang="de-DE" sz="2000">
                <a:latin typeface="Times New Roman" charset="0"/>
              </a:rPr>
              <a:t>s</a:t>
            </a:r>
            <a:r>
              <a:rPr lang="en-US" altLang="de-DE" sz="2400">
                <a:latin typeface="Times New Roman" charset="0"/>
              </a:rPr>
              <a:t> are indicated using method calls.  For example, the most obvious differences include:</a:t>
            </a:r>
          </a:p>
          <a:p>
            <a:pPr lvl="1" algn="just">
              <a:lnSpc>
                <a:spcPct val="85000"/>
              </a:lnSpc>
              <a:spcBef>
                <a:spcPct val="0"/>
              </a:spcBef>
              <a:spcAft>
                <a:spcPct val="20000"/>
              </a:spcAft>
              <a:defRPr/>
            </a:pPr>
            <a:r>
              <a:rPr lang="en-US" altLang="de-DE" sz="2000">
                <a:latin typeface="Times New Roman" charset="0"/>
              </a:rPr>
              <a:t>You create a new </a:t>
            </a:r>
            <a:r>
              <a:rPr lang="en-US" altLang="de-DE" sz="1800" b="1">
                <a:latin typeface="Courier New" charset="0"/>
              </a:rPr>
              <a:t>ArrayList</a:t>
            </a:r>
            <a:r>
              <a:rPr lang="en-US" altLang="de-DE" sz="2000">
                <a:latin typeface="Times New Roman" charset="0"/>
              </a:rPr>
              <a:t> by calling the </a:t>
            </a:r>
            <a:r>
              <a:rPr lang="en-US" altLang="de-DE" sz="1800" b="1">
                <a:latin typeface="Courier New" charset="0"/>
              </a:rPr>
              <a:t>ArrayList</a:t>
            </a:r>
            <a:r>
              <a:rPr lang="en-US" altLang="de-DE" sz="2000">
                <a:latin typeface="Times New Roman" charset="0"/>
              </a:rPr>
              <a:t> constructor.</a:t>
            </a:r>
          </a:p>
          <a:p>
            <a:pPr lvl="1" algn="just">
              <a:lnSpc>
                <a:spcPct val="85000"/>
              </a:lnSpc>
              <a:spcBef>
                <a:spcPct val="0"/>
              </a:spcBef>
              <a:spcAft>
                <a:spcPct val="20000"/>
              </a:spcAft>
              <a:defRPr/>
            </a:pPr>
            <a:r>
              <a:rPr lang="en-US" altLang="de-DE" sz="2000">
                <a:latin typeface="Times New Roman" charset="0"/>
              </a:rPr>
              <a:t>You get the number of elements by calling the </a:t>
            </a:r>
            <a:r>
              <a:rPr lang="en-US" altLang="de-DE" sz="1800" b="1">
                <a:latin typeface="Courier New" charset="0"/>
              </a:rPr>
              <a:t>size</a:t>
            </a:r>
            <a:r>
              <a:rPr lang="en-US" altLang="de-DE" sz="2000">
                <a:latin typeface="Times New Roman" charset="0"/>
              </a:rPr>
              <a:t> method rather than by selecting a </a:t>
            </a:r>
            <a:r>
              <a:rPr lang="en-US" altLang="de-DE" sz="1800" b="1">
                <a:latin typeface="Courier New" charset="0"/>
              </a:rPr>
              <a:t>length</a:t>
            </a:r>
            <a:r>
              <a:rPr lang="en-US" altLang="de-DE" sz="2000">
                <a:latin typeface="Times New Roman" charset="0"/>
              </a:rPr>
              <a:t> field.</a:t>
            </a:r>
          </a:p>
          <a:p>
            <a:pPr lvl="1" algn="just">
              <a:lnSpc>
                <a:spcPct val="85000"/>
              </a:lnSpc>
              <a:spcBef>
                <a:spcPct val="0"/>
              </a:spcBef>
              <a:spcAft>
                <a:spcPct val="50000"/>
              </a:spcAft>
              <a:defRPr/>
            </a:pPr>
            <a:r>
              <a:rPr lang="en-US" altLang="de-DE" sz="2000">
                <a:latin typeface="Times New Roman" charset="0"/>
              </a:rPr>
              <a:t>You use the </a:t>
            </a:r>
            <a:r>
              <a:rPr lang="en-US" altLang="de-DE" sz="1800" b="1">
                <a:latin typeface="Courier New" charset="0"/>
              </a:rPr>
              <a:t>get</a:t>
            </a:r>
            <a:r>
              <a:rPr lang="en-US" altLang="de-DE" sz="2000">
                <a:latin typeface="Times New Roman" charset="0"/>
              </a:rPr>
              <a:t> and </a:t>
            </a:r>
            <a:r>
              <a:rPr lang="en-US" altLang="de-DE" sz="1800" b="1">
                <a:latin typeface="Courier New" charset="0"/>
              </a:rPr>
              <a:t>set</a:t>
            </a:r>
            <a:r>
              <a:rPr lang="en-US" altLang="de-DE" sz="2000">
                <a:latin typeface="Times New Roman" charset="0"/>
              </a:rPr>
              <a:t> methods to select individual elements.</a:t>
            </a:r>
          </a:p>
        </p:txBody>
      </p:sp>
      <p:sp>
        <p:nvSpPr>
          <p:cNvPr id="961725" name="Rectangle 189"/>
          <p:cNvSpPr>
            <a:spLocks noChangeArrowheads="1"/>
          </p:cNvSpPr>
          <p:nvPr/>
        </p:nvSpPr>
        <p:spPr bwMode="auto">
          <a:xfrm>
            <a:off x="482600" y="5829300"/>
            <a:ext cx="81280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dirty="0">
                <a:latin typeface="Times New Roman" charset="0"/>
              </a:rPr>
              <a:t>The next slide summarizes the most important methods in the </a:t>
            </a:r>
            <a:r>
              <a:rPr lang="en-US" altLang="de-DE" sz="2200" b="1" dirty="0" err="1">
                <a:latin typeface="Courier New" charset="0"/>
              </a:rPr>
              <a:t>ArrayList</a:t>
            </a:r>
            <a:r>
              <a:rPr lang="en-US" altLang="de-DE" sz="2400" dirty="0">
                <a:latin typeface="Times New Roman" charset="0"/>
              </a:rPr>
              <a:t> class.  The notation </a:t>
            </a:r>
            <a:r>
              <a:rPr lang="en-US" altLang="de-DE" sz="2200" b="1" dirty="0">
                <a:latin typeface="Courier New" charset="0"/>
              </a:rPr>
              <a:t>T</a:t>
            </a:r>
            <a:r>
              <a:rPr lang="en-US" altLang="de-DE" sz="2400" dirty="0">
                <a:latin typeface="Times New Roman" charset="0"/>
              </a:rPr>
              <a:t> indicates the base type.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6172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61724">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61724">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961724">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9617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1724" grpId="0" build="p" bldLvl="2" autoUpdateAnimBg="0"/>
      <p:bldP spid="961725"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304800"/>
            <a:ext cx="9144000" cy="685800"/>
          </a:xfrm>
        </p:spPr>
        <p:txBody>
          <a:bodyPr/>
          <a:lstStyle/>
          <a:p>
            <a:pPr>
              <a:defRPr/>
            </a:pPr>
            <a:r>
              <a:rPr lang="en-US" altLang="de-DE" b="1" dirty="0" err="1">
                <a:solidFill>
                  <a:schemeClr val="tx1"/>
                </a:solidFill>
                <a:latin typeface="Courier New" charset="0"/>
              </a:rPr>
              <a:t>ArrayList</a:t>
            </a:r>
            <a:r>
              <a:rPr lang="en-US" altLang="de-DE" dirty="0">
                <a:solidFill>
                  <a:schemeClr val="tx1"/>
                </a:solidFill>
                <a:latin typeface="Times New Roman" charset="0"/>
              </a:rPr>
              <a:t> </a:t>
            </a:r>
            <a:r>
              <a:rPr lang="en-US" altLang="de-DE" dirty="0">
                <a:solidFill>
                  <a:schemeClr val="tx1"/>
                </a:solidFill>
                <a:latin typeface="Arial" charset="0"/>
                <a:ea typeface="Arial" charset="0"/>
                <a:cs typeface="Arial" charset="0"/>
              </a:rPr>
              <a:t>Class</a:t>
            </a:r>
          </a:p>
        </p:txBody>
      </p:sp>
      <p:sp>
        <p:nvSpPr>
          <p:cNvPr id="1103884" name="Rectangle 12"/>
          <p:cNvSpPr>
            <a:spLocks noChangeArrowheads="1"/>
          </p:cNvSpPr>
          <p:nvPr/>
        </p:nvSpPr>
        <p:spPr bwMode="auto">
          <a:xfrm>
            <a:off x="609600" y="1832319"/>
            <a:ext cx="8534400" cy="3834896"/>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nSpc>
                <a:spcPct val="95000"/>
              </a:lnSpc>
              <a:defRPr/>
            </a:pPr>
            <a:r>
              <a:rPr lang="de-DE" altLang="de-DE" sz="3200" noProof="1">
                <a:latin typeface="Arial" charset="0"/>
                <a:ea typeface="Arial" charset="0"/>
                <a:cs typeface="Arial" charset="0"/>
              </a:rPr>
              <a:t>Alternative to Arrays: </a:t>
            </a:r>
            <a:r>
              <a:rPr lang="en-US" altLang="de-DE" sz="3200" b="1" dirty="0" err="1"/>
              <a:t>ArrayList</a:t>
            </a:r>
            <a:r>
              <a:rPr lang="en-US" altLang="de-DE" sz="3200" dirty="0">
                <a:latin typeface="Times New Roman" charset="0"/>
              </a:rPr>
              <a:t> </a:t>
            </a:r>
            <a:r>
              <a:rPr lang="en-US" altLang="de-DE" sz="3200" dirty="0">
                <a:latin typeface="Arial" charset="0"/>
                <a:ea typeface="Arial" charset="0"/>
                <a:cs typeface="Arial" charset="0"/>
              </a:rPr>
              <a:t>Class</a:t>
            </a:r>
          </a:p>
          <a:p>
            <a:pPr marL="457200" indent="-457200">
              <a:lnSpc>
                <a:spcPct val="95000"/>
              </a:lnSpc>
              <a:buFont typeface="Arial" charset="0"/>
              <a:buChar char="•"/>
              <a:defRPr/>
            </a:pPr>
            <a:r>
              <a:rPr lang="en-US" altLang="de-DE" sz="3200" dirty="0">
                <a:latin typeface="Arial" charset="0"/>
                <a:ea typeface="Arial" charset="0"/>
                <a:cs typeface="Arial" charset="0"/>
              </a:rPr>
              <a:t>A class, not special language form</a:t>
            </a:r>
          </a:p>
          <a:p>
            <a:pPr marL="457200" indent="-457200">
              <a:lnSpc>
                <a:spcPct val="95000"/>
              </a:lnSpc>
              <a:buFont typeface="Arial" charset="0"/>
              <a:buChar char="•"/>
              <a:defRPr/>
            </a:pPr>
            <a:r>
              <a:rPr lang="en-US" altLang="de-DE" sz="3200" b="1" dirty="0">
                <a:latin typeface="Arial" charset="0"/>
                <a:ea typeface="Arial" charset="0"/>
                <a:cs typeface="Arial" charset="0"/>
              </a:rPr>
              <a:t>Pro:</a:t>
            </a:r>
            <a:r>
              <a:rPr lang="en-US" altLang="de-DE" sz="3200" noProof="1">
                <a:latin typeface="Arial" charset="0"/>
                <a:ea typeface="Arial" charset="0"/>
                <a:cs typeface="Arial" charset="0"/>
              </a:rPr>
              <a:t> more flexible, allows add/remove</a:t>
            </a:r>
          </a:p>
          <a:p>
            <a:pPr marL="457200" indent="-457200">
              <a:lnSpc>
                <a:spcPct val="95000"/>
              </a:lnSpc>
              <a:buFont typeface="Arial" charset="0"/>
              <a:buChar char="•"/>
              <a:defRPr/>
            </a:pPr>
            <a:r>
              <a:rPr lang="en-US" altLang="de-DE" sz="3200" b="1" noProof="1">
                <a:latin typeface="Arial" charset="0"/>
                <a:ea typeface="Arial" charset="0"/>
                <a:cs typeface="Arial" charset="0"/>
              </a:rPr>
              <a:t>Con:</a:t>
            </a:r>
            <a:r>
              <a:rPr lang="en-US" altLang="de-DE" sz="3200" noProof="1">
                <a:latin typeface="Arial" charset="0"/>
                <a:ea typeface="Arial" charset="0"/>
                <a:cs typeface="Arial" charset="0"/>
              </a:rPr>
              <a:t> typically not as fast as Arrays</a:t>
            </a:r>
            <a:endParaRPr lang="de-DE" altLang="de-DE" sz="3200" noProof="1">
              <a:latin typeface="Arial" charset="0"/>
              <a:ea typeface="Arial" charset="0"/>
              <a:cs typeface="Arial" charset="0"/>
            </a:endParaRPr>
          </a:p>
          <a:p>
            <a:pPr>
              <a:lnSpc>
                <a:spcPct val="95000"/>
              </a:lnSpc>
              <a:defRPr/>
            </a:pPr>
            <a:endParaRPr lang="de-DE" altLang="de-DE" sz="3200" b="1" noProof="1">
              <a:ea typeface="Courier New" charset="0"/>
              <a:cs typeface="Courier New" charset="0"/>
            </a:endParaRPr>
          </a:p>
          <a:p>
            <a:pPr>
              <a:lnSpc>
                <a:spcPct val="95000"/>
              </a:lnSpc>
              <a:defRPr/>
            </a:pPr>
            <a:r>
              <a:rPr lang="de-DE" altLang="de-DE" sz="3200" b="1" noProof="1">
                <a:ea typeface="Courier New" charset="0"/>
                <a:cs typeface="Courier New" charset="0"/>
              </a:rPr>
              <a:t>ArrayList</a:t>
            </a:r>
            <a:r>
              <a:rPr lang="de-DE" altLang="de-DE" sz="3200" noProof="1">
                <a:latin typeface="Arial" charset="0"/>
                <a:ea typeface="Arial" charset="0"/>
                <a:cs typeface="Arial" charset="0"/>
              </a:rPr>
              <a:t> is </a:t>
            </a:r>
            <a:r>
              <a:rPr lang="de-DE" altLang="de-DE" sz="3200" i="1" noProof="1">
                <a:solidFill>
                  <a:srgbClr val="FF0000"/>
                </a:solidFill>
                <a:latin typeface="Arial" charset="0"/>
                <a:ea typeface="Arial" charset="0"/>
                <a:cs typeface="Arial" charset="0"/>
              </a:rPr>
              <a:t>generic</a:t>
            </a:r>
            <a:r>
              <a:rPr lang="de-DE" altLang="de-DE" sz="3200" i="1" noProof="1">
                <a:latin typeface="Arial" charset="0"/>
                <a:ea typeface="Arial" charset="0"/>
                <a:cs typeface="Arial" charset="0"/>
              </a:rPr>
              <a:t> </a:t>
            </a:r>
            <a:r>
              <a:rPr lang="de-DE" altLang="de-DE" sz="3200" noProof="1">
                <a:latin typeface="Arial" charset="0"/>
                <a:ea typeface="Arial" charset="0"/>
                <a:cs typeface="Arial" charset="0"/>
              </a:rPr>
              <a:t>(</a:t>
            </a:r>
            <a:r>
              <a:rPr lang="de-DE" altLang="de-DE" sz="3200" i="1" noProof="1">
                <a:solidFill>
                  <a:srgbClr val="FF0000"/>
                </a:solidFill>
                <a:latin typeface="Arial" charset="0"/>
                <a:ea typeface="Arial" charset="0"/>
                <a:cs typeface="Arial" charset="0"/>
              </a:rPr>
              <a:t>class</a:t>
            </a:r>
            <a:r>
              <a:rPr lang="de-DE" altLang="de-DE" sz="3200" noProof="1">
                <a:latin typeface="Arial" charset="0"/>
                <a:ea typeface="Arial" charset="0"/>
                <a:cs typeface="Arial" charset="0"/>
              </a:rPr>
              <a:t>):</a:t>
            </a:r>
          </a:p>
          <a:p>
            <a:pPr marL="457200" indent="-457200">
              <a:lnSpc>
                <a:spcPct val="95000"/>
              </a:lnSpc>
              <a:buFont typeface="Arial" charset="0"/>
              <a:buChar char="•"/>
              <a:defRPr/>
            </a:pPr>
            <a:r>
              <a:rPr lang="de-DE" altLang="de-DE" sz="3200" noProof="1">
                <a:latin typeface="Arial" charset="0"/>
                <a:ea typeface="Arial" charset="0"/>
                <a:cs typeface="Arial" charset="0"/>
              </a:rPr>
              <a:t>class parameterized over types</a:t>
            </a:r>
          </a:p>
          <a:p>
            <a:pPr marL="457200" indent="-457200">
              <a:lnSpc>
                <a:spcPct val="95000"/>
              </a:lnSpc>
              <a:buFont typeface="Arial" charset="0"/>
              <a:buChar char="•"/>
              <a:defRPr/>
            </a:pPr>
            <a:r>
              <a:rPr lang="de-DE" altLang="de-DE" sz="3200" noProof="1">
                <a:latin typeface="Arial" charset="0"/>
                <a:ea typeface="Arial" charset="0"/>
                <a:cs typeface="Arial" charset="0"/>
              </a:rPr>
              <a:t>a.k.a. </a:t>
            </a:r>
            <a:r>
              <a:rPr lang="de-DE" altLang="de-DE" sz="3200" i="1" noProof="1">
                <a:solidFill>
                  <a:srgbClr val="FF0000"/>
                </a:solidFill>
                <a:latin typeface="Arial" charset="0"/>
                <a:ea typeface="Arial" charset="0"/>
                <a:cs typeface="Arial" charset="0"/>
              </a:rPr>
              <a:t>template</a:t>
            </a:r>
            <a:r>
              <a:rPr lang="de-DE" altLang="de-DE" sz="3200" noProof="1">
                <a:latin typeface="Arial" charset="0"/>
                <a:ea typeface="Arial" charset="0"/>
                <a:cs typeface="Arial" charset="0"/>
              </a:rPr>
              <a:t>, </a:t>
            </a:r>
            <a:r>
              <a:rPr lang="de-DE" altLang="de-DE" sz="3200" i="1" noProof="1">
                <a:solidFill>
                  <a:srgbClr val="FF0000"/>
                </a:solidFill>
                <a:latin typeface="Arial" charset="0"/>
                <a:ea typeface="Arial" charset="0"/>
                <a:cs typeface="Arial" charset="0"/>
              </a:rPr>
              <a:t>parameterized</a:t>
            </a:r>
            <a:r>
              <a:rPr lang="de-DE" altLang="de-DE" sz="3200" i="1" noProof="1">
                <a:latin typeface="Arial" charset="0"/>
                <a:ea typeface="Arial" charset="0"/>
                <a:cs typeface="Arial" charset="0"/>
              </a:rPr>
              <a:t> </a:t>
            </a:r>
            <a:r>
              <a:rPr lang="de-DE" altLang="de-DE" sz="3200" i="1" noProof="1">
                <a:solidFill>
                  <a:srgbClr val="FF0000"/>
                </a:solidFill>
                <a:latin typeface="Arial" charset="0"/>
                <a:ea typeface="Arial" charset="0"/>
                <a:cs typeface="Arial" charset="0"/>
              </a:rPr>
              <a:t>class</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65</a:t>
            </a:fld>
            <a:endParaRPr lang="en-US" altLang="de-DE" sz="1400"/>
          </a:p>
        </p:txBody>
      </p:sp>
    </p:spTree>
    <p:extLst>
      <p:ext uri="{BB962C8B-B14F-4D97-AF65-F5344CB8AC3E}">
        <p14:creationId xmlns:p14="http://schemas.microsoft.com/office/powerpoint/2010/main" val="193623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3884">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3884">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388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3884"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304800"/>
            <a:ext cx="9144000" cy="685800"/>
          </a:xfrm>
        </p:spPr>
        <p:txBody>
          <a:bodyPr/>
          <a:lstStyle/>
          <a:p>
            <a:pPr>
              <a:defRPr/>
            </a:pPr>
            <a:r>
              <a:rPr lang="en-US" altLang="de-DE" b="1" dirty="0" err="1">
                <a:solidFill>
                  <a:schemeClr val="tx1"/>
                </a:solidFill>
                <a:latin typeface="Courier New" charset="0"/>
              </a:rPr>
              <a:t>ArrayList</a:t>
            </a:r>
            <a:r>
              <a:rPr lang="en-US" altLang="de-DE" dirty="0">
                <a:solidFill>
                  <a:schemeClr val="tx1"/>
                </a:solidFill>
                <a:latin typeface="Times New Roman" charset="0"/>
              </a:rPr>
              <a:t> </a:t>
            </a:r>
            <a:r>
              <a:rPr lang="en-US" altLang="de-DE" dirty="0">
                <a:solidFill>
                  <a:schemeClr val="tx1"/>
                </a:solidFill>
                <a:latin typeface="Arial" charset="0"/>
                <a:ea typeface="Arial" charset="0"/>
                <a:cs typeface="Arial" charset="0"/>
              </a:rPr>
              <a:t>Class</a:t>
            </a:r>
          </a:p>
        </p:txBody>
      </p:sp>
      <p:sp>
        <p:nvSpPr>
          <p:cNvPr id="1103884" name="Rectangle 12"/>
          <p:cNvSpPr>
            <a:spLocks noChangeArrowheads="1"/>
          </p:cNvSpPr>
          <p:nvPr/>
        </p:nvSpPr>
        <p:spPr bwMode="auto">
          <a:xfrm>
            <a:off x="609600" y="1598409"/>
            <a:ext cx="8153400" cy="4302716"/>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nSpc>
                <a:spcPct val="95000"/>
              </a:lnSpc>
              <a:defRPr/>
            </a:pPr>
            <a:r>
              <a:rPr lang="de-DE" altLang="de-DE" sz="3200" noProof="1">
                <a:latin typeface="Arial" charset="0"/>
                <a:ea typeface="Arial" charset="0"/>
                <a:cs typeface="Arial" charset="0"/>
              </a:rPr>
              <a:t>Syntax: </a:t>
            </a:r>
            <a:r>
              <a:rPr lang="de-DE" altLang="de-DE" sz="3200" b="1" noProof="1">
                <a:ea typeface="Courier New" charset="0"/>
                <a:cs typeface="Courier New" charset="0"/>
              </a:rPr>
              <a:t>ArrayList&lt;</a:t>
            </a:r>
            <a:r>
              <a:rPr lang="de-DE" altLang="de-DE" sz="3200" i="1" noProof="1">
                <a:ea typeface="Courier New" charset="0"/>
                <a:cs typeface="Courier New" charset="0"/>
              </a:rPr>
              <a:t>type</a:t>
            </a:r>
            <a:r>
              <a:rPr lang="de-DE" altLang="de-DE" sz="3200" b="1" noProof="1">
                <a:ea typeface="Courier New" charset="0"/>
                <a:cs typeface="Courier New" charset="0"/>
              </a:rPr>
              <a:t>&gt;</a:t>
            </a:r>
          </a:p>
          <a:p>
            <a:pPr>
              <a:lnSpc>
                <a:spcPct val="95000"/>
              </a:lnSpc>
              <a:defRPr/>
            </a:pPr>
            <a:endParaRPr lang="de-DE" altLang="de-DE" sz="3200" b="1" noProof="1"/>
          </a:p>
          <a:p>
            <a:pPr>
              <a:lnSpc>
                <a:spcPct val="95000"/>
              </a:lnSpc>
              <a:defRPr/>
            </a:pPr>
            <a:r>
              <a:rPr lang="de-DE" altLang="de-DE" sz="3200" b="1" noProof="1"/>
              <a:t>import java.util.*;</a:t>
            </a:r>
          </a:p>
          <a:p>
            <a:pPr>
              <a:lnSpc>
                <a:spcPct val="95000"/>
              </a:lnSpc>
              <a:defRPr/>
            </a:pPr>
            <a:r>
              <a:rPr lang="de-DE" altLang="de-DE" sz="3200" b="1" noProof="1">
                <a:solidFill>
                  <a:srgbClr val="FF0000"/>
                </a:solidFill>
              </a:rPr>
              <a:t>ArrayList&lt;String&gt;</a:t>
            </a:r>
            <a:r>
              <a:rPr lang="de-DE" altLang="de-DE" sz="3200" b="1" noProof="1"/>
              <a:t> strList = </a:t>
            </a:r>
          </a:p>
          <a:p>
            <a:pPr>
              <a:lnSpc>
                <a:spcPct val="95000"/>
              </a:lnSpc>
              <a:defRPr/>
            </a:pPr>
            <a:r>
              <a:rPr lang="de-DE" altLang="de-DE" sz="3200" b="1" noProof="1"/>
              <a:t>    new ArrayList&lt;&gt;();</a:t>
            </a:r>
          </a:p>
          <a:p>
            <a:pPr>
              <a:lnSpc>
                <a:spcPct val="95000"/>
              </a:lnSpc>
              <a:defRPr/>
            </a:pPr>
            <a:r>
              <a:rPr lang="de-DE" altLang="de-DE" sz="3200" b="1" noProof="1"/>
              <a:t>String str = "hello";</a:t>
            </a:r>
          </a:p>
          <a:p>
            <a:pPr>
              <a:lnSpc>
                <a:spcPct val="95000"/>
              </a:lnSpc>
              <a:defRPr/>
            </a:pPr>
            <a:r>
              <a:rPr lang="de-DE" altLang="de-DE" sz="3200" b="1" noProof="1"/>
              <a:t>strList.add(str);</a:t>
            </a:r>
          </a:p>
          <a:p>
            <a:pPr>
              <a:lnSpc>
                <a:spcPct val="95000"/>
              </a:lnSpc>
              <a:defRPr/>
            </a:pPr>
            <a:r>
              <a:rPr lang="de-DE" altLang="de-DE" sz="3200" b="1" noProof="1"/>
              <a:t>strList.add("there");</a:t>
            </a:r>
          </a:p>
          <a:p>
            <a:pPr>
              <a:lnSpc>
                <a:spcPct val="95000"/>
              </a:lnSpc>
              <a:defRPr/>
            </a:pPr>
            <a:r>
              <a:rPr lang="de-DE" altLang="de-DE" sz="3200" b="1" noProof="1"/>
              <a:t>str = strList.get(1);</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66</a:t>
            </a:fld>
            <a:endParaRPr lang="en-US" altLang="de-DE" sz="1400"/>
          </a:p>
        </p:txBody>
      </p:sp>
    </p:spTree>
    <p:extLst>
      <p:ext uri="{BB962C8B-B14F-4D97-AF65-F5344CB8AC3E}">
        <p14:creationId xmlns:p14="http://schemas.microsoft.com/office/powerpoint/2010/main" val="109608701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730" name="Rectangle 2"/>
          <p:cNvSpPr>
            <a:spLocks noGrp="1" noChangeArrowheads="1"/>
          </p:cNvSpPr>
          <p:nvPr>
            <p:ph type="title"/>
          </p:nvPr>
        </p:nvSpPr>
        <p:spPr>
          <a:xfrm>
            <a:off x="0" y="76200"/>
            <a:ext cx="9144000" cy="1143000"/>
          </a:xfrm>
        </p:spPr>
        <p:txBody>
          <a:bodyPr/>
          <a:lstStyle/>
          <a:p>
            <a:pPr>
              <a:defRPr/>
            </a:pPr>
            <a:r>
              <a:rPr lang="en-US" altLang="de-DE" sz="4000" b="1" dirty="0" err="1">
                <a:solidFill>
                  <a:schemeClr val="tx1"/>
                </a:solidFill>
                <a:latin typeface="Courier New" charset="0"/>
              </a:rPr>
              <a:t>ArrayList</a:t>
            </a:r>
            <a:r>
              <a:rPr lang="en-US" altLang="de-DE" dirty="0">
                <a:solidFill>
                  <a:schemeClr val="tx1"/>
                </a:solidFill>
                <a:latin typeface="Times New Roman" charset="0"/>
              </a:rPr>
              <a:t> </a:t>
            </a:r>
            <a:r>
              <a:rPr lang="en-US" altLang="de-DE" dirty="0">
                <a:solidFill>
                  <a:schemeClr val="tx1"/>
                </a:solidFill>
                <a:latin typeface="Arial" charset="0"/>
                <a:ea typeface="Arial" charset="0"/>
                <a:cs typeface="Arial" charset="0"/>
              </a:rPr>
              <a:t>Class Methods</a:t>
            </a:r>
          </a:p>
        </p:txBody>
      </p:sp>
      <p:sp>
        <p:nvSpPr>
          <p:cNvPr id="1097733" name="Rectangle 5"/>
          <p:cNvSpPr>
            <a:spLocks noChangeArrowheads="1"/>
          </p:cNvSpPr>
          <p:nvPr/>
        </p:nvSpPr>
        <p:spPr bwMode="auto">
          <a:xfrm>
            <a:off x="533400" y="109220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34" name="Text Box 6"/>
          <p:cNvSpPr txBox="1">
            <a:spLocks noChangeArrowheads="1"/>
          </p:cNvSpPr>
          <p:nvPr/>
        </p:nvSpPr>
        <p:spPr bwMode="auto">
          <a:xfrm>
            <a:off x="609600" y="106680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boolean add(</a:t>
            </a:r>
            <a:r>
              <a:rPr lang="de-DE" altLang="de-DE" b="1" noProof="1"/>
              <a:t>T</a:t>
            </a:r>
            <a:r>
              <a:rPr altLang="de-DE" b="1" noProof="1"/>
              <a:t> element)</a:t>
            </a:r>
            <a:endParaRPr lang="en-US" altLang="de-DE" sz="1800" b="1" dirty="0"/>
          </a:p>
        </p:txBody>
      </p:sp>
      <p:sp>
        <p:nvSpPr>
          <p:cNvPr id="1097735" name="Text Box 7"/>
          <p:cNvSpPr txBox="1">
            <a:spLocks noChangeArrowheads="1"/>
          </p:cNvSpPr>
          <p:nvPr/>
        </p:nvSpPr>
        <p:spPr bwMode="auto">
          <a:xfrm>
            <a:off x="914400" y="127158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Adds a new element to the end of the </a:t>
            </a:r>
            <a:r>
              <a:rPr altLang="de-DE" sz="1400" b="1" noProof="1"/>
              <a:t>ArrayList</a:t>
            </a:r>
            <a:r>
              <a:rPr altLang="de-DE" noProof="1">
                <a:latin typeface="Times New Roman" charset="0"/>
              </a:rPr>
              <a:t>; the return value is always </a:t>
            </a:r>
            <a:r>
              <a:rPr altLang="de-DE" sz="1400" b="1" noProof="1"/>
              <a:t>true</a:t>
            </a:r>
            <a:r>
              <a:rPr lang="en-US" altLang="de-DE">
                <a:latin typeface="Times New Roman" charset="0"/>
              </a:rPr>
              <a:t>. </a:t>
            </a:r>
          </a:p>
        </p:txBody>
      </p:sp>
      <p:sp>
        <p:nvSpPr>
          <p:cNvPr id="1097760" name="Rectangle 32"/>
          <p:cNvSpPr>
            <a:spLocks noChangeArrowheads="1"/>
          </p:cNvSpPr>
          <p:nvPr/>
        </p:nvSpPr>
        <p:spPr bwMode="auto">
          <a:xfrm>
            <a:off x="533400" y="1597025"/>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61" name="Text Box 33"/>
          <p:cNvSpPr txBox="1">
            <a:spLocks noChangeArrowheads="1"/>
          </p:cNvSpPr>
          <p:nvPr/>
        </p:nvSpPr>
        <p:spPr bwMode="auto">
          <a:xfrm>
            <a:off x="609600" y="1571625"/>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void add(int index, </a:t>
            </a:r>
            <a:r>
              <a:rPr lang="de-DE" altLang="de-DE" b="1" noProof="1"/>
              <a:t>T</a:t>
            </a:r>
            <a:r>
              <a:rPr altLang="de-DE" b="1" noProof="1"/>
              <a:t> element)</a:t>
            </a:r>
            <a:endParaRPr lang="en-US" altLang="de-DE" b="1" dirty="0"/>
          </a:p>
        </p:txBody>
      </p:sp>
      <p:sp>
        <p:nvSpPr>
          <p:cNvPr id="1097762" name="Text Box 34"/>
          <p:cNvSpPr txBox="1">
            <a:spLocks noChangeArrowheads="1"/>
          </p:cNvSpPr>
          <p:nvPr/>
        </p:nvSpPr>
        <p:spPr bwMode="auto">
          <a:xfrm>
            <a:off x="914400" y="1776413"/>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Inserts a new element into the </a:t>
            </a:r>
            <a:r>
              <a:rPr altLang="de-DE" sz="1400" b="1" noProof="1"/>
              <a:t>ArrayList</a:t>
            </a:r>
            <a:r>
              <a:rPr altLang="de-DE" noProof="1">
                <a:latin typeface="Times New Roman" charset="0"/>
              </a:rPr>
              <a:t> before the position specified by </a:t>
            </a:r>
            <a:r>
              <a:rPr altLang="de-DE" sz="1400" b="1" noProof="1"/>
              <a:t>index</a:t>
            </a:r>
            <a:r>
              <a:rPr altLang="de-DE" noProof="1">
                <a:latin typeface="Times New Roman" charset="0"/>
              </a:rPr>
              <a:t>.</a:t>
            </a:r>
            <a:endParaRPr lang="en-US" altLang="de-DE">
              <a:latin typeface="Times New Roman" charset="0"/>
            </a:endParaRPr>
          </a:p>
        </p:txBody>
      </p:sp>
      <p:sp>
        <p:nvSpPr>
          <p:cNvPr id="1097764" name="Rectangle 36"/>
          <p:cNvSpPr>
            <a:spLocks noChangeArrowheads="1"/>
          </p:cNvSpPr>
          <p:nvPr/>
        </p:nvSpPr>
        <p:spPr bwMode="auto">
          <a:xfrm>
            <a:off x="533400" y="210185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65" name="Text Box 37"/>
          <p:cNvSpPr txBox="1">
            <a:spLocks noChangeArrowheads="1"/>
          </p:cNvSpPr>
          <p:nvPr/>
        </p:nvSpPr>
        <p:spPr bwMode="auto">
          <a:xfrm>
            <a:off x="609600" y="207645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de-DE" altLang="de-DE" b="1" noProof="1"/>
              <a:t>T</a:t>
            </a:r>
            <a:r>
              <a:rPr altLang="de-DE" b="1" noProof="1"/>
              <a:t> remove(int index)</a:t>
            </a:r>
            <a:endParaRPr lang="en-US" altLang="de-DE" b="1" dirty="0"/>
          </a:p>
        </p:txBody>
      </p:sp>
      <p:sp>
        <p:nvSpPr>
          <p:cNvPr id="1097766" name="Text Box 38"/>
          <p:cNvSpPr txBox="1">
            <a:spLocks noChangeArrowheads="1"/>
          </p:cNvSpPr>
          <p:nvPr/>
        </p:nvSpPr>
        <p:spPr bwMode="auto">
          <a:xfrm>
            <a:off x="914400" y="228123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Removes the element at the specified position and returns that value</a:t>
            </a:r>
            <a:r>
              <a:rPr lang="en-US" altLang="de-DE">
                <a:latin typeface="Times New Roman" charset="0"/>
              </a:rPr>
              <a:t>. </a:t>
            </a:r>
          </a:p>
        </p:txBody>
      </p:sp>
      <p:sp>
        <p:nvSpPr>
          <p:cNvPr id="1097768" name="Rectangle 40"/>
          <p:cNvSpPr>
            <a:spLocks noChangeArrowheads="1"/>
          </p:cNvSpPr>
          <p:nvPr/>
        </p:nvSpPr>
        <p:spPr bwMode="auto">
          <a:xfrm>
            <a:off x="533400" y="2606675"/>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69" name="Text Box 41"/>
          <p:cNvSpPr txBox="1">
            <a:spLocks noChangeArrowheads="1"/>
          </p:cNvSpPr>
          <p:nvPr/>
        </p:nvSpPr>
        <p:spPr bwMode="auto">
          <a:xfrm>
            <a:off x="609600" y="2581275"/>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boolean remove(</a:t>
            </a:r>
            <a:r>
              <a:rPr lang="de-DE" altLang="de-DE" b="1" noProof="1"/>
              <a:t>T</a:t>
            </a:r>
            <a:r>
              <a:rPr altLang="de-DE" b="1" noProof="1"/>
              <a:t> element)</a:t>
            </a:r>
            <a:endParaRPr lang="en-US" altLang="de-DE" sz="1800" b="1" dirty="0"/>
          </a:p>
        </p:txBody>
      </p:sp>
      <p:sp>
        <p:nvSpPr>
          <p:cNvPr id="1097770" name="Text Box 42"/>
          <p:cNvSpPr txBox="1">
            <a:spLocks noChangeArrowheads="1"/>
          </p:cNvSpPr>
          <p:nvPr/>
        </p:nvSpPr>
        <p:spPr bwMode="auto">
          <a:xfrm>
            <a:off x="914400" y="2786063"/>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Removes the first instance of </a:t>
            </a:r>
            <a:r>
              <a:rPr altLang="de-DE" sz="1400" b="1" noProof="1"/>
              <a:t>element</a:t>
            </a:r>
            <a:r>
              <a:rPr altLang="de-DE" noProof="1">
                <a:latin typeface="Times New Roman" charset="0"/>
              </a:rPr>
              <a:t>, if it appears; returns </a:t>
            </a:r>
            <a:r>
              <a:rPr altLang="de-DE" sz="1400" b="1" noProof="1"/>
              <a:t>true</a:t>
            </a:r>
            <a:r>
              <a:rPr altLang="de-DE" noProof="1">
                <a:latin typeface="Times New Roman" charset="0"/>
              </a:rPr>
              <a:t> if a match is found</a:t>
            </a:r>
            <a:r>
              <a:rPr lang="en-US" altLang="de-DE" dirty="0">
                <a:latin typeface="Times New Roman" charset="0"/>
              </a:rPr>
              <a:t>. </a:t>
            </a:r>
          </a:p>
        </p:txBody>
      </p:sp>
      <p:sp>
        <p:nvSpPr>
          <p:cNvPr id="1097772" name="Rectangle 44"/>
          <p:cNvSpPr>
            <a:spLocks noChangeArrowheads="1"/>
          </p:cNvSpPr>
          <p:nvPr/>
        </p:nvSpPr>
        <p:spPr bwMode="auto">
          <a:xfrm>
            <a:off x="533400" y="311150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73" name="Text Box 45"/>
          <p:cNvSpPr txBox="1">
            <a:spLocks noChangeArrowheads="1"/>
          </p:cNvSpPr>
          <p:nvPr/>
        </p:nvSpPr>
        <p:spPr bwMode="auto">
          <a:xfrm>
            <a:off x="609600" y="308610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void clear()</a:t>
            </a:r>
            <a:endParaRPr lang="en-US" altLang="de-DE" b="1"/>
          </a:p>
        </p:txBody>
      </p:sp>
      <p:sp>
        <p:nvSpPr>
          <p:cNvPr id="1097774" name="Text Box 46"/>
          <p:cNvSpPr txBox="1">
            <a:spLocks noChangeArrowheads="1"/>
          </p:cNvSpPr>
          <p:nvPr/>
        </p:nvSpPr>
        <p:spPr bwMode="auto">
          <a:xfrm>
            <a:off x="914400" y="329088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Removes all elements from the </a:t>
            </a:r>
            <a:r>
              <a:rPr altLang="de-DE" sz="1400" b="1" noProof="1"/>
              <a:t>ArrayList</a:t>
            </a:r>
            <a:r>
              <a:rPr lang="en-US" altLang="de-DE">
                <a:latin typeface="Times New Roman" charset="0"/>
              </a:rPr>
              <a:t>. </a:t>
            </a:r>
          </a:p>
        </p:txBody>
      </p:sp>
      <p:sp>
        <p:nvSpPr>
          <p:cNvPr id="1097776" name="Rectangle 48"/>
          <p:cNvSpPr>
            <a:spLocks noChangeArrowheads="1"/>
          </p:cNvSpPr>
          <p:nvPr/>
        </p:nvSpPr>
        <p:spPr bwMode="auto">
          <a:xfrm>
            <a:off x="533400" y="3616325"/>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77" name="Text Box 49"/>
          <p:cNvSpPr txBox="1">
            <a:spLocks noChangeArrowheads="1"/>
          </p:cNvSpPr>
          <p:nvPr/>
        </p:nvSpPr>
        <p:spPr bwMode="auto">
          <a:xfrm>
            <a:off x="609600" y="3590925"/>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int size()</a:t>
            </a:r>
            <a:endParaRPr lang="en-US" altLang="de-DE" b="1"/>
          </a:p>
        </p:txBody>
      </p:sp>
      <p:sp>
        <p:nvSpPr>
          <p:cNvPr id="1097778" name="Text Box 50"/>
          <p:cNvSpPr txBox="1">
            <a:spLocks noChangeArrowheads="1"/>
          </p:cNvSpPr>
          <p:nvPr/>
        </p:nvSpPr>
        <p:spPr bwMode="auto">
          <a:xfrm>
            <a:off x="914400" y="3795713"/>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Returns the number of elements in the </a:t>
            </a:r>
            <a:r>
              <a:rPr altLang="de-DE" sz="1400" b="1" noProof="1"/>
              <a:t>ArrayList</a:t>
            </a:r>
            <a:r>
              <a:rPr lang="en-US" altLang="de-DE">
                <a:latin typeface="Times New Roman" charset="0"/>
              </a:rPr>
              <a:t>. </a:t>
            </a:r>
          </a:p>
        </p:txBody>
      </p:sp>
      <p:sp>
        <p:nvSpPr>
          <p:cNvPr id="1097780" name="Rectangle 52"/>
          <p:cNvSpPr>
            <a:spLocks noChangeArrowheads="1"/>
          </p:cNvSpPr>
          <p:nvPr/>
        </p:nvSpPr>
        <p:spPr bwMode="auto">
          <a:xfrm>
            <a:off x="533400" y="412115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81" name="Text Box 53"/>
          <p:cNvSpPr txBox="1">
            <a:spLocks noChangeArrowheads="1"/>
          </p:cNvSpPr>
          <p:nvPr/>
        </p:nvSpPr>
        <p:spPr bwMode="auto">
          <a:xfrm>
            <a:off x="609600" y="409575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de-DE" altLang="de-DE" b="1" noProof="1"/>
              <a:t>T</a:t>
            </a:r>
            <a:r>
              <a:rPr altLang="de-DE" b="1" noProof="1"/>
              <a:t> get(int index)</a:t>
            </a:r>
            <a:endParaRPr lang="en-US" altLang="de-DE" sz="1800" b="1" dirty="0"/>
          </a:p>
        </p:txBody>
      </p:sp>
      <p:sp>
        <p:nvSpPr>
          <p:cNvPr id="1097782" name="Text Box 54"/>
          <p:cNvSpPr txBox="1">
            <a:spLocks noChangeArrowheads="1"/>
          </p:cNvSpPr>
          <p:nvPr/>
        </p:nvSpPr>
        <p:spPr bwMode="auto">
          <a:xfrm>
            <a:off x="914400" y="430053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Returns the object at the specified index</a:t>
            </a:r>
            <a:r>
              <a:rPr lang="en-US" altLang="de-DE">
                <a:latin typeface="Times New Roman" charset="0"/>
              </a:rPr>
              <a:t>. </a:t>
            </a:r>
          </a:p>
        </p:txBody>
      </p:sp>
      <p:sp>
        <p:nvSpPr>
          <p:cNvPr id="1097784" name="Rectangle 56"/>
          <p:cNvSpPr>
            <a:spLocks noChangeArrowheads="1"/>
          </p:cNvSpPr>
          <p:nvPr/>
        </p:nvSpPr>
        <p:spPr bwMode="auto">
          <a:xfrm>
            <a:off x="533400" y="4625975"/>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85" name="Text Box 57"/>
          <p:cNvSpPr txBox="1">
            <a:spLocks noChangeArrowheads="1"/>
          </p:cNvSpPr>
          <p:nvPr/>
        </p:nvSpPr>
        <p:spPr bwMode="auto">
          <a:xfrm>
            <a:off x="609600" y="4600575"/>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de-DE" altLang="de-DE" b="1" noProof="1"/>
              <a:t>T</a:t>
            </a:r>
            <a:r>
              <a:rPr altLang="de-DE" b="1" noProof="1"/>
              <a:t> set(int index, </a:t>
            </a:r>
            <a:r>
              <a:rPr lang="de-DE" altLang="de-DE" b="1" noProof="1"/>
              <a:t>T</a:t>
            </a:r>
            <a:r>
              <a:rPr altLang="de-DE" b="1" noProof="1"/>
              <a:t> value)</a:t>
            </a:r>
            <a:endParaRPr lang="en-US" altLang="de-DE" sz="1800" b="1" dirty="0"/>
          </a:p>
        </p:txBody>
      </p:sp>
      <p:sp>
        <p:nvSpPr>
          <p:cNvPr id="1097786" name="Text Box 58"/>
          <p:cNvSpPr txBox="1">
            <a:spLocks noChangeArrowheads="1"/>
          </p:cNvSpPr>
          <p:nvPr/>
        </p:nvSpPr>
        <p:spPr bwMode="auto">
          <a:xfrm>
            <a:off x="914400" y="4805363"/>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Sets the element at the specified index to the new value and returns the old value.</a:t>
            </a:r>
            <a:endParaRPr lang="en-US" altLang="de-DE">
              <a:latin typeface="Times New Roman" charset="0"/>
            </a:endParaRPr>
          </a:p>
        </p:txBody>
      </p:sp>
      <p:sp>
        <p:nvSpPr>
          <p:cNvPr id="1097788" name="Rectangle 60"/>
          <p:cNvSpPr>
            <a:spLocks noChangeArrowheads="1"/>
          </p:cNvSpPr>
          <p:nvPr/>
        </p:nvSpPr>
        <p:spPr bwMode="auto">
          <a:xfrm>
            <a:off x="533400" y="513080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89" name="Text Box 61"/>
          <p:cNvSpPr txBox="1">
            <a:spLocks noChangeArrowheads="1"/>
          </p:cNvSpPr>
          <p:nvPr/>
        </p:nvSpPr>
        <p:spPr bwMode="auto">
          <a:xfrm>
            <a:off x="609600" y="510540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int indexOf(</a:t>
            </a:r>
            <a:r>
              <a:rPr lang="de-DE" altLang="de-DE" b="1" noProof="1"/>
              <a:t>T</a:t>
            </a:r>
            <a:r>
              <a:rPr altLang="de-DE" b="1" noProof="1"/>
              <a:t> value)</a:t>
            </a:r>
            <a:endParaRPr lang="en-US" altLang="de-DE" b="1" dirty="0"/>
          </a:p>
        </p:txBody>
      </p:sp>
      <p:sp>
        <p:nvSpPr>
          <p:cNvPr id="1097790" name="Text Box 62"/>
          <p:cNvSpPr txBox="1">
            <a:spLocks noChangeArrowheads="1"/>
          </p:cNvSpPr>
          <p:nvPr/>
        </p:nvSpPr>
        <p:spPr bwMode="auto">
          <a:xfrm>
            <a:off x="914400" y="531018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Returns the index of the first occurrence of the specified value, or </a:t>
            </a:r>
            <a:r>
              <a:rPr altLang="de-DE" noProof="1"/>
              <a:t>-</a:t>
            </a:r>
            <a:r>
              <a:rPr altLang="de-DE" noProof="1">
                <a:latin typeface="Times New Roman" charset="0"/>
              </a:rPr>
              <a:t>1 if it does not appear</a:t>
            </a:r>
            <a:r>
              <a:rPr lang="en-US" altLang="de-DE">
                <a:latin typeface="Times New Roman" charset="0"/>
              </a:rPr>
              <a:t>. </a:t>
            </a:r>
          </a:p>
        </p:txBody>
      </p:sp>
      <p:sp>
        <p:nvSpPr>
          <p:cNvPr id="1097792" name="Rectangle 64"/>
          <p:cNvSpPr>
            <a:spLocks noChangeArrowheads="1"/>
          </p:cNvSpPr>
          <p:nvPr/>
        </p:nvSpPr>
        <p:spPr bwMode="auto">
          <a:xfrm>
            <a:off x="533400" y="5635625"/>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93" name="Text Box 65"/>
          <p:cNvSpPr txBox="1">
            <a:spLocks noChangeArrowheads="1"/>
          </p:cNvSpPr>
          <p:nvPr/>
        </p:nvSpPr>
        <p:spPr bwMode="auto">
          <a:xfrm>
            <a:off x="609600" y="5610225"/>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boolean contains(</a:t>
            </a:r>
            <a:r>
              <a:rPr lang="de-DE" altLang="de-DE" b="1" noProof="1"/>
              <a:t>T</a:t>
            </a:r>
            <a:r>
              <a:rPr altLang="de-DE" b="1" noProof="1"/>
              <a:t> value)</a:t>
            </a:r>
            <a:endParaRPr lang="en-US" altLang="de-DE" sz="1800" b="1" dirty="0"/>
          </a:p>
        </p:txBody>
      </p:sp>
      <p:sp>
        <p:nvSpPr>
          <p:cNvPr id="1097794" name="Text Box 66"/>
          <p:cNvSpPr txBox="1">
            <a:spLocks noChangeArrowheads="1"/>
          </p:cNvSpPr>
          <p:nvPr/>
        </p:nvSpPr>
        <p:spPr bwMode="auto">
          <a:xfrm>
            <a:off x="914400" y="5815013"/>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noProof="1">
                <a:latin typeface="Times New Roman" charset="0"/>
              </a:rPr>
              <a:t>Returns </a:t>
            </a:r>
            <a:r>
              <a:rPr altLang="de-DE" sz="1400" b="1" noProof="1"/>
              <a:t>true</a:t>
            </a:r>
            <a:r>
              <a:rPr altLang="de-DE" noProof="1">
                <a:latin typeface="Times New Roman" charset="0"/>
              </a:rPr>
              <a:t> if the </a:t>
            </a:r>
            <a:r>
              <a:rPr altLang="de-DE" sz="1400" b="1" noProof="1"/>
              <a:t>ArrayList</a:t>
            </a:r>
            <a:r>
              <a:rPr altLang="de-DE" noProof="1">
                <a:latin typeface="Times New Roman" charset="0"/>
              </a:rPr>
              <a:t> contains the specified value</a:t>
            </a:r>
            <a:r>
              <a:rPr lang="en-US" altLang="de-DE">
                <a:latin typeface="Times New Roman" charset="0"/>
              </a:rPr>
              <a:t>. </a:t>
            </a:r>
          </a:p>
        </p:txBody>
      </p:sp>
      <p:sp>
        <p:nvSpPr>
          <p:cNvPr id="1097796" name="Rectangle 68"/>
          <p:cNvSpPr>
            <a:spLocks noChangeArrowheads="1"/>
          </p:cNvSpPr>
          <p:nvPr/>
        </p:nvSpPr>
        <p:spPr bwMode="auto">
          <a:xfrm>
            <a:off x="533400" y="6140450"/>
            <a:ext cx="8077200" cy="5492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de-DE" altLang="de-DE" b="1"/>
          </a:p>
        </p:txBody>
      </p:sp>
      <p:sp>
        <p:nvSpPr>
          <p:cNvPr id="1097797" name="Text Box 69"/>
          <p:cNvSpPr txBox="1">
            <a:spLocks noChangeArrowheads="1"/>
          </p:cNvSpPr>
          <p:nvPr/>
        </p:nvSpPr>
        <p:spPr bwMode="auto">
          <a:xfrm>
            <a:off x="609600" y="6115050"/>
            <a:ext cx="7848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altLang="de-DE" b="1" noProof="1"/>
              <a:t>boolean isEmpty()</a:t>
            </a:r>
            <a:endParaRPr lang="en-US" altLang="de-DE" sz="1800" b="1"/>
          </a:p>
        </p:txBody>
      </p:sp>
      <p:sp>
        <p:nvSpPr>
          <p:cNvPr id="1097798" name="Text Box 70"/>
          <p:cNvSpPr txBox="1">
            <a:spLocks noChangeArrowheads="1"/>
          </p:cNvSpPr>
          <p:nvPr/>
        </p:nvSpPr>
        <p:spPr bwMode="auto">
          <a:xfrm>
            <a:off x="914400" y="6319838"/>
            <a:ext cx="7620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a:latin typeface="Times" charset="0"/>
              </a:rPr>
              <a:t>Returns </a:t>
            </a:r>
            <a:r>
              <a:rPr lang="en-US" altLang="de-DE" sz="1400" b="1"/>
              <a:t>true</a:t>
            </a:r>
            <a:r>
              <a:rPr lang="en-US" altLang="de-DE">
                <a:latin typeface="Times" charset="0"/>
              </a:rPr>
              <a:t> if the </a:t>
            </a:r>
            <a:r>
              <a:rPr lang="en-US" altLang="de-DE" sz="1400" b="1"/>
              <a:t>ArrayList</a:t>
            </a:r>
            <a:r>
              <a:rPr lang="en-US" altLang="de-DE">
                <a:latin typeface="Times" charset="0"/>
              </a:rPr>
              <a:t> contains no elements</a:t>
            </a:r>
            <a:r>
              <a:rPr lang="en-US" altLang="de-DE">
                <a:latin typeface="Times New Roman" charset="0"/>
              </a:rPr>
              <a:t>. </a:t>
            </a:r>
          </a:p>
        </p:txBody>
      </p:sp>
      <p:sp>
        <p:nvSpPr>
          <p:cNvPr id="36"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67</a:t>
            </a:fld>
            <a:endParaRPr lang="en-US" altLang="de-DE" sz="14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23" name="Text Box 3"/>
          <p:cNvSpPr txBox="1">
            <a:spLocks noChangeArrowheads="1"/>
          </p:cNvSpPr>
          <p:nvPr/>
        </p:nvSpPr>
        <p:spPr bwMode="auto">
          <a:xfrm>
            <a:off x="398463" y="685800"/>
            <a:ext cx="8440737" cy="6042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5000"/>
              </a:lnSpc>
              <a:defRPr/>
            </a:pPr>
            <a:r>
              <a:rPr altLang="de-DE" sz="1400" b="1" noProof="1"/>
              <a:t>import acm.program.*;</a:t>
            </a:r>
          </a:p>
          <a:p>
            <a:pPr>
              <a:lnSpc>
                <a:spcPct val="95000"/>
              </a:lnSpc>
              <a:defRPr/>
            </a:pPr>
            <a:r>
              <a:rPr altLang="de-DE" sz="1400" b="1" noProof="1"/>
              <a:t>import java.util.*;</a:t>
            </a:r>
          </a:p>
          <a:p>
            <a:pPr>
              <a:lnSpc>
                <a:spcPct val="95000"/>
              </a:lnSpc>
              <a:defRPr/>
            </a:pPr>
            <a:endParaRPr altLang="de-DE" sz="1000" b="1" noProof="1"/>
          </a:p>
          <a:p>
            <a:pPr>
              <a:lnSpc>
                <a:spcPct val="95000"/>
              </a:lnSpc>
              <a:defRPr/>
            </a:pPr>
            <a:r>
              <a:rPr altLang="de-DE" sz="1400" b="1" noProof="1">
                <a:solidFill>
                  <a:srgbClr val="0000FF"/>
                </a:solidFill>
              </a:rPr>
              <a:t>/**</a:t>
            </a:r>
          </a:p>
          <a:p>
            <a:pPr>
              <a:lnSpc>
                <a:spcPct val="95000"/>
              </a:lnSpc>
              <a:defRPr/>
            </a:pPr>
            <a:r>
              <a:rPr altLang="de-DE" sz="1400" b="1" noProof="1">
                <a:solidFill>
                  <a:srgbClr val="0000FF"/>
                </a:solidFill>
              </a:rPr>
              <a:t> * This program reads in a list of integers and then displays that list in</a:t>
            </a:r>
          </a:p>
          <a:p>
            <a:pPr>
              <a:lnSpc>
                <a:spcPct val="95000"/>
              </a:lnSpc>
              <a:defRPr/>
            </a:pPr>
            <a:r>
              <a:rPr altLang="de-DE" sz="1400" b="1" noProof="1">
                <a:solidFill>
                  <a:srgbClr val="0000FF"/>
                </a:solidFill>
              </a:rPr>
              <a:t> * reverse order. This version uses an ArrayList&lt;Integer&gt; to hold the values.</a:t>
            </a:r>
          </a:p>
          <a:p>
            <a:pPr>
              <a:lnSpc>
                <a:spcPct val="95000"/>
              </a:lnSpc>
              <a:defRPr/>
            </a:pPr>
            <a:r>
              <a:rPr altLang="de-DE" sz="1400" b="1" noProof="1">
                <a:solidFill>
                  <a:srgbClr val="0000FF"/>
                </a:solidFill>
              </a:rPr>
              <a:t> */</a:t>
            </a:r>
          </a:p>
          <a:p>
            <a:pPr>
              <a:lnSpc>
                <a:spcPct val="95000"/>
              </a:lnSpc>
              <a:defRPr/>
            </a:pPr>
            <a:r>
              <a:rPr altLang="de-DE" sz="1400" b="1" noProof="1"/>
              <a:t>public class </a:t>
            </a:r>
            <a:r>
              <a:rPr altLang="de-DE" sz="1400" b="1" noProof="1">
                <a:solidFill>
                  <a:srgbClr val="FF0000"/>
                </a:solidFill>
              </a:rPr>
              <a:t>ReverseArrayList</a:t>
            </a:r>
            <a:r>
              <a:rPr altLang="de-DE" sz="1400" b="1" noProof="1"/>
              <a:t> extends ConsoleProgram {</a:t>
            </a:r>
          </a:p>
          <a:p>
            <a:pPr>
              <a:lnSpc>
                <a:spcPct val="95000"/>
              </a:lnSpc>
              <a:defRPr/>
            </a:pPr>
            <a:endParaRPr lang="de-DE" altLang="de-DE" sz="900" b="1" noProof="1"/>
          </a:p>
          <a:p>
            <a:pPr>
              <a:lnSpc>
                <a:spcPct val="95000"/>
              </a:lnSpc>
              <a:defRPr/>
            </a:pPr>
            <a:r>
              <a:rPr lang="de-DE" altLang="de-DE" sz="1400" b="1" noProof="1">
                <a:solidFill>
                  <a:srgbClr val="0000FF"/>
                </a:solidFill>
              </a:rPr>
              <a:t>   /* Private constants */</a:t>
            </a:r>
          </a:p>
          <a:p>
            <a:pPr>
              <a:lnSpc>
                <a:spcPct val="95000"/>
              </a:lnSpc>
              <a:defRPr/>
            </a:pPr>
            <a:r>
              <a:rPr lang="de-DE" altLang="de-DE" sz="1400" b="1" noProof="1"/>
              <a:t>   private static final int SENTINEL = 0;</a:t>
            </a:r>
          </a:p>
          <a:p>
            <a:pPr>
              <a:lnSpc>
                <a:spcPct val="95000"/>
              </a:lnSpc>
              <a:defRPr/>
            </a:pPr>
            <a:endParaRPr lang="de-DE" altLang="de-DE" sz="1400" b="1" noProof="1"/>
          </a:p>
          <a:p>
            <a:pPr>
              <a:lnSpc>
                <a:spcPct val="95000"/>
              </a:lnSpc>
              <a:defRPr/>
            </a:pPr>
            <a:r>
              <a:rPr altLang="de-DE" sz="1400" b="1" noProof="1"/>
              <a:t>   public void run() {</a:t>
            </a:r>
          </a:p>
          <a:p>
            <a:pPr>
              <a:lnSpc>
                <a:spcPct val="95000"/>
              </a:lnSpc>
              <a:defRPr/>
            </a:pPr>
            <a:r>
              <a:rPr altLang="de-DE" sz="1400" b="1" noProof="1"/>
              <a:t>      println(</a:t>
            </a:r>
            <a:r>
              <a:rPr lang="ru-RU" altLang="de-DE" sz="1400" b="1" noProof="1"/>
              <a:t>"</a:t>
            </a:r>
            <a:r>
              <a:rPr altLang="de-DE" sz="1400" b="1" noProof="1"/>
              <a:t>This program reverses the elements in an ArrayList.</a:t>
            </a:r>
            <a:r>
              <a:rPr lang="ru-RU" altLang="de-DE" sz="1400" b="1" noProof="1"/>
              <a:t>"</a:t>
            </a:r>
            <a:r>
              <a:rPr altLang="de-DE" sz="1400" b="1" noProof="1"/>
              <a:t>);</a:t>
            </a:r>
          </a:p>
          <a:p>
            <a:pPr>
              <a:lnSpc>
                <a:spcPct val="95000"/>
              </a:lnSpc>
              <a:defRPr/>
            </a:pPr>
            <a:r>
              <a:rPr altLang="de-DE" sz="1400" b="1" noProof="1"/>
              <a:t>      println(</a:t>
            </a:r>
            <a:r>
              <a:rPr lang="ru-RU" altLang="de-DE" sz="1400" b="1" noProof="1"/>
              <a:t>"</a:t>
            </a:r>
            <a:r>
              <a:rPr altLang="de-DE" sz="1400" b="1" noProof="1"/>
              <a:t>Use </a:t>
            </a:r>
            <a:r>
              <a:rPr lang="ru-RU" altLang="de-DE" sz="1400" b="1" noProof="1"/>
              <a:t>"</a:t>
            </a:r>
            <a:r>
              <a:rPr altLang="de-DE" sz="1400" b="1" noProof="1"/>
              <a:t> + SENTINEL + </a:t>
            </a:r>
            <a:r>
              <a:rPr lang="ru-RU" altLang="de-DE" sz="1400" b="1" noProof="1"/>
              <a:t>"</a:t>
            </a:r>
            <a:r>
              <a:rPr altLang="de-DE" sz="1400" b="1" noProof="1"/>
              <a:t> to signal the end of the list.</a:t>
            </a:r>
            <a:r>
              <a:rPr lang="ru-RU" altLang="de-DE" sz="1400" b="1" noProof="1"/>
              <a:t>"</a:t>
            </a:r>
            <a:r>
              <a:rPr altLang="de-DE" sz="1400" b="1" noProof="1"/>
              <a:t>);</a:t>
            </a:r>
          </a:p>
          <a:p>
            <a:pPr>
              <a:lnSpc>
                <a:spcPct val="95000"/>
              </a:lnSpc>
              <a:defRPr/>
            </a:pPr>
            <a:r>
              <a:rPr altLang="de-DE" sz="1400" b="1" noProof="1"/>
              <a:t>      ArrayList&lt;Integer&gt; list = readArrayList();</a:t>
            </a:r>
          </a:p>
          <a:p>
            <a:pPr>
              <a:lnSpc>
                <a:spcPct val="95000"/>
              </a:lnSpc>
              <a:defRPr/>
            </a:pPr>
            <a:r>
              <a:rPr altLang="de-DE" sz="1400" b="1" noProof="1"/>
              <a:t>      reverseArrayList(list);</a:t>
            </a:r>
          </a:p>
          <a:p>
            <a:pPr>
              <a:lnSpc>
                <a:spcPct val="95000"/>
              </a:lnSpc>
              <a:defRPr/>
            </a:pPr>
            <a:r>
              <a:rPr altLang="de-DE" sz="1400" b="1" noProof="1"/>
              <a:t>      printArrayList(list);</a:t>
            </a:r>
          </a:p>
          <a:p>
            <a:pPr>
              <a:lnSpc>
                <a:spcPct val="95000"/>
              </a:lnSpc>
              <a:defRPr/>
            </a:pPr>
            <a:r>
              <a:rPr altLang="de-DE" sz="1400" b="1" noProof="1"/>
              <a:t>   }</a:t>
            </a:r>
          </a:p>
          <a:p>
            <a:pPr>
              <a:lnSpc>
                <a:spcPct val="95000"/>
              </a:lnSpc>
              <a:defRPr/>
            </a:pPr>
            <a:endParaRPr altLang="de-DE" sz="1000" b="1" noProof="1"/>
          </a:p>
          <a:p>
            <a:pPr>
              <a:lnSpc>
                <a:spcPct val="95000"/>
              </a:lnSpc>
              <a:defRPr/>
            </a:pPr>
            <a:r>
              <a:rPr lang="de-DE" altLang="de-DE" sz="1400" b="1" noProof="1">
                <a:solidFill>
                  <a:srgbClr val="0000FF"/>
                </a:solidFill>
              </a:rPr>
              <a:t>   </a:t>
            </a:r>
            <a:r>
              <a:rPr altLang="de-DE" sz="1400" b="1" noProof="1">
                <a:solidFill>
                  <a:srgbClr val="0000FF"/>
                </a:solidFill>
              </a:rPr>
              <a:t>/* Reads the data into the list */</a:t>
            </a:r>
          </a:p>
          <a:p>
            <a:pPr>
              <a:lnSpc>
                <a:spcPct val="95000"/>
              </a:lnSpc>
              <a:defRPr/>
            </a:pPr>
            <a:r>
              <a:rPr altLang="de-DE" sz="1400" b="1" noProof="1"/>
              <a:t>   private ArrayList&lt;Integer&gt; readArrayList() {</a:t>
            </a:r>
          </a:p>
          <a:p>
            <a:pPr>
              <a:lnSpc>
                <a:spcPct val="95000"/>
              </a:lnSpc>
              <a:defRPr/>
            </a:pPr>
            <a:r>
              <a:rPr altLang="de-DE" sz="1400" b="1" noProof="1"/>
              <a:t>      ArrayList&lt;Integer&gt; list = new ArrayList&lt;&gt;();</a:t>
            </a:r>
          </a:p>
          <a:p>
            <a:pPr>
              <a:lnSpc>
                <a:spcPct val="95000"/>
              </a:lnSpc>
              <a:defRPr/>
            </a:pPr>
            <a:r>
              <a:rPr altLang="de-DE" sz="1400" b="1" noProof="1"/>
              <a:t>      while (true) {</a:t>
            </a:r>
          </a:p>
          <a:p>
            <a:pPr>
              <a:lnSpc>
                <a:spcPct val="95000"/>
              </a:lnSpc>
              <a:defRPr/>
            </a:pPr>
            <a:r>
              <a:rPr altLang="de-DE" sz="1400" b="1" noProof="1"/>
              <a:t>         int value = readInt(</a:t>
            </a:r>
            <a:r>
              <a:rPr lang="ru-RU" altLang="de-DE" sz="1400" b="1" noProof="1"/>
              <a:t>"</a:t>
            </a:r>
            <a:r>
              <a:rPr altLang="de-DE" sz="1400" b="1" noProof="1"/>
              <a:t> ? </a:t>
            </a:r>
            <a:r>
              <a:rPr lang="ru-RU" altLang="de-DE" sz="1400" b="1" noProof="1"/>
              <a:t>"</a:t>
            </a:r>
            <a:r>
              <a:rPr altLang="de-DE" sz="1400" b="1" noProof="1"/>
              <a:t>);</a:t>
            </a:r>
          </a:p>
          <a:p>
            <a:pPr>
              <a:lnSpc>
                <a:spcPct val="95000"/>
              </a:lnSpc>
              <a:defRPr/>
            </a:pPr>
            <a:r>
              <a:rPr altLang="de-DE" sz="1400" b="1" noProof="1"/>
              <a:t>         if (value == SENTINEL) break;</a:t>
            </a:r>
          </a:p>
          <a:p>
            <a:pPr>
              <a:lnSpc>
                <a:spcPct val="95000"/>
              </a:lnSpc>
              <a:defRPr/>
            </a:pPr>
            <a:r>
              <a:rPr altLang="de-DE" sz="1400" b="1" noProof="1"/>
              <a:t>         list.</a:t>
            </a:r>
            <a:r>
              <a:rPr altLang="de-DE" sz="1400" b="1" noProof="1">
                <a:solidFill>
                  <a:srgbClr val="FF0000"/>
                </a:solidFill>
              </a:rPr>
              <a:t>add</a:t>
            </a:r>
            <a:r>
              <a:rPr altLang="de-DE" sz="1400" b="1" noProof="1"/>
              <a:t>(value);</a:t>
            </a:r>
          </a:p>
          <a:p>
            <a:pPr>
              <a:lnSpc>
                <a:spcPct val="95000"/>
              </a:lnSpc>
              <a:defRPr/>
            </a:pPr>
            <a:r>
              <a:rPr altLang="de-DE" sz="1400" b="1" noProof="1"/>
              <a:t>      }</a:t>
            </a:r>
          </a:p>
          <a:p>
            <a:pPr>
              <a:lnSpc>
                <a:spcPct val="95000"/>
              </a:lnSpc>
              <a:defRPr/>
            </a:pPr>
            <a:r>
              <a:rPr altLang="de-DE" sz="1400" b="1" noProof="1"/>
              <a:t>      return list;</a:t>
            </a:r>
          </a:p>
          <a:p>
            <a:pPr>
              <a:lnSpc>
                <a:spcPct val="95000"/>
              </a:lnSpc>
              <a:defRPr/>
            </a:pPr>
            <a:r>
              <a:rPr altLang="de-DE" sz="1400" b="1" noProof="1"/>
              <a:t>   }</a:t>
            </a:r>
            <a:endParaRPr lang="en-US" altLang="de-DE" sz="1400" dirty="0"/>
          </a:p>
        </p:txBody>
      </p:sp>
      <p:sp>
        <p:nvSpPr>
          <p:cNvPr id="1105928" name="Text Box 8">
            <a:hlinkClick r:id="" action="ppaction://noaction"/>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skip code</a:t>
            </a:r>
          </a:p>
        </p:txBody>
      </p:sp>
      <p:sp>
        <p:nvSpPr>
          <p:cNvPr id="1105929" name="Text Box 9"/>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1 of 2</a:t>
            </a:r>
          </a:p>
        </p:txBody>
      </p:sp>
      <p:sp>
        <p:nvSpPr>
          <p:cNvPr id="9" name="Rectangle 6"/>
          <p:cNvSpPr>
            <a:spLocks noGrp="1" noChangeArrowheads="1"/>
          </p:cNvSpPr>
          <p:nvPr>
            <p:ph type="title"/>
          </p:nvPr>
        </p:nvSpPr>
        <p:spPr>
          <a:xfrm>
            <a:off x="0" y="76200"/>
            <a:ext cx="9144000" cy="609600"/>
          </a:xfrm>
        </p:spPr>
        <p:txBody>
          <a:bodyPr/>
          <a:lstStyle/>
          <a:p>
            <a:pPr>
              <a:defRPr/>
            </a:pPr>
            <a:r>
              <a:rPr lang="en-US" altLang="de-DE" dirty="0">
                <a:solidFill>
                  <a:schemeClr val="tx1"/>
                </a:solidFill>
                <a:latin typeface="Arial" charset="0"/>
                <a:ea typeface="Arial" charset="0"/>
                <a:cs typeface="Arial" charset="0"/>
              </a:rPr>
              <a:t>Reversing an</a:t>
            </a:r>
            <a:r>
              <a:rPr lang="en-US" altLang="de-DE" dirty="0">
                <a:solidFill>
                  <a:schemeClr val="tx1"/>
                </a:solidFill>
                <a:latin typeface="Times New Roman" charset="0"/>
              </a:rPr>
              <a:t> </a:t>
            </a:r>
            <a:r>
              <a:rPr lang="en-US" altLang="de-DE" sz="4000" b="1" dirty="0" err="1">
                <a:solidFill>
                  <a:schemeClr val="tx1"/>
                </a:solidFill>
                <a:latin typeface="Courier New" charset="0"/>
              </a:rPr>
              <a:t>ArrayList</a:t>
            </a:r>
            <a:endParaRPr lang="en-US" altLang="de-DE" dirty="0">
              <a:solidFill>
                <a:schemeClr val="tx1"/>
              </a:solidFill>
              <a:latin typeface="Times New Roman" charset="0"/>
            </a:endParaRPr>
          </a:p>
        </p:txBody>
      </p:sp>
      <p:sp>
        <p:nvSpPr>
          <p:cNvPr id="6"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68</a:t>
            </a:fld>
            <a:endParaRPr lang="en-US" altLang="de-DE" sz="1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5923">
                                            <p:txEl>
                                              <p:pRg st="15" end="1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05923">
                                            <p:txEl>
                                              <p:pRg st="16" end="1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5923">
                                            <p:txEl>
                                              <p:pRg st="17" end="1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5923">
                                            <p:txEl>
                                              <p:pRg st="20" end="2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05923">
                                            <p:txEl>
                                              <p:pRg st="21" end="2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05923">
                                            <p:txEl>
                                              <p:pRg st="29" end="2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5923">
                                            <p:txEl>
                                              <p:pRg st="22" end="2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5923">
                                            <p:txEl>
                                              <p:pRg st="28" end="2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05923">
                                            <p:txEl>
                                              <p:pRg st="23" end="2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05923">
                                            <p:txEl>
                                              <p:pRg st="27" end="27"/>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05923">
                                            <p:txEl>
                                              <p:pRg st="24" end="2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05923">
                                            <p:txEl>
                                              <p:pRg st="25" end="2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05923">
                                            <p:txEl>
                                              <p:pRg st="26" end="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974" name="Text Box 6"/>
          <p:cNvSpPr txBox="1">
            <a:spLocks noChangeArrowheads="1"/>
          </p:cNvSpPr>
          <p:nvPr/>
        </p:nvSpPr>
        <p:spPr bwMode="auto">
          <a:xfrm>
            <a:off x="76200" y="618423"/>
            <a:ext cx="8991600" cy="5238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95000"/>
              </a:lnSpc>
              <a:defRPr/>
            </a:pPr>
            <a:r>
              <a:rPr lang="de-DE" altLang="de-DE" b="1" noProof="1">
                <a:solidFill>
                  <a:srgbClr val="0000FF"/>
                </a:solidFill>
              </a:rPr>
              <a:t>   </a:t>
            </a:r>
            <a:r>
              <a:rPr altLang="de-DE" b="1" noProof="1">
                <a:solidFill>
                  <a:srgbClr val="0000FF"/>
                </a:solidFill>
              </a:rPr>
              <a:t>/* Prints the data from the list, one element per line */</a:t>
            </a:r>
          </a:p>
          <a:p>
            <a:pPr>
              <a:lnSpc>
                <a:spcPct val="95000"/>
              </a:lnSpc>
              <a:defRPr/>
            </a:pPr>
            <a:r>
              <a:rPr altLang="de-DE" b="1" noProof="1"/>
              <a:t>   private void printArrayList(ArrayList</a:t>
            </a:r>
            <a:r>
              <a:rPr lang="de-DE" altLang="de-DE" b="1" noProof="1"/>
              <a:t>&lt;Integer&gt;</a:t>
            </a:r>
            <a:r>
              <a:rPr altLang="de-DE" b="1" noProof="1"/>
              <a:t> list) {</a:t>
            </a:r>
          </a:p>
          <a:p>
            <a:pPr>
              <a:lnSpc>
                <a:spcPct val="95000"/>
              </a:lnSpc>
              <a:defRPr/>
            </a:pPr>
            <a:r>
              <a:rPr altLang="de-DE" b="1" noProof="1"/>
              <a:t>      for (int i = 0; i &lt; list.</a:t>
            </a:r>
            <a:r>
              <a:rPr altLang="de-DE" b="1" noProof="1">
                <a:solidFill>
                  <a:srgbClr val="FF0000"/>
                </a:solidFill>
              </a:rPr>
              <a:t>size()</a:t>
            </a:r>
            <a:r>
              <a:rPr altLang="de-DE" b="1" noProof="1"/>
              <a:t>; i++) {</a:t>
            </a:r>
          </a:p>
          <a:p>
            <a:pPr>
              <a:lnSpc>
                <a:spcPct val="95000"/>
              </a:lnSpc>
              <a:defRPr/>
            </a:pPr>
            <a:r>
              <a:rPr altLang="de-DE" b="1" noProof="1"/>
              <a:t>         int value = list.</a:t>
            </a:r>
            <a:r>
              <a:rPr altLang="de-DE" b="1" noProof="1">
                <a:solidFill>
                  <a:srgbClr val="FF0000"/>
                </a:solidFill>
              </a:rPr>
              <a:t>get(i)</a:t>
            </a:r>
            <a:r>
              <a:rPr altLang="de-DE" b="1" noProof="1"/>
              <a:t>;</a:t>
            </a:r>
          </a:p>
          <a:p>
            <a:pPr>
              <a:lnSpc>
                <a:spcPct val="95000"/>
              </a:lnSpc>
              <a:defRPr/>
            </a:pPr>
            <a:r>
              <a:rPr altLang="de-DE" b="1" noProof="1"/>
              <a:t>         println(value);</a:t>
            </a:r>
          </a:p>
          <a:p>
            <a:pPr>
              <a:lnSpc>
                <a:spcPct val="95000"/>
              </a:lnSpc>
              <a:defRPr/>
            </a:pPr>
            <a:r>
              <a:rPr altLang="de-DE" b="1" noProof="1"/>
              <a:t>      }</a:t>
            </a:r>
          </a:p>
          <a:p>
            <a:pPr>
              <a:lnSpc>
                <a:spcPct val="95000"/>
              </a:lnSpc>
              <a:defRPr/>
            </a:pPr>
            <a:r>
              <a:rPr altLang="de-DE" b="1" noProof="1"/>
              <a:t>   }</a:t>
            </a:r>
          </a:p>
          <a:p>
            <a:pPr>
              <a:lnSpc>
                <a:spcPct val="95000"/>
              </a:lnSpc>
              <a:defRPr/>
            </a:pPr>
            <a:endParaRPr altLang="de-DE" b="1" noProof="1"/>
          </a:p>
          <a:p>
            <a:pPr>
              <a:lnSpc>
                <a:spcPct val="95000"/>
              </a:lnSpc>
              <a:defRPr/>
            </a:pPr>
            <a:r>
              <a:rPr lang="de-DE" altLang="de-DE" b="1" noProof="1">
                <a:solidFill>
                  <a:srgbClr val="0000FF"/>
                </a:solidFill>
              </a:rPr>
              <a:t>   </a:t>
            </a:r>
            <a:r>
              <a:rPr altLang="de-DE" b="1" noProof="1">
                <a:solidFill>
                  <a:srgbClr val="0000FF"/>
                </a:solidFill>
              </a:rPr>
              <a:t>/* Reverses the data in an ArrayList */</a:t>
            </a:r>
          </a:p>
          <a:p>
            <a:pPr>
              <a:lnSpc>
                <a:spcPct val="95000"/>
              </a:lnSpc>
              <a:defRPr/>
            </a:pPr>
            <a:r>
              <a:rPr altLang="de-DE" b="1" noProof="1"/>
              <a:t>   private void reverseArrayList(ArrayList</a:t>
            </a:r>
            <a:r>
              <a:rPr lang="de-DE" altLang="de-DE" b="1" noProof="1"/>
              <a:t>&lt;Integer&gt;</a:t>
            </a:r>
            <a:r>
              <a:rPr altLang="de-DE" b="1" noProof="1"/>
              <a:t> list) {</a:t>
            </a:r>
          </a:p>
          <a:p>
            <a:pPr>
              <a:lnSpc>
                <a:spcPct val="95000"/>
              </a:lnSpc>
              <a:defRPr/>
            </a:pPr>
            <a:r>
              <a:rPr altLang="de-DE" b="1" noProof="1"/>
              <a:t>      for (int i = 0; i &lt; list.size() / 2; i++) {</a:t>
            </a:r>
          </a:p>
          <a:p>
            <a:pPr>
              <a:lnSpc>
                <a:spcPct val="95000"/>
              </a:lnSpc>
              <a:defRPr/>
            </a:pPr>
            <a:r>
              <a:rPr altLang="de-DE" b="1" noProof="1"/>
              <a:t>         swapElements(list, i, list.size() - i - 1);</a:t>
            </a:r>
          </a:p>
          <a:p>
            <a:pPr>
              <a:lnSpc>
                <a:spcPct val="95000"/>
              </a:lnSpc>
              <a:defRPr/>
            </a:pPr>
            <a:r>
              <a:rPr altLang="de-DE" b="1" noProof="1"/>
              <a:t>      }</a:t>
            </a:r>
          </a:p>
          <a:p>
            <a:pPr>
              <a:lnSpc>
                <a:spcPct val="95000"/>
              </a:lnSpc>
              <a:defRPr/>
            </a:pPr>
            <a:r>
              <a:rPr altLang="de-DE" b="1" noProof="1"/>
              <a:t>   }</a:t>
            </a:r>
          </a:p>
          <a:p>
            <a:pPr>
              <a:lnSpc>
                <a:spcPct val="95000"/>
              </a:lnSpc>
              <a:defRPr/>
            </a:pPr>
            <a:endParaRPr altLang="de-DE" b="1" noProof="1"/>
          </a:p>
          <a:p>
            <a:pPr>
              <a:lnSpc>
                <a:spcPct val="95000"/>
              </a:lnSpc>
              <a:defRPr/>
            </a:pPr>
            <a:r>
              <a:rPr lang="de-DE" altLang="de-DE" b="1" noProof="1">
                <a:solidFill>
                  <a:srgbClr val="0000FF"/>
                </a:solidFill>
              </a:rPr>
              <a:t>   </a:t>
            </a:r>
            <a:r>
              <a:rPr altLang="de-DE" b="1" noProof="1">
                <a:solidFill>
                  <a:srgbClr val="0000FF"/>
                </a:solidFill>
              </a:rPr>
              <a:t>/* Exchanges two elements in an ArrayList */</a:t>
            </a:r>
          </a:p>
          <a:p>
            <a:pPr>
              <a:lnSpc>
                <a:spcPct val="95000"/>
              </a:lnSpc>
              <a:defRPr/>
            </a:pPr>
            <a:r>
              <a:rPr altLang="de-DE" b="1" noProof="1"/>
              <a:t>   private void swapElements(ArrayList</a:t>
            </a:r>
            <a:r>
              <a:rPr lang="de-DE" altLang="de-DE" b="1" noProof="1"/>
              <a:t>&lt;Integer&gt;</a:t>
            </a:r>
            <a:r>
              <a:rPr altLang="de-DE" b="1" noProof="1"/>
              <a:t> list,</a:t>
            </a:r>
            <a:r>
              <a:rPr lang="de-DE" altLang="de-DE" b="1" noProof="1"/>
              <a:t> </a:t>
            </a:r>
            <a:r>
              <a:rPr altLang="de-DE" b="1" noProof="1"/>
              <a:t>int p1, int p2) {</a:t>
            </a:r>
          </a:p>
          <a:p>
            <a:pPr>
              <a:lnSpc>
                <a:spcPct val="95000"/>
              </a:lnSpc>
              <a:defRPr/>
            </a:pPr>
            <a:r>
              <a:rPr altLang="de-DE" b="1" noProof="1"/>
              <a:t>      int temp = list.</a:t>
            </a:r>
            <a:r>
              <a:rPr altLang="de-DE" b="1" noProof="1">
                <a:solidFill>
                  <a:srgbClr val="FF0000"/>
                </a:solidFill>
              </a:rPr>
              <a:t>get</a:t>
            </a:r>
            <a:r>
              <a:rPr altLang="de-DE" b="1" noProof="1"/>
              <a:t>(p1);</a:t>
            </a:r>
          </a:p>
          <a:p>
            <a:pPr>
              <a:lnSpc>
                <a:spcPct val="95000"/>
              </a:lnSpc>
              <a:defRPr/>
            </a:pPr>
            <a:r>
              <a:rPr altLang="de-DE" b="1" noProof="1"/>
              <a:t>      list.</a:t>
            </a:r>
            <a:r>
              <a:rPr altLang="de-DE" b="1" noProof="1">
                <a:solidFill>
                  <a:srgbClr val="FF0000"/>
                </a:solidFill>
              </a:rPr>
              <a:t>set</a:t>
            </a:r>
            <a:r>
              <a:rPr altLang="de-DE" b="1" noProof="1"/>
              <a:t>(p1, list.</a:t>
            </a:r>
            <a:r>
              <a:rPr altLang="de-DE" b="1" noProof="1">
                <a:solidFill>
                  <a:srgbClr val="FF0000"/>
                </a:solidFill>
              </a:rPr>
              <a:t>get</a:t>
            </a:r>
            <a:r>
              <a:rPr altLang="de-DE" b="1" noProof="1"/>
              <a:t>(p2));</a:t>
            </a:r>
          </a:p>
          <a:p>
            <a:pPr>
              <a:lnSpc>
                <a:spcPct val="95000"/>
              </a:lnSpc>
              <a:defRPr/>
            </a:pPr>
            <a:r>
              <a:rPr altLang="de-DE" b="1" noProof="1"/>
              <a:t>      list.</a:t>
            </a:r>
            <a:r>
              <a:rPr altLang="de-DE" b="1" noProof="1">
                <a:solidFill>
                  <a:srgbClr val="FF0000"/>
                </a:solidFill>
              </a:rPr>
              <a:t>set</a:t>
            </a:r>
            <a:r>
              <a:rPr altLang="de-DE" b="1" noProof="1"/>
              <a:t>(p2, temp);</a:t>
            </a:r>
          </a:p>
          <a:p>
            <a:pPr>
              <a:lnSpc>
                <a:spcPct val="95000"/>
              </a:lnSpc>
              <a:defRPr/>
            </a:pPr>
            <a:r>
              <a:rPr altLang="de-DE" b="1" noProof="1"/>
              <a:t>   }</a:t>
            </a:r>
          </a:p>
          <a:p>
            <a:pPr>
              <a:lnSpc>
                <a:spcPct val="95000"/>
              </a:lnSpc>
              <a:spcAft>
                <a:spcPts val="500"/>
              </a:spcAft>
              <a:defRPr/>
            </a:pPr>
            <a:r>
              <a:rPr altLang="de-DE" b="1" noProof="1"/>
              <a:t>}</a:t>
            </a:r>
          </a:p>
        </p:txBody>
      </p:sp>
      <p:sp>
        <p:nvSpPr>
          <p:cNvPr id="1107980" name="Text Box 12"/>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altLang="de-DE" sz="1000" i="1">
                <a:latin typeface="Times New Roman" charset="0"/>
              </a:rPr>
              <a:t>page 2 of 2</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69</a:t>
            </a:fld>
            <a:endParaRPr lang="en-US" altLang="de-DE" sz="1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797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0797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0797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797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07974">
                                            <p:txEl>
                                              <p:pRg st="13" end="1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07974">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07974">
                                            <p:txEl>
                                              <p:pRg st="12" end="1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07974">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07974">
                                            <p:txEl>
                                              <p:pRg st="15" end="1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07974">
                                            <p:txEl>
                                              <p:pRg st="16" end="1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07974">
                                            <p:txEl>
                                              <p:pRg st="20" end="2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07974">
                                            <p:txEl>
                                              <p:pRg st="17" end="1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07974">
                                            <p:txEl>
                                              <p:pRg st="18" end="1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07974">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Introduction to Arrays</a:t>
            </a:r>
            <a:endParaRPr lang="en-US" altLang="de-DE">
              <a:solidFill>
                <a:schemeClr val="tx1"/>
              </a:solidFill>
            </a:endParaRPr>
          </a:p>
        </p:txBody>
      </p:sp>
      <p:sp>
        <p:nvSpPr>
          <p:cNvPr id="592906" name="Rectangle 10"/>
          <p:cNvSpPr>
            <a:spLocks noChangeArrowheads="1"/>
          </p:cNvSpPr>
          <p:nvPr/>
        </p:nvSpPr>
        <p:spPr bwMode="auto">
          <a:xfrm>
            <a:off x="482600" y="11557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An </a:t>
            </a:r>
            <a:r>
              <a:rPr lang="en-US" altLang="de-DE" sz="2400" b="1">
                <a:latin typeface="Times New Roman" charset="0"/>
              </a:rPr>
              <a:t>array</a:t>
            </a:r>
            <a:r>
              <a:rPr lang="en-US" altLang="de-DE" sz="2400">
                <a:latin typeface="Times New Roman" charset="0"/>
              </a:rPr>
              <a:t> is a collection of individual data values with two distinguishing characteristics:</a:t>
            </a:r>
          </a:p>
        </p:txBody>
      </p:sp>
      <p:sp>
        <p:nvSpPr>
          <p:cNvPr id="592909" name="Rectangle 13"/>
          <p:cNvSpPr>
            <a:spLocks noChangeArrowheads="1"/>
          </p:cNvSpPr>
          <p:nvPr/>
        </p:nvSpPr>
        <p:spPr bwMode="auto">
          <a:xfrm>
            <a:off x="482600" y="3429000"/>
            <a:ext cx="81280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individual values in an array are called </a:t>
            </a:r>
            <a:r>
              <a:rPr lang="en-US" altLang="de-DE" sz="2400" b="1">
                <a:latin typeface="Times New Roman" charset="0"/>
              </a:rPr>
              <a:t>elements</a:t>
            </a:r>
            <a:r>
              <a:rPr lang="en-US" altLang="de-DE" sz="2400">
                <a:latin typeface="Times New Roman" charset="0"/>
              </a:rPr>
              <a:t>.  The type of those elements (which must be the same because arrays are homogeneous) is called the </a:t>
            </a:r>
            <a:r>
              <a:rPr lang="en-US" altLang="de-DE" sz="2400" b="1">
                <a:latin typeface="Times New Roman" charset="0"/>
              </a:rPr>
              <a:t>element type</a:t>
            </a:r>
            <a:r>
              <a:rPr lang="en-US" altLang="de-DE" sz="2400">
                <a:latin typeface="Times New Roman" charset="0"/>
              </a:rPr>
              <a:t>.  The number of elements is called the </a:t>
            </a:r>
            <a:r>
              <a:rPr lang="en-US" altLang="de-DE" sz="2400" b="1">
                <a:latin typeface="Times New Roman" charset="0"/>
              </a:rPr>
              <a:t>length</a:t>
            </a:r>
            <a:r>
              <a:rPr lang="en-US" altLang="de-DE" sz="2400">
                <a:latin typeface="Times New Roman" charset="0"/>
              </a:rPr>
              <a:t> of the array.</a:t>
            </a:r>
          </a:p>
        </p:txBody>
      </p:sp>
      <p:sp>
        <p:nvSpPr>
          <p:cNvPr id="592914" name="Rectangle 18"/>
          <p:cNvSpPr>
            <a:spLocks noChangeArrowheads="1"/>
          </p:cNvSpPr>
          <p:nvPr/>
        </p:nvSpPr>
        <p:spPr bwMode="auto">
          <a:xfrm>
            <a:off x="482600" y="48641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Each element is identified by its position number in the array, which is called its</a:t>
            </a:r>
            <a:r>
              <a:rPr lang="en-US" altLang="de-DE" sz="2400" b="1">
                <a:latin typeface="Times New Roman" charset="0"/>
              </a:rPr>
              <a:t> index</a:t>
            </a:r>
            <a:r>
              <a:rPr lang="en-US" altLang="de-DE" sz="2400">
                <a:latin typeface="Times New Roman" charset="0"/>
              </a:rPr>
              <a:t>.  In Java, index numbers always begin with 0 and therefore extends up to one less than the length of the array.</a:t>
            </a:r>
          </a:p>
        </p:txBody>
      </p:sp>
      <p:grpSp>
        <p:nvGrpSpPr>
          <p:cNvPr id="5125" name="Group 19"/>
          <p:cNvGrpSpPr>
            <a:grpSpLocks/>
          </p:cNvGrpSpPr>
          <p:nvPr/>
        </p:nvGrpSpPr>
        <p:grpSpPr bwMode="auto">
          <a:xfrm>
            <a:off x="838200" y="1917700"/>
            <a:ext cx="7772400" cy="787400"/>
            <a:chOff x="528" y="1160"/>
            <a:chExt cx="4896" cy="496"/>
          </a:xfrm>
        </p:grpSpPr>
        <p:sp>
          <p:nvSpPr>
            <p:cNvPr id="592910" name="Text Box 14"/>
            <p:cNvSpPr txBox="1">
              <a:spLocks noChangeArrowheads="1"/>
            </p:cNvSpPr>
            <p:nvPr/>
          </p:nvSpPr>
          <p:spPr bwMode="auto">
            <a:xfrm>
              <a:off x="806" y="1160"/>
              <a:ext cx="4618" cy="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20000"/>
                </a:spcAft>
                <a:defRPr/>
              </a:pPr>
              <a:r>
                <a:rPr lang="en-US" altLang="de-DE" sz="2400" i="1">
                  <a:latin typeface="Times New Roman" charset="0"/>
                </a:rPr>
                <a:t>An array is ordered.</a:t>
              </a:r>
              <a:r>
                <a:rPr lang="en-US" altLang="de-DE" sz="2400">
                  <a:latin typeface="Times New Roman" charset="0"/>
                </a:rPr>
                <a:t> You must be able to count off the values: here is the first, here is the second, and so on.</a:t>
              </a:r>
              <a:endParaRPr lang="en-US" altLang="de-DE" sz="2400" i="1">
                <a:latin typeface="Times New Roman" charset="0"/>
              </a:endParaRPr>
            </a:p>
          </p:txBody>
        </p:sp>
        <p:sp>
          <p:nvSpPr>
            <p:cNvPr id="592911" name="Text Box 15"/>
            <p:cNvSpPr txBox="1">
              <a:spLocks noChangeArrowheads="1"/>
            </p:cNvSpPr>
            <p:nvPr/>
          </p:nvSpPr>
          <p:spPr bwMode="auto">
            <a:xfrm>
              <a:off x="528" y="1160"/>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altLang="de-DE" sz="2400">
                  <a:latin typeface="Times New Roman" charset="0"/>
                </a:rPr>
                <a:t>1.</a:t>
              </a:r>
              <a:endParaRPr lang="en-US" altLang="de-DE" sz="2400" i="1">
                <a:latin typeface="Times New Roman" charset="0"/>
              </a:endParaRPr>
            </a:p>
          </p:txBody>
        </p:sp>
      </p:grpSp>
      <p:grpSp>
        <p:nvGrpSpPr>
          <p:cNvPr id="592916" name="Group 20"/>
          <p:cNvGrpSpPr>
            <a:grpSpLocks/>
          </p:cNvGrpSpPr>
          <p:nvPr/>
        </p:nvGrpSpPr>
        <p:grpSpPr bwMode="auto">
          <a:xfrm>
            <a:off x="838200" y="2630488"/>
            <a:ext cx="7772400" cy="896937"/>
            <a:chOff x="528" y="1609"/>
            <a:chExt cx="4896" cy="565"/>
          </a:xfrm>
        </p:grpSpPr>
        <p:sp>
          <p:nvSpPr>
            <p:cNvPr id="592912" name="Text Box 16"/>
            <p:cNvSpPr txBox="1">
              <a:spLocks noChangeArrowheads="1"/>
            </p:cNvSpPr>
            <p:nvPr/>
          </p:nvSpPr>
          <p:spPr bwMode="auto">
            <a:xfrm>
              <a:off x="806" y="1609"/>
              <a:ext cx="4618" cy="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defRPr/>
              </a:pPr>
              <a:r>
                <a:rPr lang="en-US" altLang="de-DE" sz="2400" i="1">
                  <a:latin typeface="Times New Roman" charset="0"/>
                </a:rPr>
                <a:t>An array is homogeneous.</a:t>
              </a:r>
              <a:r>
                <a:rPr lang="en-US" altLang="de-DE" sz="2400">
                  <a:latin typeface="Times New Roman" charset="0"/>
                </a:rPr>
                <a:t> Every value in the array must have the same type.</a:t>
              </a:r>
              <a:endParaRPr lang="en-US" altLang="de-DE" sz="2400" i="1">
                <a:latin typeface="Times New Roman" charset="0"/>
              </a:endParaRPr>
            </a:p>
          </p:txBody>
        </p:sp>
        <p:sp>
          <p:nvSpPr>
            <p:cNvPr id="592913" name="Text Box 17"/>
            <p:cNvSpPr txBox="1">
              <a:spLocks noChangeArrowheads="1"/>
            </p:cNvSpPr>
            <p:nvPr/>
          </p:nvSpPr>
          <p:spPr bwMode="auto">
            <a:xfrm>
              <a:off x="528" y="1609"/>
              <a:ext cx="288"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defRPr/>
              </a:pPr>
              <a:r>
                <a:rPr lang="en-US" altLang="de-DE" sz="2400">
                  <a:latin typeface="Times New Roman" charset="0"/>
                </a:rPr>
                <a:t>2.</a:t>
              </a:r>
              <a:endParaRPr lang="en-US" altLang="de-DE" sz="2400" i="1">
                <a:latin typeface="Times New Roman" charset="0"/>
              </a:endParaRPr>
            </a:p>
          </p:txBody>
        </p:sp>
      </p:grpSp>
    </p:spTree>
    <p:extLst>
      <p:ext uri="{BB962C8B-B14F-4D97-AF65-F5344CB8AC3E}">
        <p14:creationId xmlns:p14="http://schemas.microsoft.com/office/powerpoint/2010/main" val="8052703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929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9290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929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909" grpId="0" build="p" autoUpdateAnimBg="0"/>
      <p:bldP spid="592914"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9977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Generic Types in Java 5.0</a:t>
            </a:r>
          </a:p>
        </p:txBody>
      </p:sp>
      <p:sp>
        <p:nvSpPr>
          <p:cNvPr id="1099779" name="Rectangle 3"/>
          <p:cNvSpPr>
            <a:spLocks noChangeArrowheads="1"/>
          </p:cNvSpPr>
          <p:nvPr/>
        </p:nvSpPr>
        <p:spPr bwMode="auto">
          <a:xfrm>
            <a:off x="482600" y="1155700"/>
            <a:ext cx="8128000"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t>
            </a:r>
            <a:r>
              <a:rPr lang="en-US" altLang="de-DE" sz="2200" b="1">
                <a:latin typeface="Courier New" charset="0"/>
              </a:rPr>
              <a:t>T</a:t>
            </a:r>
            <a:r>
              <a:rPr lang="en-US" altLang="de-DE" sz="2400">
                <a:latin typeface="Times New Roman" charset="0"/>
              </a:rPr>
              <a:t> </a:t>
            </a:r>
            <a:r>
              <a:rPr lang="en-US" altLang="de-DE" sz="2400" dirty="0">
                <a:latin typeface="Times New Roman" charset="0"/>
              </a:rPr>
              <a:t>notation used on the preceding slide is a feature of Java that was introduced with version 5.0 of the language.  In the method descriptions, the </a:t>
            </a:r>
            <a:r>
              <a:rPr lang="en-US" altLang="de-DE" sz="2200" b="1" dirty="0">
                <a:latin typeface="Courier New" charset="0"/>
              </a:rPr>
              <a:t>T</a:t>
            </a:r>
            <a:r>
              <a:rPr lang="en-US" altLang="de-DE" sz="2400" dirty="0">
                <a:latin typeface="Times New Roman" charset="0"/>
              </a:rPr>
              <a:t> notation is a placeholder for the element type used in the array.  Class definitions that include a type parameter are called </a:t>
            </a:r>
            <a:r>
              <a:rPr lang="en-US" altLang="de-DE" sz="2400" b="1" dirty="0">
                <a:latin typeface="Times New Roman" charset="0"/>
              </a:rPr>
              <a:t>generic types</a:t>
            </a:r>
            <a:r>
              <a:rPr lang="en-US" altLang="de-DE" sz="2400" dirty="0">
                <a:latin typeface="Times New Roman" charset="0"/>
              </a:rPr>
              <a:t>.</a:t>
            </a:r>
          </a:p>
        </p:txBody>
      </p:sp>
      <p:sp>
        <p:nvSpPr>
          <p:cNvPr id="1099781" name="Rectangle 5"/>
          <p:cNvSpPr>
            <a:spLocks noChangeArrowheads="1"/>
          </p:cNvSpPr>
          <p:nvPr/>
        </p:nvSpPr>
        <p:spPr bwMode="auto">
          <a:xfrm>
            <a:off x="482600" y="4953000"/>
            <a:ext cx="81280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The advantage of specifying the element type is that Java now knows what type of value the </a:t>
            </a:r>
            <a:r>
              <a:rPr lang="en-US" altLang="de-DE" sz="2200" b="1">
                <a:latin typeface="Courier New" charset="0"/>
              </a:rPr>
              <a:t>ArrayList</a:t>
            </a:r>
            <a:r>
              <a:rPr lang="en-US" altLang="de-DE" sz="2400">
                <a:latin typeface="Times New Roman" charset="0"/>
              </a:rPr>
              <a:t> contains.  When you call </a:t>
            </a:r>
            <a:r>
              <a:rPr lang="en-US" altLang="de-DE" sz="2200" b="1">
                <a:latin typeface="Courier New" charset="0"/>
              </a:rPr>
              <a:t>set</a:t>
            </a:r>
            <a:r>
              <a:rPr lang="en-US" altLang="de-DE" sz="2400">
                <a:latin typeface="Times New Roman" charset="0"/>
              </a:rPr>
              <a:t>, Java can ensure that the value matches the element type.  When you call </a:t>
            </a:r>
            <a:r>
              <a:rPr lang="en-US" altLang="de-DE" sz="2200" b="1">
                <a:latin typeface="Courier New" charset="0"/>
              </a:rPr>
              <a:t>get</a:t>
            </a:r>
            <a:r>
              <a:rPr lang="en-US" altLang="de-DE" sz="2400">
                <a:latin typeface="Times New Roman" charset="0"/>
              </a:rPr>
              <a:t>, Java knows what type of value to expect, eliminating the need for a type cast.</a:t>
            </a:r>
          </a:p>
        </p:txBody>
      </p:sp>
      <p:grpSp>
        <p:nvGrpSpPr>
          <p:cNvPr id="1099784" name="Group 8"/>
          <p:cNvGrpSpPr>
            <a:grpSpLocks/>
          </p:cNvGrpSpPr>
          <p:nvPr/>
        </p:nvGrpSpPr>
        <p:grpSpPr bwMode="auto">
          <a:xfrm>
            <a:off x="482600" y="2882900"/>
            <a:ext cx="8128000" cy="1879600"/>
            <a:chOff x="304" y="1816"/>
            <a:chExt cx="5120" cy="1184"/>
          </a:xfrm>
        </p:grpSpPr>
        <p:sp>
          <p:nvSpPr>
            <p:cNvPr id="1099780" name="Rectangle 4"/>
            <p:cNvSpPr>
              <a:spLocks noChangeArrowheads="1"/>
            </p:cNvSpPr>
            <p:nvPr/>
          </p:nvSpPr>
          <p:spPr bwMode="auto">
            <a:xfrm>
              <a:off x="304" y="1816"/>
              <a:ext cx="5120" cy="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When you declare or create an </a:t>
              </a:r>
              <a:r>
                <a:rPr lang="en-US" altLang="de-DE" sz="2200" b="1">
                  <a:latin typeface="Courier New" charset="0"/>
                </a:rPr>
                <a:t>ArrayList</a:t>
              </a:r>
              <a:r>
                <a:rPr lang="en-US" altLang="de-DE" sz="2400">
                  <a:latin typeface="Times New Roman" charset="0"/>
                </a:rPr>
                <a:t>, it is a good idea to specify the element type in angle brackets.  For example, to declare and initialize an </a:t>
              </a:r>
              <a:r>
                <a:rPr lang="en-US" altLang="de-DE" sz="2200" b="1">
                  <a:latin typeface="Courier New" charset="0"/>
                </a:rPr>
                <a:t>ArrayList</a:t>
              </a:r>
              <a:r>
                <a:rPr lang="en-US" altLang="de-DE" sz="2400">
                  <a:latin typeface="Times New Roman" charset="0"/>
                </a:rPr>
                <a:t> called </a:t>
              </a:r>
              <a:r>
                <a:rPr lang="en-US" altLang="de-DE" sz="2200" b="1">
                  <a:latin typeface="Courier New" charset="0"/>
                </a:rPr>
                <a:t>names</a:t>
              </a:r>
              <a:r>
                <a:rPr lang="en-US" altLang="de-DE" sz="2400">
                  <a:latin typeface="Times New Roman" charset="0"/>
                </a:rPr>
                <a:t> that contains elements of type </a:t>
              </a:r>
              <a:r>
                <a:rPr lang="en-US" altLang="de-DE" sz="2200" b="1">
                  <a:latin typeface="Courier New" charset="0"/>
                </a:rPr>
                <a:t>String</a:t>
              </a:r>
              <a:r>
                <a:rPr lang="en-US" altLang="de-DE" sz="2400">
                  <a:latin typeface="Times New Roman" charset="0"/>
                </a:rPr>
                <a:t>, you would write</a:t>
              </a:r>
            </a:p>
          </p:txBody>
        </p:sp>
        <p:sp>
          <p:nvSpPr>
            <p:cNvPr id="1099782" name="Rectangle 6"/>
            <p:cNvSpPr>
              <a:spLocks noChangeArrowheads="1"/>
            </p:cNvSpPr>
            <p:nvPr/>
          </p:nvSpPr>
          <p:spPr bwMode="auto">
            <a:xfrm>
              <a:off x="720" y="2736"/>
              <a:ext cx="4464" cy="26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defRPr/>
              </a:pPr>
              <a:r>
                <a:rPr altLang="de-DE" sz="1800" b="1" noProof="1"/>
                <a:t>ArrayList&lt;String&gt; names = new ArrayList&lt;String&gt;();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9978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09978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781" grpId="0" build="p"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Primitive Types </a:t>
            </a:r>
            <a:r>
              <a:rPr lang="en-US" altLang="de-DE" i="1">
                <a:solidFill>
                  <a:srgbClr val="FF0000"/>
                </a:solidFill>
                <a:latin typeface="Times New Roman" charset="0"/>
              </a:rPr>
              <a:t>vs. </a:t>
            </a:r>
            <a:r>
              <a:rPr lang="en-US" altLang="de-DE">
                <a:solidFill>
                  <a:srgbClr val="FF0000"/>
                </a:solidFill>
                <a:latin typeface="Times New Roman" charset="0"/>
              </a:rPr>
              <a:t>Objects</a:t>
            </a:r>
          </a:p>
        </p:txBody>
      </p:sp>
      <p:sp>
        <p:nvSpPr>
          <p:cNvPr id="663571" name="Rectangle 19"/>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At first glance, Java’s rules for passing objects as arguments seem to differ from the rules Java uses with arguments that are primitive types.</a:t>
            </a:r>
          </a:p>
          <a:p>
            <a:pPr algn="just">
              <a:lnSpc>
                <a:spcPct val="85000"/>
              </a:lnSpc>
              <a:spcBef>
                <a:spcPct val="0"/>
              </a:spcBef>
              <a:spcAft>
                <a:spcPct val="20000"/>
              </a:spcAft>
            </a:pPr>
            <a:endParaRPr lang="en-US" altLang="de-DE" sz="2400">
              <a:latin typeface="Times New Roman" charset="0"/>
            </a:endParaRPr>
          </a:p>
        </p:txBody>
      </p:sp>
      <p:sp>
        <p:nvSpPr>
          <p:cNvPr id="663572" name="Rectangle 20"/>
          <p:cNvSpPr>
            <a:spLocks noChangeArrowheads="1"/>
          </p:cNvSpPr>
          <p:nvPr/>
        </p:nvSpPr>
        <p:spPr bwMode="auto">
          <a:xfrm>
            <a:off x="482600" y="2273300"/>
            <a:ext cx="81280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When you pass an argument of a primitive type to a method, Java copies the value of the argument into the parameter variable.  As a result, changes to the parameter variable have no effect on the argument.</a:t>
            </a:r>
          </a:p>
          <a:p>
            <a:pPr algn="just">
              <a:lnSpc>
                <a:spcPct val="85000"/>
              </a:lnSpc>
              <a:spcBef>
                <a:spcPct val="0"/>
              </a:spcBef>
              <a:spcAft>
                <a:spcPct val="20000"/>
              </a:spcAft>
            </a:pPr>
            <a:endParaRPr lang="en-US" altLang="de-DE" sz="2400">
              <a:latin typeface="Times New Roman" charset="0"/>
            </a:endParaRPr>
          </a:p>
        </p:txBody>
      </p:sp>
      <p:sp>
        <p:nvSpPr>
          <p:cNvPr id="663573" name="Rectangle 21"/>
          <p:cNvSpPr>
            <a:spLocks noChangeArrowheads="1"/>
          </p:cNvSpPr>
          <p:nvPr/>
        </p:nvSpPr>
        <p:spPr bwMode="auto">
          <a:xfrm>
            <a:off x="482600" y="3721100"/>
            <a:ext cx="81280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When you pass an object as an argument, there seems to be some form of sharing going on.  Although changing the parameter variable itself has no effect, any changes that you make to the instance variables </a:t>
            </a:r>
            <a:r>
              <a:rPr lang="en-US" altLang="de-DE" sz="2400" i="1" dirty="0">
                <a:latin typeface="Times New Roman" charset="0"/>
              </a:rPr>
              <a:t>inside</a:t>
            </a:r>
            <a:r>
              <a:rPr lang="en-US" altLang="de-DE" sz="2400" dirty="0">
                <a:latin typeface="Times New Roman" charset="0"/>
              </a:rPr>
              <a:t> an object—usually by calling setters—have a permanent effect on the object.</a:t>
            </a:r>
          </a:p>
          <a:p>
            <a:pPr algn="just">
              <a:lnSpc>
                <a:spcPct val="85000"/>
              </a:lnSpc>
              <a:spcBef>
                <a:spcPct val="0"/>
              </a:spcBef>
              <a:spcAft>
                <a:spcPct val="20000"/>
              </a:spcAft>
            </a:pPr>
            <a:endParaRPr lang="en-US" altLang="de-DE" sz="2400" dirty="0">
              <a:latin typeface="Times New Roman" charset="0"/>
            </a:endParaRPr>
          </a:p>
        </p:txBody>
      </p:sp>
      <p:sp>
        <p:nvSpPr>
          <p:cNvPr id="663574" name="Rectangle 22"/>
          <p:cNvSpPr>
            <a:spLocks noChangeArrowheads="1"/>
          </p:cNvSpPr>
          <p:nvPr/>
        </p:nvSpPr>
        <p:spPr bwMode="auto">
          <a:xfrm>
            <a:off x="482600" y="5461000"/>
            <a:ext cx="81280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Stack-heap diagrams make the reason for this seeming asymmetry clear.  When you pass an object to a method, Java copies the </a:t>
            </a:r>
            <a:r>
              <a:rPr lang="en-US" altLang="de-DE" sz="2400" i="1">
                <a:latin typeface="Times New Roman" charset="0"/>
              </a:rPr>
              <a:t>reference</a:t>
            </a:r>
            <a:r>
              <a:rPr lang="en-US" altLang="de-DE" sz="2400">
                <a:latin typeface="Times New Roman" charset="0"/>
              </a:rPr>
              <a:t> but not the object itself.</a:t>
            </a:r>
          </a:p>
        </p:txBody>
      </p:sp>
    </p:spTree>
    <p:extLst>
      <p:ext uri="{BB962C8B-B14F-4D97-AF65-F5344CB8AC3E}">
        <p14:creationId xmlns:p14="http://schemas.microsoft.com/office/powerpoint/2010/main" val="6309323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35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3573">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357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3572" grpId="0" build="p" autoUpdateAnimBg="0"/>
      <p:bldP spid="663573" grpId="0" build="p" autoUpdateAnimBg="0"/>
      <p:bldP spid="663574" grpId="0" build="p"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Wrapper Classes</a:t>
            </a:r>
          </a:p>
        </p:txBody>
      </p:sp>
      <p:sp>
        <p:nvSpPr>
          <p:cNvPr id="782339" name="Rectangle 3"/>
          <p:cNvSpPr>
            <a:spLocks noChangeArrowheads="1"/>
          </p:cNvSpPr>
          <p:nvPr/>
        </p:nvSpPr>
        <p:spPr bwMode="auto">
          <a:xfrm>
            <a:off x="482600" y="1155700"/>
            <a:ext cx="8128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designers of Java chose to separate the primitive types from the standard class hierarchy mostly for efficiency.  Primitive values take less space and allow Java to use more of the capabilities provided by the hardware.</a:t>
            </a:r>
          </a:p>
        </p:txBody>
      </p:sp>
      <p:sp>
        <p:nvSpPr>
          <p:cNvPr id="782340" name="Rectangle 4"/>
          <p:cNvSpPr>
            <a:spLocks noChangeArrowheads="1"/>
          </p:cNvSpPr>
          <p:nvPr/>
        </p:nvSpPr>
        <p:spPr bwMode="auto">
          <a:xfrm>
            <a:off x="482600" y="2578100"/>
            <a:ext cx="81280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Even so, there are times in which the fact that primitive types are </a:t>
            </a:r>
            <a:r>
              <a:rPr lang="en-US" altLang="de-DE" sz="2400" i="1">
                <a:latin typeface="Times New Roman" charset="0"/>
              </a:rPr>
              <a:t>not</a:t>
            </a:r>
            <a:r>
              <a:rPr lang="en-US" altLang="de-DE" sz="2400">
                <a:latin typeface="Times New Roman" charset="0"/>
              </a:rPr>
              <a:t> objects gets in the way.  There are many tools in the Java libraries—several of which you will encounter later in the book—that work only with objects.</a:t>
            </a:r>
          </a:p>
          <a:p>
            <a:pPr algn="just">
              <a:lnSpc>
                <a:spcPct val="85000"/>
              </a:lnSpc>
              <a:spcBef>
                <a:spcPct val="0"/>
              </a:spcBef>
              <a:spcAft>
                <a:spcPct val="20000"/>
              </a:spcAft>
            </a:pPr>
            <a:endParaRPr lang="en-US" altLang="de-DE" sz="2400">
              <a:latin typeface="Times New Roman" charset="0"/>
            </a:endParaRPr>
          </a:p>
        </p:txBody>
      </p:sp>
      <p:grpSp>
        <p:nvGrpSpPr>
          <p:cNvPr id="782370" name="Group 34"/>
          <p:cNvGrpSpPr>
            <a:grpSpLocks/>
          </p:cNvGrpSpPr>
          <p:nvPr/>
        </p:nvGrpSpPr>
        <p:grpSpPr bwMode="auto">
          <a:xfrm>
            <a:off x="482600" y="4003675"/>
            <a:ext cx="8128000" cy="2228850"/>
            <a:chOff x="304" y="2522"/>
            <a:chExt cx="5120" cy="1404"/>
          </a:xfrm>
        </p:grpSpPr>
        <p:sp>
          <p:nvSpPr>
            <p:cNvPr id="782341" name="Rectangle 5"/>
            <p:cNvSpPr>
              <a:spLocks noChangeArrowheads="1"/>
            </p:cNvSpPr>
            <p:nvPr/>
          </p:nvSpPr>
          <p:spPr bwMode="auto">
            <a:xfrm>
              <a:off x="304" y="2522"/>
              <a:ext cx="5120" cy="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To get around this problem, Java includes a </a:t>
              </a:r>
              <a:r>
                <a:rPr lang="en-US" altLang="de-DE" sz="2400" b="1">
                  <a:latin typeface="Times New Roman" charset="0"/>
                </a:rPr>
                <a:t>wrapper class</a:t>
              </a:r>
              <a:r>
                <a:rPr lang="en-US" altLang="de-DE" sz="2400">
                  <a:latin typeface="Times New Roman" charset="0"/>
                </a:rPr>
                <a:t> to correspond to each of the primitive types:</a:t>
              </a:r>
            </a:p>
            <a:p>
              <a:pPr algn="just">
                <a:lnSpc>
                  <a:spcPct val="85000"/>
                </a:lnSpc>
                <a:spcBef>
                  <a:spcPct val="0"/>
                </a:spcBef>
                <a:spcAft>
                  <a:spcPct val="20000"/>
                </a:spcAft>
              </a:pPr>
              <a:endParaRPr lang="en-US" altLang="de-DE" sz="2400">
                <a:latin typeface="Times New Roman" charset="0"/>
              </a:endParaRPr>
            </a:p>
          </p:txBody>
        </p:sp>
        <p:cxnSp>
          <p:nvCxnSpPr>
            <p:cNvPr id="782345" name="AutoShape 9"/>
            <p:cNvCxnSpPr>
              <a:cxnSpLocks noChangeShapeType="1"/>
              <a:stCxn id="782347" idx="3"/>
              <a:endCxn id="782348" idx="1"/>
            </p:cNvCxnSpPr>
            <p:nvPr/>
          </p:nvCxnSpPr>
          <p:spPr bwMode="auto">
            <a:xfrm>
              <a:off x="1632" y="3159"/>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47" name="Text Box 11"/>
            <p:cNvSpPr txBox="1">
              <a:spLocks noChangeArrowheads="1"/>
            </p:cNvSpPr>
            <p:nvPr/>
          </p:nvSpPr>
          <p:spPr bwMode="auto">
            <a:xfrm>
              <a:off x="672" y="3024"/>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boolean</a:t>
              </a:r>
              <a:endParaRPr lang="en-US" altLang="de-DE"/>
            </a:p>
          </p:txBody>
        </p:sp>
        <p:sp>
          <p:nvSpPr>
            <p:cNvPr id="782348" name="Text Box 12"/>
            <p:cNvSpPr txBox="1">
              <a:spLocks noChangeArrowheads="1"/>
            </p:cNvSpPr>
            <p:nvPr/>
          </p:nvSpPr>
          <p:spPr bwMode="auto">
            <a:xfrm>
              <a:off x="1920" y="3024"/>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Boolean</a:t>
              </a:r>
              <a:endParaRPr lang="en-US" altLang="de-DE"/>
            </a:p>
          </p:txBody>
        </p:sp>
        <p:cxnSp>
          <p:nvCxnSpPr>
            <p:cNvPr id="782349" name="AutoShape 13"/>
            <p:cNvCxnSpPr>
              <a:cxnSpLocks noChangeShapeType="1"/>
              <a:stCxn id="782350" idx="3"/>
              <a:endCxn id="782351" idx="1"/>
            </p:cNvCxnSpPr>
            <p:nvPr/>
          </p:nvCxnSpPr>
          <p:spPr bwMode="auto">
            <a:xfrm>
              <a:off x="1632" y="3370"/>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0" name="Text Box 14"/>
            <p:cNvSpPr txBox="1">
              <a:spLocks noChangeArrowheads="1"/>
            </p:cNvSpPr>
            <p:nvPr/>
          </p:nvSpPr>
          <p:spPr bwMode="auto">
            <a:xfrm>
              <a:off x="672" y="3235"/>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byte</a:t>
              </a:r>
              <a:endParaRPr lang="en-US" altLang="de-DE"/>
            </a:p>
          </p:txBody>
        </p:sp>
        <p:sp>
          <p:nvSpPr>
            <p:cNvPr id="782351" name="Text Box 15"/>
            <p:cNvSpPr txBox="1">
              <a:spLocks noChangeArrowheads="1"/>
            </p:cNvSpPr>
            <p:nvPr/>
          </p:nvSpPr>
          <p:spPr bwMode="auto">
            <a:xfrm>
              <a:off x="1920" y="3235"/>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Byte</a:t>
              </a:r>
              <a:endParaRPr lang="en-US" altLang="de-DE"/>
            </a:p>
          </p:txBody>
        </p:sp>
        <p:cxnSp>
          <p:nvCxnSpPr>
            <p:cNvPr id="782352" name="AutoShape 16"/>
            <p:cNvCxnSpPr>
              <a:cxnSpLocks noChangeShapeType="1"/>
              <a:stCxn id="782353" idx="3"/>
              <a:endCxn id="782354" idx="1"/>
            </p:cNvCxnSpPr>
            <p:nvPr/>
          </p:nvCxnSpPr>
          <p:spPr bwMode="auto">
            <a:xfrm>
              <a:off x="1632" y="3581"/>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3" name="Text Box 17"/>
            <p:cNvSpPr txBox="1">
              <a:spLocks noChangeArrowheads="1"/>
            </p:cNvSpPr>
            <p:nvPr/>
          </p:nvSpPr>
          <p:spPr bwMode="auto">
            <a:xfrm>
              <a:off x="672" y="3446"/>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char</a:t>
              </a:r>
              <a:endParaRPr lang="en-US" altLang="de-DE"/>
            </a:p>
          </p:txBody>
        </p:sp>
        <p:sp>
          <p:nvSpPr>
            <p:cNvPr id="782354" name="Text Box 18"/>
            <p:cNvSpPr txBox="1">
              <a:spLocks noChangeArrowheads="1"/>
            </p:cNvSpPr>
            <p:nvPr/>
          </p:nvSpPr>
          <p:spPr bwMode="auto">
            <a:xfrm>
              <a:off x="1920" y="3446"/>
              <a:ext cx="1104"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Character</a:t>
              </a:r>
              <a:endParaRPr lang="en-US" altLang="de-DE"/>
            </a:p>
          </p:txBody>
        </p:sp>
        <p:cxnSp>
          <p:nvCxnSpPr>
            <p:cNvPr id="782355" name="AutoShape 19"/>
            <p:cNvCxnSpPr>
              <a:cxnSpLocks noChangeShapeType="1"/>
              <a:stCxn id="782356" idx="3"/>
              <a:endCxn id="782357" idx="1"/>
            </p:cNvCxnSpPr>
            <p:nvPr/>
          </p:nvCxnSpPr>
          <p:spPr bwMode="auto">
            <a:xfrm>
              <a:off x="1632" y="3792"/>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6" name="Text Box 20"/>
            <p:cNvSpPr txBox="1">
              <a:spLocks noChangeArrowheads="1"/>
            </p:cNvSpPr>
            <p:nvPr/>
          </p:nvSpPr>
          <p:spPr bwMode="auto">
            <a:xfrm>
              <a:off x="672" y="3657"/>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double</a:t>
              </a:r>
              <a:endParaRPr lang="en-US" altLang="de-DE"/>
            </a:p>
          </p:txBody>
        </p:sp>
        <p:sp>
          <p:nvSpPr>
            <p:cNvPr id="782357" name="Text Box 21"/>
            <p:cNvSpPr txBox="1">
              <a:spLocks noChangeArrowheads="1"/>
            </p:cNvSpPr>
            <p:nvPr/>
          </p:nvSpPr>
          <p:spPr bwMode="auto">
            <a:xfrm>
              <a:off x="1920" y="3657"/>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Double</a:t>
              </a:r>
              <a:endParaRPr lang="en-US" altLang="de-DE"/>
            </a:p>
          </p:txBody>
        </p:sp>
        <p:cxnSp>
          <p:nvCxnSpPr>
            <p:cNvPr id="782358" name="AutoShape 22"/>
            <p:cNvCxnSpPr>
              <a:cxnSpLocks noChangeShapeType="1"/>
              <a:stCxn id="782359" idx="3"/>
              <a:endCxn id="782360" idx="1"/>
            </p:cNvCxnSpPr>
            <p:nvPr/>
          </p:nvCxnSpPr>
          <p:spPr bwMode="auto">
            <a:xfrm>
              <a:off x="3936" y="3159"/>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9" name="Text Box 23"/>
            <p:cNvSpPr txBox="1">
              <a:spLocks noChangeArrowheads="1"/>
            </p:cNvSpPr>
            <p:nvPr/>
          </p:nvSpPr>
          <p:spPr bwMode="auto">
            <a:xfrm>
              <a:off x="2976" y="3024"/>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float</a:t>
              </a:r>
              <a:endParaRPr lang="en-US" altLang="de-DE"/>
            </a:p>
          </p:txBody>
        </p:sp>
        <p:sp>
          <p:nvSpPr>
            <p:cNvPr id="782360" name="Text Box 24"/>
            <p:cNvSpPr txBox="1">
              <a:spLocks noChangeArrowheads="1"/>
            </p:cNvSpPr>
            <p:nvPr/>
          </p:nvSpPr>
          <p:spPr bwMode="auto">
            <a:xfrm>
              <a:off x="4224" y="3024"/>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Float</a:t>
              </a:r>
              <a:endParaRPr lang="en-US" altLang="de-DE"/>
            </a:p>
          </p:txBody>
        </p:sp>
        <p:cxnSp>
          <p:nvCxnSpPr>
            <p:cNvPr id="782361" name="AutoShape 25"/>
            <p:cNvCxnSpPr>
              <a:cxnSpLocks noChangeShapeType="1"/>
              <a:stCxn id="782362" idx="3"/>
              <a:endCxn id="782363" idx="1"/>
            </p:cNvCxnSpPr>
            <p:nvPr/>
          </p:nvCxnSpPr>
          <p:spPr bwMode="auto">
            <a:xfrm>
              <a:off x="3936" y="3370"/>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2" name="Text Box 26"/>
            <p:cNvSpPr txBox="1">
              <a:spLocks noChangeArrowheads="1"/>
            </p:cNvSpPr>
            <p:nvPr/>
          </p:nvSpPr>
          <p:spPr bwMode="auto">
            <a:xfrm>
              <a:off x="2976" y="3235"/>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int</a:t>
              </a:r>
              <a:endParaRPr lang="en-US" altLang="de-DE"/>
            </a:p>
          </p:txBody>
        </p:sp>
        <p:sp>
          <p:nvSpPr>
            <p:cNvPr id="782363" name="Text Box 27"/>
            <p:cNvSpPr txBox="1">
              <a:spLocks noChangeArrowheads="1"/>
            </p:cNvSpPr>
            <p:nvPr/>
          </p:nvSpPr>
          <p:spPr bwMode="auto">
            <a:xfrm>
              <a:off x="4224" y="3235"/>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Integer</a:t>
              </a:r>
              <a:endParaRPr lang="en-US" altLang="de-DE"/>
            </a:p>
          </p:txBody>
        </p:sp>
        <p:cxnSp>
          <p:nvCxnSpPr>
            <p:cNvPr id="782364" name="AutoShape 28"/>
            <p:cNvCxnSpPr>
              <a:cxnSpLocks noChangeShapeType="1"/>
              <a:stCxn id="782365" idx="3"/>
              <a:endCxn id="782366" idx="1"/>
            </p:cNvCxnSpPr>
            <p:nvPr/>
          </p:nvCxnSpPr>
          <p:spPr bwMode="auto">
            <a:xfrm>
              <a:off x="3936" y="3581"/>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5" name="Text Box 29"/>
            <p:cNvSpPr txBox="1">
              <a:spLocks noChangeArrowheads="1"/>
            </p:cNvSpPr>
            <p:nvPr/>
          </p:nvSpPr>
          <p:spPr bwMode="auto">
            <a:xfrm>
              <a:off x="2976" y="3446"/>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long</a:t>
              </a:r>
              <a:endParaRPr lang="en-US" altLang="de-DE"/>
            </a:p>
          </p:txBody>
        </p:sp>
        <p:sp>
          <p:nvSpPr>
            <p:cNvPr id="782366" name="Text Box 30"/>
            <p:cNvSpPr txBox="1">
              <a:spLocks noChangeArrowheads="1"/>
            </p:cNvSpPr>
            <p:nvPr/>
          </p:nvSpPr>
          <p:spPr bwMode="auto">
            <a:xfrm>
              <a:off x="4224" y="3446"/>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Long</a:t>
              </a:r>
              <a:endParaRPr lang="en-US" altLang="de-DE"/>
            </a:p>
          </p:txBody>
        </p:sp>
        <p:cxnSp>
          <p:nvCxnSpPr>
            <p:cNvPr id="782367" name="AutoShape 31"/>
            <p:cNvCxnSpPr>
              <a:cxnSpLocks noChangeShapeType="1"/>
              <a:stCxn id="782368" idx="3"/>
              <a:endCxn id="782369" idx="1"/>
            </p:cNvCxnSpPr>
            <p:nvPr/>
          </p:nvCxnSpPr>
          <p:spPr bwMode="auto">
            <a:xfrm>
              <a:off x="3936" y="3792"/>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8" name="Text Box 32"/>
            <p:cNvSpPr txBox="1">
              <a:spLocks noChangeArrowheads="1"/>
            </p:cNvSpPr>
            <p:nvPr/>
          </p:nvSpPr>
          <p:spPr bwMode="auto">
            <a:xfrm>
              <a:off x="2976" y="3657"/>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2200" b="1">
                  <a:latin typeface="Courier New" charset="0"/>
                </a:rPr>
                <a:t>short</a:t>
              </a:r>
              <a:endParaRPr lang="en-US" altLang="de-DE"/>
            </a:p>
          </p:txBody>
        </p:sp>
        <p:sp>
          <p:nvSpPr>
            <p:cNvPr id="782369" name="Text Box 33"/>
            <p:cNvSpPr txBox="1">
              <a:spLocks noChangeArrowheads="1"/>
            </p:cNvSpPr>
            <p:nvPr/>
          </p:nvSpPr>
          <p:spPr bwMode="auto">
            <a:xfrm>
              <a:off x="4224" y="3657"/>
              <a:ext cx="960" cy="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200" b="1">
                  <a:latin typeface="Courier New" charset="0"/>
                </a:rPr>
                <a:t>Short</a:t>
              </a:r>
              <a:endParaRPr lang="en-US" altLang="de-DE"/>
            </a:p>
          </p:txBody>
        </p:sp>
      </p:grpSp>
    </p:spTree>
    <p:extLst>
      <p:ext uri="{BB962C8B-B14F-4D97-AF65-F5344CB8AC3E}">
        <p14:creationId xmlns:p14="http://schemas.microsoft.com/office/powerpoint/2010/main" val="2231492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8234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82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2340"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Using Wrapper Classes</a:t>
            </a:r>
          </a:p>
        </p:txBody>
      </p:sp>
      <p:sp>
        <p:nvSpPr>
          <p:cNvPr id="784387" name="Rectangle 3"/>
          <p:cNvSpPr>
            <a:spLocks noChangeArrowheads="1"/>
          </p:cNvSpPr>
          <p:nvPr/>
        </p:nvSpPr>
        <p:spPr bwMode="auto">
          <a:xfrm>
            <a:off x="482600" y="1155700"/>
            <a:ext cx="8128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You can create an instance of a wrapper class by calling its constructor with the primitive value.  For example, the line</a:t>
            </a:r>
          </a:p>
        </p:txBody>
      </p:sp>
      <p:sp>
        <p:nvSpPr>
          <p:cNvPr id="784415" name="Rectangle 31"/>
          <p:cNvSpPr>
            <a:spLocks noChangeArrowheads="1"/>
          </p:cNvSpPr>
          <p:nvPr/>
        </p:nvSpPr>
        <p:spPr bwMode="auto">
          <a:xfrm>
            <a:off x="1270000" y="1981200"/>
            <a:ext cx="6731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b="1">
                <a:latin typeface="Courier New" charset="0"/>
              </a:rPr>
              <a:t>Integer five = new Integer(5);</a:t>
            </a:r>
          </a:p>
        </p:txBody>
      </p:sp>
      <p:sp>
        <p:nvSpPr>
          <p:cNvPr id="784416" name="Text Box 32"/>
          <p:cNvSpPr txBox="1">
            <a:spLocks noChangeArrowheads="1"/>
          </p:cNvSpPr>
          <p:nvPr/>
        </p:nvSpPr>
        <p:spPr bwMode="auto">
          <a:xfrm>
            <a:off x="2667000" y="3175000"/>
            <a:ext cx="1003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i="1">
                <a:latin typeface="Times New Roman" charset="0"/>
              </a:rPr>
              <a:t>heap</a:t>
            </a:r>
          </a:p>
        </p:txBody>
      </p:sp>
      <p:sp>
        <p:nvSpPr>
          <p:cNvPr id="784419" name="Rectangle 35"/>
          <p:cNvSpPr>
            <a:spLocks noChangeArrowheads="1"/>
          </p:cNvSpPr>
          <p:nvPr/>
        </p:nvSpPr>
        <p:spPr bwMode="auto">
          <a:xfrm>
            <a:off x="2678113" y="3706813"/>
            <a:ext cx="990600" cy="204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1000" b="1"/>
              <a:t>5</a:t>
            </a:r>
          </a:p>
        </p:txBody>
      </p:sp>
      <p:sp>
        <p:nvSpPr>
          <p:cNvPr id="784421" name="Rectangle 37" descr="Small checker board"/>
          <p:cNvSpPr>
            <a:spLocks noChangeArrowheads="1"/>
          </p:cNvSpPr>
          <p:nvPr/>
        </p:nvSpPr>
        <p:spPr bwMode="auto">
          <a:xfrm>
            <a:off x="2678113" y="3503613"/>
            <a:ext cx="990600" cy="204787"/>
          </a:xfrm>
          <a:prstGeom prst="rect">
            <a:avLst/>
          </a:prstGeom>
          <a:pattFill prst="smCheck">
            <a:fgClr>
              <a:srgbClr val="999999"/>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1000" b="1"/>
          </a:p>
        </p:txBody>
      </p:sp>
      <p:sp>
        <p:nvSpPr>
          <p:cNvPr id="784423" name="Rectangle 39"/>
          <p:cNvSpPr>
            <a:spLocks noChangeArrowheads="1"/>
          </p:cNvSpPr>
          <p:nvPr/>
        </p:nvSpPr>
        <p:spPr bwMode="auto">
          <a:xfrm>
            <a:off x="3622675" y="3692525"/>
            <a:ext cx="5778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b="1"/>
              <a:t>1004</a:t>
            </a:r>
          </a:p>
        </p:txBody>
      </p:sp>
      <p:sp>
        <p:nvSpPr>
          <p:cNvPr id="784424" name="Rectangle 40"/>
          <p:cNvSpPr>
            <a:spLocks noChangeArrowheads="1"/>
          </p:cNvSpPr>
          <p:nvPr/>
        </p:nvSpPr>
        <p:spPr bwMode="auto">
          <a:xfrm>
            <a:off x="3621088" y="3489325"/>
            <a:ext cx="5810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b="1"/>
              <a:t>1000</a:t>
            </a:r>
          </a:p>
        </p:txBody>
      </p:sp>
      <p:sp>
        <p:nvSpPr>
          <p:cNvPr id="784425" name="Rectangle 41"/>
          <p:cNvSpPr>
            <a:spLocks noChangeArrowheads="1"/>
          </p:cNvSpPr>
          <p:nvPr/>
        </p:nvSpPr>
        <p:spPr bwMode="auto">
          <a:xfrm>
            <a:off x="482600" y="2667000"/>
            <a:ext cx="8128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creates a new </a:t>
            </a:r>
            <a:r>
              <a:rPr lang="en-US" altLang="de-DE" sz="2200" b="1">
                <a:latin typeface="Courier New" charset="0"/>
              </a:rPr>
              <a:t>Integer</a:t>
            </a:r>
            <a:r>
              <a:rPr lang="en-US" altLang="de-DE" sz="2400">
                <a:latin typeface="Times New Roman" charset="0"/>
              </a:rPr>
              <a:t> object containing the value 5:</a:t>
            </a:r>
          </a:p>
        </p:txBody>
      </p:sp>
      <p:sp>
        <p:nvSpPr>
          <p:cNvPr id="784428" name="Text Box 44"/>
          <p:cNvSpPr txBox="1">
            <a:spLocks noChangeArrowheads="1"/>
          </p:cNvSpPr>
          <p:nvPr/>
        </p:nvSpPr>
        <p:spPr bwMode="auto">
          <a:xfrm>
            <a:off x="5513388" y="3186113"/>
            <a:ext cx="10033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400" i="1">
                <a:latin typeface="Times New Roman" charset="0"/>
              </a:rPr>
              <a:t>stack</a:t>
            </a:r>
          </a:p>
        </p:txBody>
      </p:sp>
      <p:sp>
        <p:nvSpPr>
          <p:cNvPr id="784429" name="Rectangle 45"/>
          <p:cNvSpPr>
            <a:spLocks noChangeArrowheads="1"/>
          </p:cNvSpPr>
          <p:nvPr/>
        </p:nvSpPr>
        <p:spPr bwMode="auto">
          <a:xfrm>
            <a:off x="5524500" y="3706813"/>
            <a:ext cx="990600" cy="204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1000" b="1"/>
              <a:t>1000</a:t>
            </a:r>
          </a:p>
        </p:txBody>
      </p:sp>
      <p:sp>
        <p:nvSpPr>
          <p:cNvPr id="784430" name="Rectangle 46"/>
          <p:cNvSpPr>
            <a:spLocks noChangeArrowheads="1"/>
          </p:cNvSpPr>
          <p:nvPr/>
        </p:nvSpPr>
        <p:spPr bwMode="auto">
          <a:xfrm>
            <a:off x="4953000" y="3687763"/>
            <a:ext cx="6111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n-US" altLang="de-DE" sz="1200" b="1">
                <a:latin typeface="Courier New" charset="0"/>
              </a:rPr>
              <a:t>five</a:t>
            </a:r>
          </a:p>
        </p:txBody>
      </p:sp>
      <p:sp>
        <p:nvSpPr>
          <p:cNvPr id="784431" name="Rectangle 47"/>
          <p:cNvSpPr>
            <a:spLocks noChangeArrowheads="1"/>
          </p:cNvSpPr>
          <p:nvPr/>
        </p:nvSpPr>
        <p:spPr bwMode="auto">
          <a:xfrm>
            <a:off x="6469063" y="3697288"/>
            <a:ext cx="5715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b="1" dirty="0"/>
              <a:t>FFFC</a:t>
            </a:r>
          </a:p>
        </p:txBody>
      </p:sp>
      <p:sp>
        <p:nvSpPr>
          <p:cNvPr id="784433" name="Line 49"/>
          <p:cNvSpPr>
            <a:spLocks noChangeShapeType="1"/>
          </p:cNvSpPr>
          <p:nvPr/>
        </p:nvSpPr>
        <p:spPr bwMode="auto">
          <a:xfrm>
            <a:off x="4572000" y="3225800"/>
            <a:ext cx="0" cy="709613"/>
          </a:xfrm>
          <a:prstGeom prst="line">
            <a:avLst/>
          </a:prstGeom>
          <a:noFill/>
          <a:ln w="1905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36" name="Rectangle 52"/>
          <p:cNvSpPr>
            <a:spLocks noChangeArrowheads="1"/>
          </p:cNvSpPr>
          <p:nvPr/>
        </p:nvSpPr>
        <p:spPr bwMode="auto">
          <a:xfrm>
            <a:off x="482600" y="4203700"/>
            <a:ext cx="8128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The value stored in the variable </a:t>
            </a:r>
            <a:r>
              <a:rPr lang="en-US" altLang="de-DE" sz="2200" b="1" dirty="0">
                <a:latin typeface="Courier New" charset="0"/>
              </a:rPr>
              <a:t>five</a:t>
            </a:r>
            <a:r>
              <a:rPr lang="en-US" altLang="de-DE" sz="2400" dirty="0">
                <a:latin typeface="Times New Roman" charset="0"/>
              </a:rPr>
              <a:t> is a real object, and you can use it in any contexts that require objects. </a:t>
            </a:r>
          </a:p>
        </p:txBody>
      </p:sp>
      <p:grpSp>
        <p:nvGrpSpPr>
          <p:cNvPr id="784439" name="Group 55"/>
          <p:cNvGrpSpPr>
            <a:grpSpLocks/>
          </p:cNvGrpSpPr>
          <p:nvPr/>
        </p:nvGrpSpPr>
        <p:grpSpPr bwMode="auto">
          <a:xfrm>
            <a:off x="482600" y="5016500"/>
            <a:ext cx="8128000" cy="1333500"/>
            <a:chOff x="304" y="3160"/>
            <a:chExt cx="5120" cy="840"/>
          </a:xfrm>
        </p:grpSpPr>
        <p:sp>
          <p:nvSpPr>
            <p:cNvPr id="784437" name="Rectangle 53"/>
            <p:cNvSpPr>
              <a:spLocks noChangeArrowheads="1"/>
            </p:cNvSpPr>
            <p:nvPr/>
          </p:nvSpPr>
          <p:spPr bwMode="auto">
            <a:xfrm>
              <a:off x="304" y="3160"/>
              <a:ext cx="5120" cy="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For each of the wrapper classes, Java defines a method to retrieve the primitive value, as illustrated below:</a:t>
              </a:r>
            </a:p>
          </p:txBody>
        </p:sp>
        <p:sp>
          <p:nvSpPr>
            <p:cNvPr id="784438" name="Rectangle 54"/>
            <p:cNvSpPr>
              <a:spLocks noChangeArrowheads="1"/>
            </p:cNvSpPr>
            <p:nvPr/>
          </p:nvSpPr>
          <p:spPr bwMode="auto">
            <a:xfrm>
              <a:off x="800" y="3664"/>
              <a:ext cx="4240"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b="1" dirty="0" err="1">
                  <a:latin typeface="Courier New" charset="0"/>
                </a:rPr>
                <a:t>int</a:t>
              </a:r>
              <a:r>
                <a:rPr lang="en-US" altLang="de-DE" sz="2000" b="1" dirty="0">
                  <a:latin typeface="Courier New" charset="0"/>
                </a:rPr>
                <a:t> </a:t>
              </a:r>
              <a:r>
                <a:rPr lang="en-US" altLang="de-DE" sz="2000" b="1" dirty="0" err="1">
                  <a:latin typeface="Courier New" charset="0"/>
                </a:rPr>
                <a:t>underlyingValue</a:t>
              </a:r>
              <a:r>
                <a:rPr lang="en-US" altLang="de-DE" sz="2000" b="1" dirty="0">
                  <a:latin typeface="Courier New" charset="0"/>
                </a:rPr>
                <a:t> = </a:t>
              </a:r>
              <a:r>
                <a:rPr lang="en-US" altLang="de-DE" sz="2000" b="1" dirty="0" err="1">
                  <a:latin typeface="Courier New" charset="0"/>
                </a:rPr>
                <a:t>five.intValue</a:t>
              </a:r>
              <a:r>
                <a:rPr lang="en-US" altLang="de-DE" sz="2000" b="1" dirty="0">
                  <a:latin typeface="Courier New" charset="0"/>
                </a:rPr>
                <a:t>();</a:t>
              </a:r>
            </a:p>
          </p:txBody>
        </p:sp>
      </p:grpSp>
    </p:spTree>
    <p:extLst>
      <p:ext uri="{BB962C8B-B14F-4D97-AF65-F5344CB8AC3E}">
        <p14:creationId xmlns:p14="http://schemas.microsoft.com/office/powerpoint/2010/main" val="15463346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8443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844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4436"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304800"/>
            <a:ext cx="9144000" cy="781443"/>
          </a:xfrm>
        </p:spPr>
        <p:txBody>
          <a:bodyPr/>
          <a:lstStyle/>
          <a:p>
            <a:pPr>
              <a:defRPr/>
            </a:pPr>
            <a:r>
              <a:rPr lang="en-US" altLang="de-DE" dirty="0">
                <a:solidFill>
                  <a:schemeClr val="tx1"/>
                </a:solidFill>
                <a:latin typeface="Arial" charset="0"/>
                <a:ea typeface="Arial" charset="0"/>
                <a:cs typeface="Arial" charset="0"/>
              </a:rPr>
              <a:t>Wrapper Classes</a:t>
            </a:r>
          </a:p>
        </p:txBody>
      </p:sp>
      <p:sp>
        <p:nvSpPr>
          <p:cNvPr id="1103884" name="Rectangle 12"/>
          <p:cNvSpPr>
            <a:spLocks noChangeArrowheads="1"/>
          </p:cNvSpPr>
          <p:nvPr/>
        </p:nvSpPr>
        <p:spPr bwMode="auto">
          <a:xfrm>
            <a:off x="495300" y="1752600"/>
            <a:ext cx="8153400" cy="3367076"/>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nSpc>
                <a:spcPct val="95000"/>
              </a:lnSpc>
              <a:defRPr/>
            </a:pPr>
            <a:r>
              <a:rPr lang="de-DE" altLang="de-DE" sz="3200" noProof="1">
                <a:latin typeface="Arial" charset="0"/>
                <a:ea typeface="Arial" charset="0"/>
                <a:cs typeface="Arial" charset="0"/>
              </a:rPr>
              <a:t>Type of array list elements must be class type (i.e., not primitive)</a:t>
            </a:r>
          </a:p>
          <a:p>
            <a:pPr>
              <a:lnSpc>
                <a:spcPct val="95000"/>
              </a:lnSpc>
              <a:defRPr/>
            </a:pPr>
            <a:endParaRPr lang="de-DE" altLang="de-DE" sz="3200" b="1" noProof="1"/>
          </a:p>
          <a:p>
            <a:pPr>
              <a:lnSpc>
                <a:spcPct val="95000"/>
              </a:lnSpc>
              <a:defRPr/>
            </a:pPr>
            <a:r>
              <a:rPr altLang="de-DE" sz="3200" b="1" noProof="1"/>
              <a:t>ArrayList&lt;</a:t>
            </a:r>
            <a:r>
              <a:rPr altLang="de-DE" sz="3200" b="1" noProof="1">
                <a:solidFill>
                  <a:srgbClr val="FF0000"/>
                </a:solidFill>
              </a:rPr>
              <a:t>Integer</a:t>
            </a:r>
            <a:r>
              <a:rPr altLang="de-DE" sz="3200" b="1" noProof="1"/>
              <a:t>&gt; list = </a:t>
            </a:r>
            <a:endParaRPr lang="de-DE" altLang="de-DE" sz="3200" b="1" noProof="1"/>
          </a:p>
          <a:p>
            <a:pPr>
              <a:lnSpc>
                <a:spcPct val="95000"/>
              </a:lnSpc>
              <a:defRPr/>
            </a:pPr>
            <a:r>
              <a:rPr lang="de-DE" altLang="de-DE" sz="3200" b="1" noProof="1"/>
              <a:t>    </a:t>
            </a:r>
            <a:r>
              <a:rPr altLang="de-DE" sz="3200" b="1" noProof="1"/>
              <a:t>new ArrayList&lt;&gt;();</a:t>
            </a:r>
          </a:p>
          <a:p>
            <a:pPr>
              <a:lnSpc>
                <a:spcPct val="95000"/>
              </a:lnSpc>
              <a:defRPr/>
            </a:pPr>
            <a:r>
              <a:rPr altLang="de-DE" sz="3200" b="1" noProof="1"/>
              <a:t>list.add(42);</a:t>
            </a:r>
          </a:p>
          <a:p>
            <a:pPr>
              <a:lnSpc>
                <a:spcPct val="95000"/>
              </a:lnSpc>
              <a:defRPr/>
            </a:pPr>
            <a:r>
              <a:rPr altLang="de-DE" sz="3200" b="1" noProof="1"/>
              <a:t>int answer = list.get(0);</a:t>
            </a:r>
            <a:endParaRPr lang="de-DE" altLang="de-DE" sz="3200" b="1" noProof="1"/>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74</a:t>
            </a:fld>
            <a:endParaRPr lang="en-US" altLang="de-DE" sz="1400"/>
          </a:p>
        </p:txBody>
      </p:sp>
    </p:spTree>
    <p:extLst>
      <p:ext uri="{BB962C8B-B14F-4D97-AF65-F5344CB8AC3E}">
        <p14:creationId xmlns:p14="http://schemas.microsoft.com/office/powerpoint/2010/main" val="160981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388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0388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0388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0388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685800" y="1600200"/>
            <a:ext cx="7772400" cy="4495800"/>
          </a:xfrm>
        </p:spPr>
        <p:txBody>
          <a:bodyPr/>
          <a:lstStyle/>
          <a:p>
            <a:r>
              <a:rPr lang="en-US" altLang="de-DE" dirty="0">
                <a:latin typeface="Arial" charset="0"/>
                <a:ea typeface="Arial" charset="0"/>
                <a:cs typeface="Arial" charset="0"/>
              </a:rPr>
              <a:t>Convenient when object types (instead of primitive types) are required, as in </a:t>
            </a:r>
            <a:r>
              <a:rPr lang="en-US" altLang="de-DE" b="1" dirty="0" err="1">
                <a:latin typeface="Courier New" charset="0"/>
                <a:ea typeface="Courier New" charset="0"/>
                <a:cs typeface="Courier New" charset="0"/>
              </a:rPr>
              <a:t>ArrayList</a:t>
            </a:r>
            <a:endParaRPr lang="en-US" altLang="de-DE" b="1" dirty="0">
              <a:latin typeface="Courier New" charset="0"/>
              <a:ea typeface="Courier New" charset="0"/>
              <a:cs typeface="Courier New" charset="0"/>
            </a:endParaRPr>
          </a:p>
          <a:p>
            <a:r>
              <a:rPr lang="en-US" altLang="de-DE" dirty="0">
                <a:latin typeface="Arial" charset="0"/>
                <a:ea typeface="Arial" charset="0"/>
                <a:cs typeface="Arial" charset="0"/>
              </a:rPr>
              <a:t>Are </a:t>
            </a:r>
            <a:r>
              <a:rPr lang="en-US" altLang="de-DE" i="1" dirty="0">
                <a:latin typeface="Arial" charset="0"/>
                <a:ea typeface="Arial" charset="0"/>
                <a:cs typeface="Arial" charset="0"/>
              </a:rPr>
              <a:t>immutable</a:t>
            </a:r>
            <a:r>
              <a:rPr lang="en-US" altLang="de-DE" dirty="0">
                <a:latin typeface="Arial" charset="0"/>
                <a:ea typeface="Arial" charset="0"/>
                <a:cs typeface="Arial" charset="0"/>
              </a:rPr>
              <a:t> – state cannot be changed anymore</a:t>
            </a:r>
          </a:p>
          <a:p>
            <a:r>
              <a:rPr lang="en-US" altLang="de-DE" dirty="0">
                <a:latin typeface="Arial" charset="0"/>
                <a:ea typeface="Arial" charset="0"/>
                <a:cs typeface="Arial" charset="0"/>
              </a:rPr>
              <a:t>Other immutable classes:</a:t>
            </a:r>
            <a:br>
              <a:rPr lang="en-US" altLang="de-DE" dirty="0"/>
            </a:br>
            <a:r>
              <a:rPr lang="en-US" altLang="de-DE" b="1" dirty="0">
                <a:latin typeface="Courier New" charset="0"/>
                <a:ea typeface="Courier New" charset="0"/>
                <a:cs typeface="Courier New" charset="0"/>
              </a:rPr>
              <a:t>String</a:t>
            </a:r>
            <a:r>
              <a:rPr lang="en-US" altLang="de-DE" dirty="0"/>
              <a:t>, </a:t>
            </a:r>
            <a:r>
              <a:rPr lang="en-US" altLang="de-DE" b="1" dirty="0">
                <a:latin typeface="Courier New" charset="0"/>
                <a:ea typeface="Courier New" charset="0"/>
                <a:cs typeface="Courier New" charset="0"/>
              </a:rPr>
              <a:t>Rational</a:t>
            </a:r>
            <a:endParaRPr lang="en-US" altLang="de-DE" dirty="0"/>
          </a:p>
        </p:txBody>
      </p:sp>
      <p:sp>
        <p:nvSpPr>
          <p:cNvPr id="4" name="Rectangle 2"/>
          <p:cNvSpPr>
            <a:spLocks noGrp="1" noChangeArrowheads="1"/>
          </p:cNvSpPr>
          <p:nvPr>
            <p:ph type="title"/>
          </p:nvPr>
        </p:nvSpPr>
        <p:spPr>
          <a:xfrm>
            <a:off x="0" y="260207"/>
            <a:ext cx="9144000" cy="882793"/>
          </a:xfrm>
          <a:noFill/>
          <a:ln/>
        </p:spPr>
        <p:txBody>
          <a:bodyPr/>
          <a:lstStyle/>
          <a:p>
            <a:r>
              <a:rPr lang="en-US" altLang="de-DE" dirty="0">
                <a:solidFill>
                  <a:schemeClr val="tx1"/>
                </a:solidFill>
                <a:latin typeface="Arial" charset="0"/>
                <a:ea typeface="Arial" charset="0"/>
                <a:cs typeface="Arial" charset="0"/>
              </a:rPr>
              <a:t>Wrapper Classes</a:t>
            </a:r>
          </a:p>
        </p:txBody>
      </p:sp>
    </p:spTree>
    <p:extLst>
      <p:ext uri="{BB962C8B-B14F-4D97-AF65-F5344CB8AC3E}">
        <p14:creationId xmlns:p14="http://schemas.microsoft.com/office/powerpoint/2010/main" val="29549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0" y="260207"/>
            <a:ext cx="9144000" cy="882793"/>
          </a:xfrm>
          <a:noFill/>
          <a:ln/>
        </p:spPr>
        <p:txBody>
          <a:bodyPr/>
          <a:lstStyle/>
          <a:p>
            <a:r>
              <a:rPr lang="en-US" altLang="de-DE" dirty="0">
                <a:solidFill>
                  <a:schemeClr val="tx1"/>
                </a:solidFill>
                <a:latin typeface="Arial" charset="0"/>
                <a:ea typeface="Arial" charset="0"/>
                <a:cs typeface="Arial" charset="0"/>
              </a:rPr>
              <a:t>Wrapper Classes</a:t>
            </a:r>
          </a:p>
        </p:txBody>
      </p:sp>
      <p:grpSp>
        <p:nvGrpSpPr>
          <p:cNvPr id="782370" name="Group 34"/>
          <p:cNvGrpSpPr>
            <a:grpSpLocks/>
          </p:cNvGrpSpPr>
          <p:nvPr/>
        </p:nvGrpSpPr>
        <p:grpSpPr bwMode="auto">
          <a:xfrm>
            <a:off x="38100" y="1395413"/>
            <a:ext cx="8991600" cy="1500188"/>
            <a:chOff x="672" y="3024"/>
            <a:chExt cx="4512" cy="784"/>
          </a:xfrm>
        </p:grpSpPr>
        <p:cxnSp>
          <p:nvCxnSpPr>
            <p:cNvPr id="782345" name="AutoShape 9"/>
            <p:cNvCxnSpPr>
              <a:cxnSpLocks noChangeShapeType="1"/>
              <a:stCxn id="782347" idx="3"/>
              <a:endCxn id="782348" idx="1"/>
            </p:cNvCxnSpPr>
            <p:nvPr/>
          </p:nvCxnSpPr>
          <p:spPr bwMode="auto">
            <a:xfrm>
              <a:off x="1632" y="3100"/>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47" name="Text Box 11"/>
            <p:cNvSpPr txBox="1">
              <a:spLocks noChangeArrowheads="1"/>
            </p:cNvSpPr>
            <p:nvPr/>
          </p:nvSpPr>
          <p:spPr bwMode="auto">
            <a:xfrm>
              <a:off x="672" y="3024"/>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dirty="0" err="1">
                  <a:latin typeface="Courier New" charset="0"/>
                </a:rPr>
                <a:t>boolean</a:t>
              </a:r>
              <a:endParaRPr lang="en-US" altLang="de-DE" sz="2800" dirty="0"/>
            </a:p>
          </p:txBody>
        </p:sp>
        <p:sp>
          <p:nvSpPr>
            <p:cNvPr id="782348" name="Text Box 12"/>
            <p:cNvSpPr txBox="1">
              <a:spLocks noChangeArrowheads="1"/>
            </p:cNvSpPr>
            <p:nvPr/>
          </p:nvSpPr>
          <p:spPr bwMode="auto">
            <a:xfrm>
              <a:off x="1920" y="3024"/>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dirty="0">
                  <a:latin typeface="Courier New" charset="0"/>
                </a:rPr>
                <a:t>Boolean</a:t>
              </a:r>
              <a:endParaRPr lang="en-US" altLang="de-DE" sz="2800" dirty="0"/>
            </a:p>
          </p:txBody>
        </p:sp>
        <p:cxnSp>
          <p:nvCxnSpPr>
            <p:cNvPr id="782349" name="AutoShape 13"/>
            <p:cNvCxnSpPr>
              <a:cxnSpLocks noChangeShapeType="1"/>
              <a:stCxn id="782350" idx="3"/>
              <a:endCxn id="782351" idx="1"/>
            </p:cNvCxnSpPr>
            <p:nvPr/>
          </p:nvCxnSpPr>
          <p:spPr bwMode="auto">
            <a:xfrm>
              <a:off x="1632" y="3311"/>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0" name="Text Box 14"/>
            <p:cNvSpPr txBox="1">
              <a:spLocks noChangeArrowheads="1"/>
            </p:cNvSpPr>
            <p:nvPr/>
          </p:nvSpPr>
          <p:spPr bwMode="auto">
            <a:xfrm>
              <a:off x="672" y="3235"/>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dirty="0">
                  <a:latin typeface="Courier New" charset="0"/>
                </a:rPr>
                <a:t>byte</a:t>
              </a:r>
              <a:endParaRPr lang="en-US" altLang="de-DE" sz="2800" dirty="0"/>
            </a:p>
          </p:txBody>
        </p:sp>
        <p:sp>
          <p:nvSpPr>
            <p:cNvPr id="782351" name="Text Box 15"/>
            <p:cNvSpPr txBox="1">
              <a:spLocks noChangeArrowheads="1"/>
            </p:cNvSpPr>
            <p:nvPr/>
          </p:nvSpPr>
          <p:spPr bwMode="auto">
            <a:xfrm>
              <a:off x="1920" y="3235"/>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Byte</a:t>
              </a:r>
              <a:endParaRPr lang="en-US" altLang="de-DE" sz="2800"/>
            </a:p>
          </p:txBody>
        </p:sp>
        <p:cxnSp>
          <p:nvCxnSpPr>
            <p:cNvPr id="782352" name="AutoShape 16"/>
            <p:cNvCxnSpPr>
              <a:cxnSpLocks noChangeShapeType="1"/>
              <a:stCxn id="782353" idx="3"/>
              <a:endCxn id="782354" idx="1"/>
            </p:cNvCxnSpPr>
            <p:nvPr/>
          </p:nvCxnSpPr>
          <p:spPr bwMode="auto">
            <a:xfrm>
              <a:off x="1632" y="3522"/>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3" name="Text Box 17"/>
            <p:cNvSpPr txBox="1">
              <a:spLocks noChangeArrowheads="1"/>
            </p:cNvSpPr>
            <p:nvPr/>
          </p:nvSpPr>
          <p:spPr bwMode="auto">
            <a:xfrm>
              <a:off x="672" y="3446"/>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char</a:t>
              </a:r>
              <a:endParaRPr lang="en-US" altLang="de-DE" sz="2800"/>
            </a:p>
          </p:txBody>
        </p:sp>
        <p:sp>
          <p:nvSpPr>
            <p:cNvPr id="782354" name="Text Box 18"/>
            <p:cNvSpPr txBox="1">
              <a:spLocks noChangeArrowheads="1"/>
            </p:cNvSpPr>
            <p:nvPr/>
          </p:nvSpPr>
          <p:spPr bwMode="auto">
            <a:xfrm>
              <a:off x="1920" y="3446"/>
              <a:ext cx="1104"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Character</a:t>
              </a:r>
              <a:endParaRPr lang="en-US" altLang="de-DE" sz="2800"/>
            </a:p>
          </p:txBody>
        </p:sp>
        <p:cxnSp>
          <p:nvCxnSpPr>
            <p:cNvPr id="782355" name="AutoShape 19"/>
            <p:cNvCxnSpPr>
              <a:cxnSpLocks noChangeShapeType="1"/>
              <a:stCxn id="782356" idx="3"/>
              <a:endCxn id="782357" idx="1"/>
            </p:cNvCxnSpPr>
            <p:nvPr/>
          </p:nvCxnSpPr>
          <p:spPr bwMode="auto">
            <a:xfrm>
              <a:off x="1632" y="3733"/>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6" name="Text Box 20"/>
            <p:cNvSpPr txBox="1">
              <a:spLocks noChangeArrowheads="1"/>
            </p:cNvSpPr>
            <p:nvPr/>
          </p:nvSpPr>
          <p:spPr bwMode="auto">
            <a:xfrm>
              <a:off x="672" y="3657"/>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double</a:t>
              </a:r>
              <a:endParaRPr lang="en-US" altLang="de-DE" sz="2800"/>
            </a:p>
          </p:txBody>
        </p:sp>
        <p:sp>
          <p:nvSpPr>
            <p:cNvPr id="782357" name="Text Box 21"/>
            <p:cNvSpPr txBox="1">
              <a:spLocks noChangeArrowheads="1"/>
            </p:cNvSpPr>
            <p:nvPr/>
          </p:nvSpPr>
          <p:spPr bwMode="auto">
            <a:xfrm>
              <a:off x="1920" y="3657"/>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dirty="0">
                  <a:latin typeface="Courier New" charset="0"/>
                </a:rPr>
                <a:t>Double</a:t>
              </a:r>
              <a:endParaRPr lang="en-US" altLang="de-DE" sz="2800" dirty="0"/>
            </a:p>
          </p:txBody>
        </p:sp>
        <p:cxnSp>
          <p:nvCxnSpPr>
            <p:cNvPr id="782358" name="AutoShape 22"/>
            <p:cNvCxnSpPr>
              <a:cxnSpLocks noChangeShapeType="1"/>
              <a:stCxn id="782359" idx="3"/>
              <a:endCxn id="782360" idx="1"/>
            </p:cNvCxnSpPr>
            <p:nvPr/>
          </p:nvCxnSpPr>
          <p:spPr bwMode="auto">
            <a:xfrm>
              <a:off x="3936" y="3100"/>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59" name="Text Box 23"/>
            <p:cNvSpPr txBox="1">
              <a:spLocks noChangeArrowheads="1"/>
            </p:cNvSpPr>
            <p:nvPr/>
          </p:nvSpPr>
          <p:spPr bwMode="auto">
            <a:xfrm>
              <a:off x="2976" y="3024"/>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float</a:t>
              </a:r>
              <a:endParaRPr lang="en-US" altLang="de-DE" sz="2800"/>
            </a:p>
          </p:txBody>
        </p:sp>
        <p:sp>
          <p:nvSpPr>
            <p:cNvPr id="782360" name="Text Box 24"/>
            <p:cNvSpPr txBox="1">
              <a:spLocks noChangeArrowheads="1"/>
            </p:cNvSpPr>
            <p:nvPr/>
          </p:nvSpPr>
          <p:spPr bwMode="auto">
            <a:xfrm>
              <a:off x="4224" y="3024"/>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Float</a:t>
              </a:r>
              <a:endParaRPr lang="en-US" altLang="de-DE" sz="2800"/>
            </a:p>
          </p:txBody>
        </p:sp>
        <p:cxnSp>
          <p:nvCxnSpPr>
            <p:cNvPr id="782361" name="AutoShape 25"/>
            <p:cNvCxnSpPr>
              <a:cxnSpLocks noChangeShapeType="1"/>
              <a:stCxn id="782362" idx="3"/>
              <a:endCxn id="782363" idx="1"/>
            </p:cNvCxnSpPr>
            <p:nvPr/>
          </p:nvCxnSpPr>
          <p:spPr bwMode="auto">
            <a:xfrm>
              <a:off x="3936" y="3311"/>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2" name="Text Box 26"/>
            <p:cNvSpPr txBox="1">
              <a:spLocks noChangeArrowheads="1"/>
            </p:cNvSpPr>
            <p:nvPr/>
          </p:nvSpPr>
          <p:spPr bwMode="auto">
            <a:xfrm>
              <a:off x="2976" y="3235"/>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int</a:t>
              </a:r>
              <a:endParaRPr lang="en-US" altLang="de-DE" sz="2800"/>
            </a:p>
          </p:txBody>
        </p:sp>
        <p:sp>
          <p:nvSpPr>
            <p:cNvPr id="782363" name="Text Box 27"/>
            <p:cNvSpPr txBox="1">
              <a:spLocks noChangeArrowheads="1"/>
            </p:cNvSpPr>
            <p:nvPr/>
          </p:nvSpPr>
          <p:spPr bwMode="auto">
            <a:xfrm>
              <a:off x="4224" y="3235"/>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Integer</a:t>
              </a:r>
              <a:endParaRPr lang="en-US" altLang="de-DE" sz="2800"/>
            </a:p>
          </p:txBody>
        </p:sp>
        <p:cxnSp>
          <p:nvCxnSpPr>
            <p:cNvPr id="782364" name="AutoShape 28"/>
            <p:cNvCxnSpPr>
              <a:cxnSpLocks noChangeShapeType="1"/>
              <a:stCxn id="782365" idx="3"/>
              <a:endCxn id="782366" idx="1"/>
            </p:cNvCxnSpPr>
            <p:nvPr/>
          </p:nvCxnSpPr>
          <p:spPr bwMode="auto">
            <a:xfrm>
              <a:off x="3936" y="3522"/>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5" name="Text Box 29"/>
            <p:cNvSpPr txBox="1">
              <a:spLocks noChangeArrowheads="1"/>
            </p:cNvSpPr>
            <p:nvPr/>
          </p:nvSpPr>
          <p:spPr bwMode="auto">
            <a:xfrm>
              <a:off x="2976" y="3446"/>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long</a:t>
              </a:r>
              <a:endParaRPr lang="en-US" altLang="de-DE" sz="2800"/>
            </a:p>
          </p:txBody>
        </p:sp>
        <p:sp>
          <p:nvSpPr>
            <p:cNvPr id="782366" name="Text Box 30"/>
            <p:cNvSpPr txBox="1">
              <a:spLocks noChangeArrowheads="1"/>
            </p:cNvSpPr>
            <p:nvPr/>
          </p:nvSpPr>
          <p:spPr bwMode="auto">
            <a:xfrm>
              <a:off x="4224" y="3446"/>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Long</a:t>
              </a:r>
              <a:endParaRPr lang="en-US" altLang="de-DE" sz="2800"/>
            </a:p>
          </p:txBody>
        </p:sp>
        <p:cxnSp>
          <p:nvCxnSpPr>
            <p:cNvPr id="782367" name="AutoShape 31"/>
            <p:cNvCxnSpPr>
              <a:cxnSpLocks noChangeShapeType="1"/>
              <a:stCxn id="782368" idx="3"/>
              <a:endCxn id="782369" idx="1"/>
            </p:cNvCxnSpPr>
            <p:nvPr/>
          </p:nvCxnSpPr>
          <p:spPr bwMode="auto">
            <a:xfrm>
              <a:off x="3936" y="3733"/>
              <a:ext cx="288" cy="0"/>
            </a:xfrm>
            <a:prstGeom prst="straightConnector1">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782368" name="Text Box 32"/>
            <p:cNvSpPr txBox="1">
              <a:spLocks noChangeArrowheads="1"/>
            </p:cNvSpPr>
            <p:nvPr/>
          </p:nvSpPr>
          <p:spPr bwMode="auto">
            <a:xfrm>
              <a:off x="2976" y="3657"/>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lgn="r">
                <a:spcBef>
                  <a:spcPct val="50000"/>
                </a:spcBef>
              </a:pPr>
              <a:r>
                <a:rPr lang="en-US" altLang="de-DE" sz="2800" b="1">
                  <a:latin typeface="Courier New" charset="0"/>
                </a:rPr>
                <a:t>short</a:t>
              </a:r>
              <a:endParaRPr lang="en-US" altLang="de-DE" sz="2800"/>
            </a:p>
          </p:txBody>
        </p:sp>
        <p:sp>
          <p:nvSpPr>
            <p:cNvPr id="782369" name="Text Box 33"/>
            <p:cNvSpPr txBox="1">
              <a:spLocks noChangeArrowheads="1"/>
            </p:cNvSpPr>
            <p:nvPr/>
          </p:nvSpPr>
          <p:spPr bwMode="auto">
            <a:xfrm>
              <a:off x="4224" y="3657"/>
              <a:ext cx="960" cy="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nchorCtr="0">
              <a:spAutoFit/>
            </a:bodyPr>
            <a:lstStyle/>
            <a:p>
              <a:pPr>
                <a:spcBef>
                  <a:spcPct val="50000"/>
                </a:spcBef>
              </a:pPr>
              <a:r>
                <a:rPr lang="en-US" altLang="de-DE" sz="2800" b="1">
                  <a:latin typeface="Courier New" charset="0"/>
                </a:rPr>
                <a:t>Short</a:t>
              </a:r>
              <a:endParaRPr lang="en-US" altLang="de-DE" sz="2800"/>
            </a:p>
          </p:txBody>
        </p:sp>
      </p:grpSp>
      <p:sp>
        <p:nvSpPr>
          <p:cNvPr id="31" name="Rectangle 31"/>
          <p:cNvSpPr>
            <a:spLocks noChangeArrowheads="1"/>
          </p:cNvSpPr>
          <p:nvPr/>
        </p:nvSpPr>
        <p:spPr bwMode="auto">
          <a:xfrm>
            <a:off x="457200" y="3769538"/>
            <a:ext cx="7772400" cy="202166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b="1" dirty="0">
                <a:solidFill>
                  <a:srgbClr val="FF0000"/>
                </a:solidFill>
                <a:latin typeface="Courier New" charset="0"/>
              </a:rPr>
              <a:t>Integer</a:t>
            </a:r>
            <a:r>
              <a:rPr lang="en-US" altLang="de-DE" sz="2800" b="1" dirty="0">
                <a:latin typeface="Courier New" charset="0"/>
              </a:rPr>
              <a:t> five = new Integer(5);</a:t>
            </a:r>
          </a:p>
          <a:p>
            <a:endParaRPr lang="en-US" altLang="de-DE" sz="2800" b="1" dirty="0">
              <a:latin typeface="Courier New" charset="0"/>
            </a:endParaRPr>
          </a:p>
          <a:p>
            <a:endParaRPr lang="en-US" altLang="de-DE" sz="2800" b="1" dirty="0">
              <a:latin typeface="Courier New" charset="0"/>
            </a:endParaRPr>
          </a:p>
          <a:p>
            <a:endParaRPr lang="en-US" altLang="de-DE" sz="2800" b="1" dirty="0">
              <a:latin typeface="Courier New" charset="0"/>
            </a:endParaRPr>
          </a:p>
          <a:p>
            <a:r>
              <a:rPr lang="en-US" altLang="de-DE" sz="2800" b="1" dirty="0" err="1">
                <a:solidFill>
                  <a:srgbClr val="FF0000"/>
                </a:solidFill>
                <a:latin typeface="Courier New" charset="0"/>
              </a:rPr>
              <a:t>int</a:t>
            </a:r>
            <a:r>
              <a:rPr lang="en-US" altLang="de-DE" sz="2800" b="1" dirty="0">
                <a:solidFill>
                  <a:srgbClr val="FF0000"/>
                </a:solidFill>
                <a:latin typeface="Courier New" charset="0"/>
              </a:rPr>
              <a:t> </a:t>
            </a:r>
            <a:r>
              <a:rPr lang="en-US" altLang="de-DE" sz="2800" b="1" dirty="0">
                <a:latin typeface="Courier New" charset="0"/>
              </a:rPr>
              <a:t>six = </a:t>
            </a:r>
            <a:r>
              <a:rPr lang="en-US" altLang="de-DE" sz="2800" b="1" dirty="0" err="1">
                <a:latin typeface="Courier New" charset="0"/>
              </a:rPr>
              <a:t>five.intValue</a:t>
            </a:r>
            <a:r>
              <a:rPr lang="en-US" altLang="de-DE" sz="2800" b="1" dirty="0">
                <a:latin typeface="Courier New" charset="0"/>
              </a:rPr>
              <a:t>() + 1;</a:t>
            </a:r>
          </a:p>
        </p:txBody>
      </p:sp>
      <p:grpSp>
        <p:nvGrpSpPr>
          <p:cNvPr id="2" name="Gruppierung 1"/>
          <p:cNvGrpSpPr/>
          <p:nvPr/>
        </p:nvGrpSpPr>
        <p:grpSpPr>
          <a:xfrm>
            <a:off x="533400" y="4191000"/>
            <a:ext cx="7239000" cy="1142997"/>
            <a:chOff x="1066800" y="4931784"/>
            <a:chExt cx="4516179" cy="760413"/>
          </a:xfrm>
        </p:grpSpPr>
        <p:sp>
          <p:nvSpPr>
            <p:cNvPr id="32" name="Text Box 32"/>
            <p:cNvSpPr txBox="1">
              <a:spLocks noChangeArrowheads="1"/>
            </p:cNvSpPr>
            <p:nvPr/>
          </p:nvSpPr>
          <p:spPr bwMode="auto">
            <a:xfrm>
              <a:off x="1066800" y="4931784"/>
              <a:ext cx="1003300" cy="2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i="1" dirty="0">
                  <a:latin typeface="Arial" charset="0"/>
                  <a:ea typeface="Arial" charset="0"/>
                  <a:cs typeface="Arial" charset="0"/>
                </a:rPr>
                <a:t>heap</a:t>
              </a:r>
            </a:p>
          </p:txBody>
        </p:sp>
        <p:sp>
          <p:nvSpPr>
            <p:cNvPr id="33" name="Rectangle 35"/>
            <p:cNvSpPr>
              <a:spLocks noChangeArrowheads="1"/>
            </p:cNvSpPr>
            <p:nvPr/>
          </p:nvSpPr>
          <p:spPr bwMode="auto">
            <a:xfrm>
              <a:off x="1077913" y="5463597"/>
              <a:ext cx="990600" cy="204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b="1"/>
                <a:t>5</a:t>
              </a:r>
            </a:p>
          </p:txBody>
        </p:sp>
        <p:sp>
          <p:nvSpPr>
            <p:cNvPr id="34" name="Rectangle 37" descr="Small checker board"/>
            <p:cNvSpPr>
              <a:spLocks noChangeArrowheads="1"/>
            </p:cNvSpPr>
            <p:nvPr/>
          </p:nvSpPr>
          <p:spPr bwMode="auto">
            <a:xfrm>
              <a:off x="1077913" y="5260397"/>
              <a:ext cx="990600" cy="204787"/>
            </a:xfrm>
            <a:prstGeom prst="rect">
              <a:avLst/>
            </a:prstGeom>
            <a:pattFill prst="smCheck">
              <a:fgClr>
                <a:srgbClr val="999999"/>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p>
          </p:txBody>
        </p:sp>
        <p:sp>
          <p:nvSpPr>
            <p:cNvPr id="35" name="Rectangle 39"/>
            <p:cNvSpPr>
              <a:spLocks noChangeArrowheads="1"/>
            </p:cNvSpPr>
            <p:nvPr/>
          </p:nvSpPr>
          <p:spPr bwMode="auto">
            <a:xfrm>
              <a:off x="2022475" y="5449309"/>
              <a:ext cx="577850" cy="23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t>1004</a:t>
              </a:r>
            </a:p>
          </p:txBody>
        </p:sp>
        <p:sp>
          <p:nvSpPr>
            <p:cNvPr id="36" name="Rectangle 40"/>
            <p:cNvSpPr>
              <a:spLocks noChangeArrowheads="1"/>
            </p:cNvSpPr>
            <p:nvPr/>
          </p:nvSpPr>
          <p:spPr bwMode="auto">
            <a:xfrm>
              <a:off x="2020888" y="5246109"/>
              <a:ext cx="581025" cy="23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t>1000</a:t>
              </a:r>
            </a:p>
          </p:txBody>
        </p:sp>
        <p:sp>
          <p:nvSpPr>
            <p:cNvPr id="37" name="Text Box 44"/>
            <p:cNvSpPr txBox="1">
              <a:spLocks noChangeArrowheads="1"/>
            </p:cNvSpPr>
            <p:nvPr/>
          </p:nvSpPr>
          <p:spPr bwMode="auto">
            <a:xfrm>
              <a:off x="3913188" y="4942897"/>
              <a:ext cx="1003300" cy="265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i="1">
                  <a:latin typeface="Arial" charset="0"/>
                  <a:ea typeface="Arial" charset="0"/>
                  <a:cs typeface="Arial" charset="0"/>
                </a:rPr>
                <a:t>stack</a:t>
              </a:r>
            </a:p>
          </p:txBody>
        </p:sp>
        <p:sp>
          <p:nvSpPr>
            <p:cNvPr id="38" name="Rectangle 45"/>
            <p:cNvSpPr>
              <a:spLocks noChangeArrowheads="1"/>
            </p:cNvSpPr>
            <p:nvPr/>
          </p:nvSpPr>
          <p:spPr bwMode="auto">
            <a:xfrm>
              <a:off x="3924300" y="5463597"/>
              <a:ext cx="990600" cy="20478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b="1"/>
                <a:t>1000</a:t>
              </a:r>
            </a:p>
          </p:txBody>
        </p:sp>
        <p:sp>
          <p:nvSpPr>
            <p:cNvPr id="39" name="Rectangle 46"/>
            <p:cNvSpPr>
              <a:spLocks noChangeArrowheads="1"/>
            </p:cNvSpPr>
            <p:nvPr/>
          </p:nvSpPr>
          <p:spPr bwMode="auto">
            <a:xfrm>
              <a:off x="3352800" y="5444547"/>
              <a:ext cx="611188" cy="23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r>
                <a:rPr lang="en-US" altLang="de-DE" b="1">
                  <a:latin typeface="Courier New" charset="0"/>
                </a:rPr>
                <a:t>five</a:t>
              </a:r>
            </a:p>
          </p:txBody>
        </p:sp>
        <p:sp>
          <p:nvSpPr>
            <p:cNvPr id="40" name="Rectangle 47"/>
            <p:cNvSpPr>
              <a:spLocks noChangeArrowheads="1"/>
            </p:cNvSpPr>
            <p:nvPr/>
          </p:nvSpPr>
          <p:spPr bwMode="auto">
            <a:xfrm>
              <a:off x="4868863" y="5454072"/>
              <a:ext cx="714116" cy="23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altLang="de-DE" b="1" dirty="0"/>
                <a:t>FFFC</a:t>
              </a:r>
            </a:p>
          </p:txBody>
        </p:sp>
        <p:sp>
          <p:nvSpPr>
            <p:cNvPr id="41" name="Line 49"/>
            <p:cNvSpPr>
              <a:spLocks noChangeShapeType="1"/>
            </p:cNvSpPr>
            <p:nvPr/>
          </p:nvSpPr>
          <p:spPr bwMode="auto">
            <a:xfrm>
              <a:off x="2971800" y="4982584"/>
              <a:ext cx="0" cy="709613"/>
            </a:xfrm>
            <a:prstGeom prst="line">
              <a:avLst/>
            </a:prstGeom>
            <a:noFill/>
            <a:ln w="19050"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42" name="Slide Number Placeholder 1"/>
          <p:cNvSpPr>
            <a:spLocks noGrp="1"/>
          </p:cNvSpPr>
          <p:nvPr>
            <p:ph type="sldNum" sz="quarter" idx="12"/>
          </p:nvPr>
        </p:nvSpPr>
        <p:spPr>
          <a:xfrm>
            <a:off x="67818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76</a:t>
            </a:fld>
            <a:endParaRPr lang="en-US" altLang="de-DE" sz="1400" dirty="0"/>
          </a:p>
        </p:txBody>
      </p:sp>
    </p:spTree>
    <p:extLst>
      <p:ext uri="{BB962C8B-B14F-4D97-AF65-F5344CB8AC3E}">
        <p14:creationId xmlns:p14="http://schemas.microsoft.com/office/powerpoint/2010/main" val="18322603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823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bld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Boxing and Unboxing</a:t>
            </a:r>
          </a:p>
        </p:txBody>
      </p:sp>
      <p:sp>
        <p:nvSpPr>
          <p:cNvPr id="1103875"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Generic types benefit substantially from the technique of </a:t>
            </a:r>
            <a:r>
              <a:rPr lang="en-US" altLang="de-DE" sz="2400" b="1">
                <a:latin typeface="Times New Roman" charset="0"/>
              </a:rPr>
              <a:t>boxing and unboxing</a:t>
            </a:r>
            <a:r>
              <a:rPr lang="en-US" altLang="de-DE" sz="2400">
                <a:latin typeface="Times New Roman" charset="0"/>
              </a:rPr>
              <a:t>, which was initially discussed in the slides for Chapter 7.</a:t>
            </a:r>
          </a:p>
        </p:txBody>
      </p:sp>
      <p:sp>
        <p:nvSpPr>
          <p:cNvPr id="1103886" name="Rectangle 14"/>
          <p:cNvSpPr>
            <a:spLocks noChangeArrowheads="1"/>
          </p:cNvSpPr>
          <p:nvPr/>
        </p:nvSpPr>
        <p:spPr bwMode="auto">
          <a:xfrm>
            <a:off x="482600" y="2273300"/>
            <a:ext cx="8128000"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As of Java Standard Edition 5.0, Java automatically converts values back and forth between a primitive type and the corresponding wrapper class.  This feature makes it possible to store primitive values in an </a:t>
            </a:r>
            <a:r>
              <a:rPr lang="en-US" altLang="de-DE" sz="2200" b="1">
                <a:latin typeface="Courier New" charset="0"/>
              </a:rPr>
              <a:t>ArrayList</a:t>
            </a:r>
            <a:r>
              <a:rPr lang="en-US" altLang="de-DE" sz="2400">
                <a:latin typeface="Times New Roman" charset="0"/>
              </a:rPr>
              <a:t>, even though the elements of any </a:t>
            </a:r>
            <a:r>
              <a:rPr lang="en-US" altLang="de-DE" sz="2200" b="1">
                <a:latin typeface="Courier New" charset="0"/>
              </a:rPr>
              <a:t>ArrayList</a:t>
            </a:r>
            <a:r>
              <a:rPr lang="en-US" altLang="de-DE" sz="2400">
                <a:latin typeface="Times New Roman" charset="0"/>
              </a:rPr>
              <a:t> must be a Java class.</a:t>
            </a:r>
          </a:p>
        </p:txBody>
      </p:sp>
      <p:grpSp>
        <p:nvGrpSpPr>
          <p:cNvPr id="1103888" name="Group 16"/>
          <p:cNvGrpSpPr>
            <a:grpSpLocks/>
          </p:cNvGrpSpPr>
          <p:nvPr/>
        </p:nvGrpSpPr>
        <p:grpSpPr bwMode="auto">
          <a:xfrm>
            <a:off x="482600" y="4013200"/>
            <a:ext cx="8128000" cy="2616200"/>
            <a:chOff x="304" y="2528"/>
            <a:chExt cx="5120" cy="1648"/>
          </a:xfrm>
        </p:grpSpPr>
        <p:sp>
          <p:nvSpPr>
            <p:cNvPr id="1103883" name="Rectangle 11"/>
            <p:cNvSpPr>
              <a:spLocks noChangeArrowheads="1"/>
            </p:cNvSpPr>
            <p:nvPr/>
          </p:nvSpPr>
          <p:spPr bwMode="auto">
            <a:xfrm>
              <a:off x="304" y="3488"/>
              <a:ext cx="5120" cy="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defRPr/>
              </a:pPr>
              <a:r>
                <a:rPr lang="en-US" altLang="de-DE" sz="2400">
                  <a:latin typeface="Times New Roman" charset="0"/>
                </a:rPr>
                <a:t>	In the second statement, Java uses boxing to enclose 42 in a wrapper object of type </a:t>
              </a:r>
              <a:r>
                <a:rPr lang="en-US" altLang="de-DE" sz="2200" b="1">
                  <a:latin typeface="Courier New" charset="0"/>
                </a:rPr>
                <a:t>Integer</a:t>
              </a:r>
              <a:r>
                <a:rPr lang="en-US" altLang="de-DE" sz="2400">
                  <a:latin typeface="Times New Roman" charset="0"/>
                </a:rPr>
                <a:t>.  When Java executes the third statement, it unboxes the </a:t>
              </a:r>
              <a:r>
                <a:rPr lang="en-US" altLang="de-DE" sz="2200" b="1">
                  <a:latin typeface="Courier New" charset="0"/>
                </a:rPr>
                <a:t>Integer</a:t>
              </a:r>
              <a:r>
                <a:rPr lang="en-US" altLang="de-DE" sz="2400">
                  <a:latin typeface="Times New Roman" charset="0"/>
                </a:rPr>
                <a:t> to obtain the </a:t>
              </a:r>
              <a:r>
                <a:rPr lang="en-US" altLang="de-DE" sz="2200" b="1">
                  <a:latin typeface="Courier New" charset="0"/>
                </a:rPr>
                <a:t>int</a:t>
              </a:r>
              <a:r>
                <a:rPr lang="en-US" altLang="de-DE" sz="2400">
                  <a:latin typeface="Times New Roman" charset="0"/>
                </a:rPr>
                <a:t>.</a:t>
              </a:r>
            </a:p>
          </p:txBody>
        </p:sp>
        <p:sp>
          <p:nvSpPr>
            <p:cNvPr id="1103884" name="Rectangle 12"/>
            <p:cNvSpPr>
              <a:spLocks noChangeArrowheads="1"/>
            </p:cNvSpPr>
            <p:nvPr/>
          </p:nvSpPr>
          <p:spPr bwMode="auto">
            <a:xfrm>
              <a:off x="768" y="2840"/>
              <a:ext cx="4560" cy="55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defRPr/>
              </a:pPr>
              <a:r>
                <a:rPr altLang="de-DE" sz="1800" b="1" noProof="1"/>
                <a:t>ArrayList&lt;Integer&gt; list = new ArrayList&lt;Integer&gt;();</a:t>
              </a:r>
            </a:p>
            <a:p>
              <a:pPr>
                <a:lnSpc>
                  <a:spcPct val="95000"/>
                </a:lnSpc>
                <a:defRPr/>
              </a:pPr>
              <a:r>
                <a:rPr altLang="de-DE" sz="1800" b="1" noProof="1"/>
                <a:t>list.add(42);</a:t>
              </a:r>
            </a:p>
            <a:p>
              <a:pPr>
                <a:lnSpc>
                  <a:spcPct val="95000"/>
                </a:lnSpc>
                <a:defRPr/>
              </a:pPr>
              <a:r>
                <a:rPr altLang="de-DE" sz="1800" b="1" noProof="1"/>
                <a:t>int answer = list.get(0);</a:t>
              </a:r>
            </a:p>
          </p:txBody>
        </p:sp>
        <p:sp>
          <p:nvSpPr>
            <p:cNvPr id="1103887" name="Rectangle 15"/>
            <p:cNvSpPr>
              <a:spLocks noChangeArrowheads="1"/>
            </p:cNvSpPr>
            <p:nvPr/>
          </p:nvSpPr>
          <p:spPr bwMode="auto">
            <a:xfrm>
              <a:off x="304" y="2528"/>
              <a:ext cx="5120" cy="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For example, suppose that you execute the following lines: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0388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1038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3886"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Boxing and Unboxing</a:t>
            </a:r>
          </a:p>
        </p:txBody>
      </p:sp>
      <p:sp>
        <p:nvSpPr>
          <p:cNvPr id="786435" name="Rectangle 3"/>
          <p:cNvSpPr>
            <a:spLocks noChangeArrowheads="1"/>
          </p:cNvSpPr>
          <p:nvPr/>
        </p:nvSpPr>
        <p:spPr bwMode="auto">
          <a:xfrm>
            <a:off x="482600" y="1155700"/>
            <a:ext cx="8128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As of Java Standard Edition 5.0, Java automatically converts values back and forth between a primitive type and the corresponding wrapper class.  For example, if you write</a:t>
            </a:r>
          </a:p>
        </p:txBody>
      </p:sp>
      <p:sp>
        <p:nvSpPr>
          <p:cNvPr id="786436" name="Rectangle 4"/>
          <p:cNvSpPr>
            <a:spLocks noChangeArrowheads="1"/>
          </p:cNvSpPr>
          <p:nvPr/>
        </p:nvSpPr>
        <p:spPr bwMode="auto">
          <a:xfrm>
            <a:off x="1270000" y="2362200"/>
            <a:ext cx="67310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b="1">
                <a:latin typeface="Courier New" charset="0"/>
              </a:rPr>
              <a:t>Integer five = 5;</a:t>
            </a:r>
          </a:p>
        </p:txBody>
      </p:sp>
      <p:sp>
        <p:nvSpPr>
          <p:cNvPr id="786442" name="Rectangle 10"/>
          <p:cNvSpPr>
            <a:spLocks noChangeArrowheads="1"/>
          </p:cNvSpPr>
          <p:nvPr/>
        </p:nvSpPr>
        <p:spPr bwMode="auto">
          <a:xfrm>
            <a:off x="482600" y="3048000"/>
            <a:ext cx="8128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Java will automatically call the </a:t>
            </a:r>
            <a:r>
              <a:rPr lang="en-US" altLang="de-DE" sz="2200" b="1">
                <a:latin typeface="Courier New" charset="0"/>
              </a:rPr>
              <a:t>Integer</a:t>
            </a:r>
            <a:r>
              <a:rPr lang="en-US" altLang="de-DE" sz="2400">
                <a:latin typeface="Times New Roman" charset="0"/>
              </a:rPr>
              <a:t> constructor.</a:t>
            </a:r>
          </a:p>
        </p:txBody>
      </p:sp>
      <p:sp>
        <p:nvSpPr>
          <p:cNvPr id="786450" name="Rectangle 18"/>
          <p:cNvSpPr>
            <a:spLocks noChangeArrowheads="1"/>
          </p:cNvSpPr>
          <p:nvPr/>
        </p:nvSpPr>
        <p:spPr bwMode="auto">
          <a:xfrm>
            <a:off x="482600" y="5283200"/>
            <a:ext cx="8128000" cy="54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These operations are called </a:t>
            </a:r>
            <a:r>
              <a:rPr lang="en-US" altLang="de-DE" sz="2400" b="1">
                <a:latin typeface="Times New Roman" charset="0"/>
              </a:rPr>
              <a:t>boxing</a:t>
            </a:r>
            <a:r>
              <a:rPr lang="en-US" altLang="de-DE" sz="2400">
                <a:latin typeface="Times New Roman" charset="0"/>
              </a:rPr>
              <a:t> and </a:t>
            </a:r>
            <a:r>
              <a:rPr lang="en-US" altLang="de-DE" sz="2400" b="1">
                <a:latin typeface="Times New Roman" charset="0"/>
              </a:rPr>
              <a:t>unboxing</a:t>
            </a:r>
            <a:r>
              <a:rPr lang="en-US" altLang="de-DE" sz="2400">
                <a:latin typeface="Times New Roman" charset="0"/>
              </a:rPr>
              <a:t>.</a:t>
            </a:r>
          </a:p>
        </p:txBody>
      </p:sp>
      <p:grpSp>
        <p:nvGrpSpPr>
          <p:cNvPr id="786455" name="Group 23"/>
          <p:cNvGrpSpPr>
            <a:grpSpLocks/>
          </p:cNvGrpSpPr>
          <p:nvPr/>
        </p:nvGrpSpPr>
        <p:grpSpPr bwMode="auto">
          <a:xfrm>
            <a:off x="482600" y="3556000"/>
            <a:ext cx="8128000" cy="1778000"/>
            <a:chOff x="304" y="2240"/>
            <a:chExt cx="5120" cy="1120"/>
          </a:xfrm>
        </p:grpSpPr>
        <p:sp>
          <p:nvSpPr>
            <p:cNvPr id="786448" name="Rectangle 16"/>
            <p:cNvSpPr>
              <a:spLocks noChangeArrowheads="1"/>
            </p:cNvSpPr>
            <p:nvPr/>
          </p:nvSpPr>
          <p:spPr bwMode="auto">
            <a:xfrm>
              <a:off x="304" y="2240"/>
              <a:ext cx="5120"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Similarly, if you then write </a:t>
              </a:r>
            </a:p>
          </p:txBody>
        </p:sp>
        <p:sp>
          <p:nvSpPr>
            <p:cNvPr id="786452" name="Rectangle 20"/>
            <p:cNvSpPr>
              <a:spLocks noChangeArrowheads="1"/>
            </p:cNvSpPr>
            <p:nvPr/>
          </p:nvSpPr>
          <p:spPr bwMode="auto">
            <a:xfrm>
              <a:off x="800" y="2592"/>
              <a:ext cx="4240"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b="1">
                  <a:latin typeface="Courier New" charset="0"/>
                </a:rPr>
                <a:t>int six = five + 1;</a:t>
              </a:r>
            </a:p>
          </p:txBody>
        </p:sp>
        <p:sp>
          <p:nvSpPr>
            <p:cNvPr id="786453" name="Rectangle 21"/>
            <p:cNvSpPr>
              <a:spLocks noChangeArrowheads="1"/>
            </p:cNvSpPr>
            <p:nvPr/>
          </p:nvSpPr>
          <p:spPr bwMode="auto">
            <a:xfrm>
              <a:off x="304" y="3024"/>
              <a:ext cx="5120"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Java will automatically call </a:t>
              </a:r>
              <a:r>
                <a:rPr lang="en-US" altLang="de-DE" sz="2200" b="1">
                  <a:latin typeface="Courier New" charset="0"/>
                </a:rPr>
                <a:t>intValue</a:t>
              </a:r>
              <a:r>
                <a:rPr lang="en-US" altLang="de-DE" sz="2400">
                  <a:latin typeface="Times New Roman" charset="0"/>
                </a:rPr>
                <a:t> before the addition.</a:t>
              </a:r>
            </a:p>
          </p:txBody>
        </p:sp>
      </p:grpSp>
      <p:sp>
        <p:nvSpPr>
          <p:cNvPr id="786454" name="Rectangle 22"/>
          <p:cNvSpPr>
            <a:spLocks noChangeArrowheads="1"/>
          </p:cNvSpPr>
          <p:nvPr/>
        </p:nvSpPr>
        <p:spPr bwMode="auto">
          <a:xfrm>
            <a:off x="482600" y="5765800"/>
            <a:ext cx="8128000" cy="78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Although boxing and unboxing can be quite convenient, this feature can generate confusion and should be used with care.</a:t>
            </a:r>
          </a:p>
        </p:txBody>
      </p:sp>
    </p:spTree>
    <p:extLst>
      <p:ext uri="{BB962C8B-B14F-4D97-AF65-F5344CB8AC3E}">
        <p14:creationId xmlns:p14="http://schemas.microsoft.com/office/powerpoint/2010/main" val="14189456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864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8645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864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50" grpId="0" build="p" autoUpdateAnimBg="0"/>
      <p:bldP spid="786454" grpId="0" build="p"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4"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latin typeface="Arial" charset="0"/>
                <a:ea typeface="Arial" charset="0"/>
                <a:cs typeface="Arial" charset="0"/>
              </a:rPr>
              <a:t>(Auto) Boxing and Unboxing</a:t>
            </a:r>
          </a:p>
        </p:txBody>
      </p:sp>
      <p:sp>
        <p:nvSpPr>
          <p:cNvPr id="12" name="Rectangle 31"/>
          <p:cNvSpPr>
            <a:spLocks noChangeArrowheads="1"/>
          </p:cNvSpPr>
          <p:nvPr/>
        </p:nvSpPr>
        <p:spPr bwMode="auto">
          <a:xfrm>
            <a:off x="482600" y="1405368"/>
            <a:ext cx="7772400" cy="110923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b="1" dirty="0">
                <a:latin typeface="Courier New" charset="0"/>
              </a:rPr>
              <a:t>Integer five = new Integer(5);</a:t>
            </a:r>
          </a:p>
          <a:p>
            <a:r>
              <a:rPr lang="en-US" altLang="de-DE" sz="2800" b="1" dirty="0" err="1">
                <a:latin typeface="Courier New" charset="0"/>
              </a:rPr>
              <a:t>int</a:t>
            </a:r>
            <a:r>
              <a:rPr lang="en-US" altLang="de-DE" sz="2800" b="1" dirty="0">
                <a:latin typeface="Courier New" charset="0"/>
              </a:rPr>
              <a:t> six = </a:t>
            </a:r>
            <a:r>
              <a:rPr lang="en-US" altLang="de-DE" sz="2800" b="1" dirty="0" err="1">
                <a:latin typeface="Courier New" charset="0"/>
              </a:rPr>
              <a:t>five.intValue</a:t>
            </a:r>
            <a:r>
              <a:rPr lang="en-US" altLang="de-DE" sz="2800" b="1" dirty="0">
                <a:latin typeface="Courier New" charset="0"/>
              </a:rPr>
              <a:t>() + 1;</a:t>
            </a:r>
          </a:p>
          <a:p>
            <a:endParaRPr lang="en-US" altLang="de-DE" sz="2800" b="1" dirty="0">
              <a:latin typeface="Courier New" charset="0"/>
            </a:endParaRPr>
          </a:p>
          <a:p>
            <a:r>
              <a:rPr lang="en-US" altLang="de-DE" sz="2800" dirty="0">
                <a:latin typeface="Arial" charset="0"/>
                <a:ea typeface="Arial" charset="0"/>
                <a:cs typeface="Arial" charset="0"/>
              </a:rPr>
              <a:t>vs.</a:t>
            </a:r>
          </a:p>
          <a:p>
            <a:endParaRPr lang="en-US" altLang="de-DE" sz="2800" b="1" dirty="0">
              <a:latin typeface="Courier New" charset="0"/>
            </a:endParaRPr>
          </a:p>
          <a:p>
            <a:r>
              <a:rPr lang="en-US" altLang="de-DE" sz="2800" b="1" dirty="0">
                <a:latin typeface="Courier New" charset="0"/>
              </a:rPr>
              <a:t>Integer five = 5;    </a:t>
            </a:r>
            <a:r>
              <a:rPr lang="en-US" altLang="de-DE" sz="2800" b="1" i="1" dirty="0">
                <a:latin typeface="Courier New" charset="0"/>
              </a:rPr>
              <a:t>// Boxing 5</a:t>
            </a:r>
          </a:p>
          <a:p>
            <a:r>
              <a:rPr lang="en-US" altLang="de-DE" sz="2800" b="1" dirty="0" err="1">
                <a:latin typeface="Courier New" charset="0"/>
              </a:rPr>
              <a:t>int</a:t>
            </a:r>
            <a:r>
              <a:rPr lang="en-US" altLang="de-DE" sz="2800" b="1" dirty="0">
                <a:latin typeface="Courier New" charset="0"/>
              </a:rPr>
              <a:t> six = five + 1;  </a:t>
            </a:r>
            <a:r>
              <a:rPr lang="en-US" altLang="de-DE" sz="2800" b="1" i="1" dirty="0">
                <a:latin typeface="Courier New" charset="0"/>
              </a:rPr>
              <a:t>// Unboxing five</a:t>
            </a:r>
          </a:p>
          <a:p>
            <a:endParaRPr lang="en-US" altLang="de-DE" sz="2800" b="1" dirty="0">
              <a:latin typeface="Courier New" charset="0"/>
            </a:endParaRP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79</a:t>
            </a:fld>
            <a:endParaRPr lang="en-US" altLang="de-DE" sz="1400" dirty="0"/>
          </a:p>
        </p:txBody>
      </p:sp>
    </p:spTree>
    <p:extLst>
      <p:ext uri="{BB962C8B-B14F-4D97-AF65-F5344CB8AC3E}">
        <p14:creationId xmlns:p14="http://schemas.microsoft.com/office/powerpoint/2010/main" val="52076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9970"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Declaring an Array Variable</a:t>
            </a:r>
            <a:endParaRPr lang="en-US" altLang="de-DE">
              <a:solidFill>
                <a:schemeClr val="tx1"/>
              </a:solidFill>
            </a:endParaRPr>
          </a:p>
        </p:txBody>
      </p:sp>
      <p:sp>
        <p:nvSpPr>
          <p:cNvPr id="979971"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As with any other variable, array variables must be declared before you use them.  In Java, the most common syntax for declaring an array variable looks like this: </a:t>
            </a:r>
          </a:p>
        </p:txBody>
      </p:sp>
      <p:sp>
        <p:nvSpPr>
          <p:cNvPr id="980001" name="Rectangle 33"/>
          <p:cNvSpPr>
            <a:spLocks noChangeArrowheads="1"/>
          </p:cNvSpPr>
          <p:nvPr/>
        </p:nvSpPr>
        <p:spPr bwMode="auto">
          <a:xfrm>
            <a:off x="1422400" y="2286000"/>
            <a:ext cx="6553200" cy="762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2200" i="1">
                <a:latin typeface="Times New Roman" charset="0"/>
              </a:rPr>
              <a:t>  type</a:t>
            </a:r>
            <a:r>
              <a:rPr lang="en-US" altLang="de-DE" sz="2200" b="1"/>
              <a:t>[]</a:t>
            </a:r>
            <a:r>
              <a:rPr lang="en-US" altLang="de-DE" b="1"/>
              <a:t> </a:t>
            </a:r>
            <a:r>
              <a:rPr lang="en-US" altLang="de-DE" sz="2200" i="1">
                <a:latin typeface="Times New Roman" charset="0"/>
              </a:rPr>
              <a:t>name</a:t>
            </a:r>
            <a:r>
              <a:rPr lang="en-US" altLang="de-DE" sz="2200" b="1"/>
              <a:t> = new </a:t>
            </a:r>
            <a:r>
              <a:rPr lang="en-US" altLang="de-DE" sz="2200" i="1">
                <a:latin typeface="Times New Roman" charset="0"/>
              </a:rPr>
              <a:t>type</a:t>
            </a:r>
            <a:r>
              <a:rPr lang="en-US" altLang="de-DE" sz="2200" b="1"/>
              <a:t>[</a:t>
            </a:r>
            <a:r>
              <a:rPr lang="en-US" altLang="de-DE" sz="2200" i="1">
                <a:latin typeface="Times New Roman" charset="0"/>
              </a:rPr>
              <a:t>n</a:t>
            </a:r>
            <a:r>
              <a:rPr lang="en-US" altLang="de-DE" sz="2200" b="1"/>
              <a:t>];</a:t>
            </a:r>
          </a:p>
        </p:txBody>
      </p:sp>
      <p:sp>
        <p:nvSpPr>
          <p:cNvPr id="980005" name="Rectangle 37"/>
          <p:cNvSpPr>
            <a:spLocks noChangeArrowheads="1"/>
          </p:cNvSpPr>
          <p:nvPr/>
        </p:nvSpPr>
        <p:spPr bwMode="auto">
          <a:xfrm>
            <a:off x="482600" y="3200400"/>
            <a:ext cx="8128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defRPr/>
            </a:pPr>
            <a:r>
              <a:rPr lang="en-US" altLang="de-DE" sz="2400">
                <a:latin typeface="Times New Roman" charset="0"/>
              </a:rPr>
              <a:t>	where </a:t>
            </a:r>
            <a:r>
              <a:rPr lang="en-US" altLang="de-DE" sz="2400" i="1">
                <a:latin typeface="Times New Roman" charset="0"/>
              </a:rPr>
              <a:t>type</a:t>
            </a:r>
            <a:r>
              <a:rPr lang="en-US" altLang="de-DE" sz="2400">
                <a:latin typeface="Times New Roman" charset="0"/>
              </a:rPr>
              <a:t> is the element type, </a:t>
            </a:r>
            <a:r>
              <a:rPr lang="en-US" altLang="de-DE" sz="2400" i="1">
                <a:latin typeface="Times New Roman" charset="0"/>
              </a:rPr>
              <a:t>name</a:t>
            </a:r>
            <a:r>
              <a:rPr lang="en-US" altLang="de-DE" sz="2400">
                <a:latin typeface="Times New Roman" charset="0"/>
              </a:rPr>
              <a:t> is the array name, and </a:t>
            </a:r>
            <a:r>
              <a:rPr lang="en-US" altLang="de-DE" sz="2400" i="1">
                <a:latin typeface="Times New Roman" charset="0"/>
              </a:rPr>
              <a:t>n</a:t>
            </a:r>
            <a:r>
              <a:rPr lang="en-US" altLang="de-DE" sz="2400">
                <a:latin typeface="Times New Roman" charset="0"/>
              </a:rPr>
              <a:t> is an integer expression indicating the number of elements.</a:t>
            </a:r>
          </a:p>
        </p:txBody>
      </p:sp>
      <p:sp>
        <p:nvSpPr>
          <p:cNvPr id="980006" name="Rectangle 38"/>
          <p:cNvSpPr>
            <a:spLocks noChangeArrowheads="1"/>
          </p:cNvSpPr>
          <p:nvPr/>
        </p:nvSpPr>
        <p:spPr bwMode="auto">
          <a:xfrm>
            <a:off x="482600" y="4000500"/>
            <a:ext cx="812800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defRPr/>
            </a:pPr>
            <a:r>
              <a:rPr lang="en-US" altLang="de-DE" sz="2400">
                <a:latin typeface="Times New Roman" charset="0"/>
              </a:rPr>
              <a:t>This declaration syntax combines two operations.  The part of the line to the left of the equal sign declares the variable; the part to the right creates an array value with the specified number of elements and then assigns it to the array variable.</a:t>
            </a:r>
          </a:p>
        </p:txBody>
      </p:sp>
      <p:sp>
        <p:nvSpPr>
          <p:cNvPr id="980007" name="Rectangle 39"/>
          <p:cNvSpPr>
            <a:spLocks noChangeArrowheads="1"/>
          </p:cNvSpPr>
          <p:nvPr/>
        </p:nvSpPr>
        <p:spPr bwMode="auto">
          <a:xfrm>
            <a:off x="482600" y="54229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Even though the two operations are distinct, it will help you avoid errors if you make a habit of initializing your arrays when you declare them.</a:t>
            </a:r>
          </a:p>
        </p:txBody>
      </p:sp>
    </p:spTree>
    <p:extLst>
      <p:ext uri="{BB962C8B-B14F-4D97-AF65-F5344CB8AC3E}">
        <p14:creationId xmlns:p14="http://schemas.microsoft.com/office/powerpoint/2010/main" val="16620337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800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8000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0006" grpId="0" build="p" autoUpdateAnimBg="0"/>
      <p:bldP spid="980007"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278626"/>
            <a:ext cx="9144000" cy="635774"/>
          </a:xfrm>
        </p:spPr>
        <p:txBody>
          <a:bodyPr/>
          <a:lstStyle/>
          <a:p>
            <a:pPr>
              <a:defRPr/>
            </a:pPr>
            <a:r>
              <a:rPr lang="de-DE" altLang="de-DE" noProof="1">
                <a:solidFill>
                  <a:schemeClr val="tx1"/>
                </a:solidFill>
                <a:latin typeface="Arial" charset="0"/>
                <a:ea typeface="Arial" charset="0"/>
                <a:cs typeface="Arial" charset="0"/>
              </a:rPr>
              <a:t>Enhanced for Statement</a:t>
            </a:r>
            <a:endParaRPr lang="en-US" altLang="de-DE" dirty="0">
              <a:solidFill>
                <a:schemeClr val="tx1"/>
              </a:solidFill>
              <a:latin typeface="Arial" charset="0"/>
              <a:ea typeface="Arial" charset="0"/>
              <a:cs typeface="Arial" charset="0"/>
            </a:endParaRPr>
          </a:p>
        </p:txBody>
      </p:sp>
      <p:sp>
        <p:nvSpPr>
          <p:cNvPr id="1103884" name="Rectangle 12"/>
          <p:cNvSpPr>
            <a:spLocks noChangeArrowheads="1"/>
          </p:cNvSpPr>
          <p:nvPr/>
        </p:nvSpPr>
        <p:spPr bwMode="auto">
          <a:xfrm>
            <a:off x="228601" y="1063211"/>
            <a:ext cx="8991599" cy="5419176"/>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nSpc>
                <a:spcPct val="95000"/>
              </a:lnSpc>
              <a:defRPr/>
            </a:pPr>
            <a:r>
              <a:rPr lang="de-DE" altLang="de-DE" sz="2800" b="1" noProof="1"/>
              <a:t>ArrayList&lt;String&gt; nameList;</a:t>
            </a:r>
          </a:p>
          <a:p>
            <a:pPr>
              <a:lnSpc>
                <a:spcPct val="95000"/>
              </a:lnSpc>
              <a:defRPr/>
            </a:pPr>
            <a:endParaRPr lang="de-DE" altLang="de-DE" sz="2800" b="1" noProof="1"/>
          </a:p>
          <a:p>
            <a:pPr>
              <a:lnSpc>
                <a:spcPct val="95000"/>
              </a:lnSpc>
              <a:defRPr/>
            </a:pPr>
            <a:r>
              <a:rPr lang="de-DE" altLang="de-DE" sz="2800" b="1" noProof="1"/>
              <a:t>for (int i = 0; i &lt; nameList.size(); i++) {</a:t>
            </a:r>
          </a:p>
          <a:p>
            <a:pPr>
              <a:lnSpc>
                <a:spcPct val="95000"/>
              </a:lnSpc>
              <a:defRPr/>
            </a:pPr>
            <a:r>
              <a:rPr lang="de-DE" altLang="de-DE" sz="2800" b="1" noProof="1"/>
              <a:t>  String name = nameList.get(i);</a:t>
            </a:r>
          </a:p>
          <a:p>
            <a:pPr>
              <a:lnSpc>
                <a:spcPct val="95000"/>
              </a:lnSpc>
              <a:defRPr/>
            </a:pPr>
            <a:r>
              <a:rPr lang="de-DE" altLang="de-DE" sz="2800" b="1" noProof="1"/>
              <a:t>  println(name);</a:t>
            </a:r>
          </a:p>
          <a:p>
            <a:pPr>
              <a:lnSpc>
                <a:spcPct val="95000"/>
              </a:lnSpc>
              <a:defRPr/>
            </a:pPr>
            <a:r>
              <a:rPr lang="de-DE" altLang="de-DE" sz="2800" b="1" noProof="1"/>
              <a:t>}</a:t>
            </a:r>
          </a:p>
          <a:p>
            <a:pPr>
              <a:lnSpc>
                <a:spcPct val="95000"/>
              </a:lnSpc>
              <a:defRPr/>
            </a:pPr>
            <a:endParaRPr lang="de-DE" altLang="de-DE" sz="2800" noProof="1">
              <a:latin typeface="Arial" charset="0"/>
              <a:ea typeface="Arial" charset="0"/>
              <a:cs typeface="Arial" charset="0"/>
            </a:endParaRPr>
          </a:p>
          <a:p>
            <a:pPr>
              <a:lnSpc>
                <a:spcPct val="95000"/>
              </a:lnSpc>
              <a:defRPr/>
            </a:pPr>
            <a:r>
              <a:rPr lang="de-DE" altLang="de-DE" sz="2800" noProof="1">
                <a:latin typeface="Arial" charset="0"/>
                <a:ea typeface="Arial" charset="0"/>
                <a:cs typeface="Arial" charset="0"/>
              </a:rPr>
              <a:t>can be abbreviated to </a:t>
            </a:r>
            <a:r>
              <a:rPr lang="de-DE" altLang="de-DE" sz="2800" i="1" noProof="1">
                <a:solidFill>
                  <a:srgbClr val="FF0000"/>
                </a:solidFill>
                <a:latin typeface="Arial" charset="0"/>
                <a:ea typeface="Arial" charset="0"/>
                <a:cs typeface="Arial" charset="0"/>
              </a:rPr>
              <a:t>enhanced for statement</a:t>
            </a:r>
            <a:r>
              <a:rPr lang="de-DE" altLang="de-DE" sz="2800" noProof="1">
                <a:latin typeface="Arial" charset="0"/>
                <a:ea typeface="Arial" charset="0"/>
                <a:cs typeface="Arial" charset="0"/>
              </a:rPr>
              <a:t>:</a:t>
            </a:r>
          </a:p>
          <a:p>
            <a:pPr>
              <a:lnSpc>
                <a:spcPct val="95000"/>
              </a:lnSpc>
              <a:defRPr/>
            </a:pPr>
            <a:endParaRPr lang="de-DE" altLang="de-DE" sz="2800" noProof="1">
              <a:latin typeface="Arial" charset="0"/>
              <a:ea typeface="Arial" charset="0"/>
              <a:cs typeface="Arial" charset="0"/>
            </a:endParaRPr>
          </a:p>
          <a:p>
            <a:pPr>
              <a:lnSpc>
                <a:spcPct val="95000"/>
              </a:lnSpc>
              <a:defRPr/>
            </a:pPr>
            <a:r>
              <a:rPr lang="de-DE" altLang="de-DE" sz="2800" b="1" noProof="1"/>
              <a:t>for (</a:t>
            </a:r>
            <a:r>
              <a:rPr lang="de-DE" altLang="de-DE" sz="2800" b="1" noProof="1">
                <a:solidFill>
                  <a:srgbClr val="FF0000"/>
                </a:solidFill>
              </a:rPr>
              <a:t>String name : nameList</a:t>
            </a:r>
            <a:r>
              <a:rPr lang="de-DE" altLang="de-DE" sz="2800" b="1" noProof="1"/>
              <a:t>) {</a:t>
            </a:r>
          </a:p>
          <a:p>
            <a:pPr>
              <a:lnSpc>
                <a:spcPct val="95000"/>
              </a:lnSpc>
              <a:defRPr/>
            </a:pPr>
            <a:r>
              <a:rPr lang="de-DE" altLang="de-DE" sz="2800" b="1" noProof="1"/>
              <a:t>  println(name);</a:t>
            </a:r>
          </a:p>
          <a:p>
            <a:pPr>
              <a:lnSpc>
                <a:spcPct val="95000"/>
              </a:lnSpc>
              <a:defRPr/>
            </a:pPr>
            <a:r>
              <a:rPr lang="de-DE" altLang="de-DE" sz="2800" b="1" noProof="1"/>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80</a:t>
            </a:fld>
            <a:endParaRPr lang="en-US" altLang="de-DE" sz="1400"/>
          </a:p>
        </p:txBody>
      </p:sp>
    </p:spTree>
    <p:extLst>
      <p:ext uri="{BB962C8B-B14F-4D97-AF65-F5344CB8AC3E}">
        <p14:creationId xmlns:p14="http://schemas.microsoft.com/office/powerpoint/2010/main" val="1650500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3884">
                                            <p:txEl>
                                              <p:pRg st="7" end="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3884">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3884">
                                            <p:txEl>
                                              <p:pRg st="10" end="1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0388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3884"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a:xfrm>
            <a:off x="0" y="278626"/>
            <a:ext cx="9144000" cy="635774"/>
          </a:xfrm>
        </p:spPr>
        <p:txBody>
          <a:bodyPr/>
          <a:lstStyle/>
          <a:p>
            <a:pPr>
              <a:defRPr/>
            </a:pPr>
            <a:r>
              <a:rPr lang="de-DE" altLang="de-DE" noProof="1">
                <a:solidFill>
                  <a:schemeClr val="tx1"/>
                </a:solidFill>
                <a:latin typeface="Arial" charset="0"/>
                <a:ea typeface="Arial" charset="0"/>
                <a:cs typeface="Arial" charset="0"/>
              </a:rPr>
              <a:t>Enhanced for Statement</a:t>
            </a:r>
            <a:endParaRPr lang="en-US" altLang="de-DE" dirty="0">
              <a:solidFill>
                <a:schemeClr val="tx1"/>
              </a:solidFill>
              <a:latin typeface="Arial" charset="0"/>
              <a:ea typeface="Arial" charset="0"/>
              <a:cs typeface="Arial" charset="0"/>
            </a:endParaRPr>
          </a:p>
        </p:txBody>
      </p:sp>
      <p:sp>
        <p:nvSpPr>
          <p:cNvPr id="1103884" name="Rectangle 12"/>
          <p:cNvSpPr>
            <a:spLocks noChangeArrowheads="1"/>
          </p:cNvSpPr>
          <p:nvPr/>
        </p:nvSpPr>
        <p:spPr bwMode="auto">
          <a:xfrm>
            <a:off x="228601" y="1266469"/>
            <a:ext cx="8534400" cy="5359929"/>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a:lnSpc>
                <a:spcPct val="95000"/>
              </a:lnSpc>
              <a:defRPr/>
            </a:pPr>
            <a:r>
              <a:rPr lang="de-DE" altLang="de-DE" sz="2400" noProof="1">
                <a:latin typeface="Arial" charset="0"/>
                <a:ea typeface="Arial" charset="0"/>
                <a:cs typeface="Arial" charset="0"/>
              </a:rPr>
              <a:t>This works for classes that implement the </a:t>
            </a:r>
            <a:r>
              <a:rPr lang="de-DE" altLang="de-DE" sz="2400" b="1" noProof="1">
                <a:latin typeface="Courier New" panose="02070309020205020404" pitchFamily="49" charset="0"/>
                <a:ea typeface="Arial" charset="0"/>
                <a:cs typeface="Courier New" panose="02070309020205020404" pitchFamily="49" charset="0"/>
              </a:rPr>
              <a:t>Iterable</a:t>
            </a:r>
            <a:r>
              <a:rPr lang="de-DE" altLang="de-DE" sz="2400" noProof="1">
                <a:latin typeface="Arial" charset="0"/>
                <a:ea typeface="Arial" charset="0"/>
                <a:cs typeface="Arial" charset="0"/>
              </a:rPr>
              <a:t> interface (e.g., </a:t>
            </a:r>
            <a:r>
              <a:rPr lang="de-DE" altLang="de-DE" sz="2400" b="1" noProof="1">
                <a:latin typeface="Courier New" panose="02070309020205020404" pitchFamily="49" charset="0"/>
                <a:ea typeface="Arial" charset="0"/>
                <a:cs typeface="Courier New" panose="02070309020205020404" pitchFamily="49" charset="0"/>
              </a:rPr>
              <a:t>ArrayList</a:t>
            </a:r>
            <a:r>
              <a:rPr lang="de-DE" altLang="de-DE" sz="2400" noProof="1">
                <a:latin typeface="Arial" charset="0"/>
                <a:ea typeface="Arial" charset="0"/>
                <a:cs typeface="Arial" charset="0"/>
              </a:rPr>
              <a:t>) and arrays:</a:t>
            </a:r>
          </a:p>
          <a:p>
            <a:pPr>
              <a:lnSpc>
                <a:spcPct val="95000"/>
              </a:lnSpc>
              <a:defRPr/>
            </a:pPr>
            <a:endParaRPr lang="de-DE" altLang="de-DE" sz="2400" b="1" noProof="1"/>
          </a:p>
          <a:p>
            <a:pPr>
              <a:lnSpc>
                <a:spcPct val="95000"/>
              </a:lnSpc>
              <a:defRPr/>
            </a:pPr>
            <a:r>
              <a:rPr lang="de-DE" altLang="de-DE" sz="2400" b="1" noProof="1"/>
              <a:t>int[] ints = ...;</a:t>
            </a:r>
          </a:p>
          <a:p>
            <a:pPr>
              <a:lnSpc>
                <a:spcPct val="95000"/>
              </a:lnSpc>
              <a:defRPr/>
            </a:pPr>
            <a:endParaRPr lang="de-DE" altLang="de-DE" sz="2400" b="1" noProof="1"/>
          </a:p>
          <a:p>
            <a:pPr>
              <a:lnSpc>
                <a:spcPct val="95000"/>
              </a:lnSpc>
              <a:defRPr/>
            </a:pPr>
            <a:r>
              <a:rPr lang="de-DE" altLang="de-DE" sz="2400" b="1" noProof="1"/>
              <a:t>for (int i = 0; i &lt; ints.length; i++) {</a:t>
            </a:r>
          </a:p>
          <a:p>
            <a:pPr>
              <a:lnSpc>
                <a:spcPct val="95000"/>
              </a:lnSpc>
              <a:defRPr/>
            </a:pPr>
            <a:r>
              <a:rPr lang="de-DE" altLang="de-DE" sz="2400" b="1" noProof="1"/>
              <a:t>  int val = ints[i];</a:t>
            </a:r>
          </a:p>
          <a:p>
            <a:pPr>
              <a:lnSpc>
                <a:spcPct val="95000"/>
              </a:lnSpc>
              <a:defRPr/>
            </a:pPr>
            <a:r>
              <a:rPr lang="de-DE" altLang="de-DE" sz="2400" b="1" noProof="1"/>
              <a:t>  println(val);</a:t>
            </a:r>
          </a:p>
          <a:p>
            <a:pPr>
              <a:lnSpc>
                <a:spcPct val="95000"/>
              </a:lnSpc>
              <a:defRPr/>
            </a:pPr>
            <a:r>
              <a:rPr lang="de-DE" altLang="de-DE" sz="2400" b="1" noProof="1"/>
              <a:t>}</a:t>
            </a:r>
          </a:p>
          <a:p>
            <a:pPr>
              <a:lnSpc>
                <a:spcPct val="95000"/>
              </a:lnSpc>
              <a:defRPr/>
            </a:pPr>
            <a:endParaRPr lang="de-DE" altLang="de-DE" sz="2400" noProof="1">
              <a:latin typeface="Arial" charset="0"/>
              <a:ea typeface="Arial" charset="0"/>
              <a:cs typeface="Arial" charset="0"/>
            </a:endParaRPr>
          </a:p>
          <a:p>
            <a:pPr>
              <a:lnSpc>
                <a:spcPct val="95000"/>
              </a:lnSpc>
              <a:defRPr/>
            </a:pPr>
            <a:r>
              <a:rPr lang="de-DE" altLang="de-DE" sz="2400" noProof="1">
                <a:latin typeface="Arial" charset="0"/>
                <a:ea typeface="Arial" charset="0"/>
                <a:cs typeface="Arial" charset="0"/>
              </a:rPr>
              <a:t>can be abbreviated to:</a:t>
            </a:r>
          </a:p>
          <a:p>
            <a:pPr>
              <a:lnSpc>
                <a:spcPct val="95000"/>
              </a:lnSpc>
              <a:defRPr/>
            </a:pPr>
            <a:endParaRPr lang="de-DE" altLang="de-DE" sz="2400" noProof="1">
              <a:latin typeface="Arial" charset="0"/>
              <a:ea typeface="Arial" charset="0"/>
              <a:cs typeface="Arial" charset="0"/>
            </a:endParaRPr>
          </a:p>
          <a:p>
            <a:pPr>
              <a:lnSpc>
                <a:spcPct val="95000"/>
              </a:lnSpc>
              <a:defRPr/>
            </a:pPr>
            <a:r>
              <a:rPr lang="de-DE" altLang="de-DE" sz="2400" b="1" noProof="1"/>
              <a:t>for (int val : ints) {</a:t>
            </a:r>
          </a:p>
          <a:p>
            <a:pPr>
              <a:lnSpc>
                <a:spcPct val="95000"/>
              </a:lnSpc>
              <a:defRPr/>
            </a:pPr>
            <a:r>
              <a:rPr lang="de-DE" altLang="de-DE" sz="2400" b="1" noProof="1"/>
              <a:t>  println(val);</a:t>
            </a:r>
          </a:p>
          <a:p>
            <a:pPr>
              <a:lnSpc>
                <a:spcPct val="95000"/>
              </a:lnSpc>
              <a:defRPr/>
            </a:pPr>
            <a:r>
              <a:rPr lang="de-DE" altLang="de-DE" sz="2400" b="1" noProof="1"/>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81</a:t>
            </a:fld>
            <a:endParaRPr lang="en-US" altLang="de-DE" sz="1400"/>
          </a:p>
        </p:txBody>
      </p:sp>
    </p:spTree>
    <p:extLst>
      <p:ext uri="{BB962C8B-B14F-4D97-AF65-F5344CB8AC3E}">
        <p14:creationId xmlns:p14="http://schemas.microsoft.com/office/powerpoint/2010/main" val="39822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3884">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3884">
                                            <p:txEl>
                                              <p:pRg st="11" end="1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3884">
                                            <p:txEl>
                                              <p:pRg st="12" end="1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0388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3884"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el 1"/>
          <p:cNvSpPr>
            <a:spLocks noGrp="1"/>
          </p:cNvSpPr>
          <p:nvPr>
            <p:ph type="title"/>
          </p:nvPr>
        </p:nvSpPr>
        <p:spPr>
          <a:xfrm>
            <a:off x="685800" y="228600"/>
            <a:ext cx="7772400" cy="533400"/>
          </a:xfrm>
        </p:spPr>
        <p:txBody>
          <a:bodyPr/>
          <a:lstStyle/>
          <a:p>
            <a:r>
              <a:rPr lang="en-US" altLang="de-DE" dirty="0">
                <a:latin typeface="Arial" charset="0"/>
                <a:cs typeface="Arial" charset="0"/>
              </a:rPr>
              <a:t>Summary</a:t>
            </a:r>
          </a:p>
        </p:txBody>
      </p:sp>
      <p:sp>
        <p:nvSpPr>
          <p:cNvPr id="3" name="Inhaltsplatzhalter 2"/>
          <p:cNvSpPr>
            <a:spLocks noGrp="1"/>
          </p:cNvSpPr>
          <p:nvPr>
            <p:ph idx="1"/>
          </p:nvPr>
        </p:nvSpPr>
        <p:spPr>
          <a:xfrm>
            <a:off x="381000" y="1066800"/>
            <a:ext cx="8686800" cy="5638800"/>
          </a:xfrm>
        </p:spPr>
        <p:txBody>
          <a:bodyPr anchor="ctr">
            <a:normAutofit fontScale="92500" lnSpcReduction="10000"/>
          </a:bodyPr>
          <a:lstStyle/>
          <a:p>
            <a:r>
              <a:rPr lang="de-DE" altLang="de-DE" sz="2800" dirty="0">
                <a:latin typeface="Arial" charset="0"/>
                <a:cs typeface="Arial" charset="0"/>
              </a:rPr>
              <a:t>Arrays </a:t>
            </a:r>
            <a:r>
              <a:rPr lang="de-DE" altLang="de-DE" sz="2800" dirty="0" err="1">
                <a:latin typeface="Arial" charset="0"/>
                <a:cs typeface="Arial" charset="0"/>
              </a:rPr>
              <a:t>are</a:t>
            </a:r>
            <a:r>
              <a:rPr lang="de-DE" altLang="de-DE" sz="2800" dirty="0">
                <a:latin typeface="Arial" charset="0"/>
                <a:cs typeface="Arial" charset="0"/>
              </a:rPr>
              <a:t> </a:t>
            </a:r>
            <a:r>
              <a:rPr lang="de-DE" altLang="de-DE" sz="2800" i="1" dirty="0" err="1">
                <a:latin typeface="Arial" charset="0"/>
                <a:cs typeface="Arial" charset="0"/>
              </a:rPr>
              <a:t>ordered</a:t>
            </a:r>
            <a:r>
              <a:rPr lang="de-DE" altLang="de-DE" sz="2800" dirty="0">
                <a:latin typeface="Arial" charset="0"/>
                <a:cs typeface="Arial" charset="0"/>
              </a:rPr>
              <a:t> </a:t>
            </a:r>
            <a:r>
              <a:rPr lang="de-DE" altLang="de-DE" sz="2800" dirty="0" err="1">
                <a:latin typeface="Arial" charset="0"/>
                <a:cs typeface="Arial" charset="0"/>
              </a:rPr>
              <a:t>collections</a:t>
            </a:r>
            <a:r>
              <a:rPr lang="de-DE" altLang="de-DE" sz="2800" dirty="0">
                <a:latin typeface="Arial" charset="0"/>
                <a:cs typeface="Arial" charset="0"/>
              </a:rPr>
              <a:t> </a:t>
            </a:r>
            <a:r>
              <a:rPr lang="de-DE" altLang="de-DE" sz="2800" dirty="0" err="1">
                <a:latin typeface="Arial" charset="0"/>
                <a:cs typeface="Arial" charset="0"/>
              </a:rPr>
              <a:t>of</a:t>
            </a:r>
            <a:r>
              <a:rPr lang="de-DE" altLang="de-DE" sz="2800" dirty="0">
                <a:latin typeface="Arial" charset="0"/>
                <a:cs typeface="Arial" charset="0"/>
              </a:rPr>
              <a:t> </a:t>
            </a:r>
            <a:r>
              <a:rPr lang="de-DE" altLang="de-DE" sz="2800" i="1" dirty="0" err="1">
                <a:latin typeface="Arial" charset="0"/>
                <a:cs typeface="Arial" charset="0"/>
              </a:rPr>
              <a:t>homogeneous</a:t>
            </a:r>
            <a:r>
              <a:rPr lang="de-DE" altLang="de-DE" sz="2800" dirty="0">
                <a:latin typeface="Arial" charset="0"/>
                <a:cs typeface="Arial" charset="0"/>
              </a:rPr>
              <a:t> </a:t>
            </a:r>
            <a:r>
              <a:rPr lang="de-DE" altLang="de-DE" sz="2800" dirty="0" err="1">
                <a:latin typeface="Arial" charset="0"/>
                <a:cs typeface="Arial" charset="0"/>
              </a:rPr>
              <a:t>element</a:t>
            </a:r>
            <a:r>
              <a:rPr lang="de-DE" altLang="de-DE" sz="2800" dirty="0">
                <a:latin typeface="Arial" charset="0"/>
                <a:cs typeface="Arial" charset="0"/>
              </a:rPr>
              <a:t> type</a:t>
            </a:r>
          </a:p>
          <a:p>
            <a:r>
              <a:rPr lang="de-DE" altLang="de-DE" sz="2800" dirty="0">
                <a:latin typeface="Arial" charset="0"/>
                <a:cs typeface="Arial" charset="0"/>
              </a:rPr>
              <a:t>Array </a:t>
            </a:r>
            <a:r>
              <a:rPr lang="de-DE" altLang="de-DE" sz="2800" dirty="0" err="1">
                <a:latin typeface="Arial" charset="0"/>
                <a:cs typeface="Arial" charset="0"/>
              </a:rPr>
              <a:t>elements</a:t>
            </a:r>
            <a:r>
              <a:rPr lang="de-DE" altLang="de-DE" sz="2800" dirty="0">
                <a:latin typeface="Arial" charset="0"/>
                <a:cs typeface="Arial" charset="0"/>
              </a:rPr>
              <a:t> </a:t>
            </a:r>
            <a:r>
              <a:rPr lang="de-DE" altLang="de-DE" sz="2800" dirty="0" err="1">
                <a:latin typeface="Arial" charset="0"/>
                <a:cs typeface="Arial" charset="0"/>
              </a:rPr>
              <a:t>are</a:t>
            </a:r>
            <a:r>
              <a:rPr lang="de-DE" altLang="de-DE" sz="2800" dirty="0">
                <a:latin typeface="Arial" charset="0"/>
                <a:cs typeface="Arial" charset="0"/>
              </a:rPr>
              <a:t> </a:t>
            </a:r>
            <a:r>
              <a:rPr lang="de-DE" altLang="de-DE" sz="2800" dirty="0" err="1">
                <a:latin typeface="Arial" charset="0"/>
                <a:cs typeface="Arial" charset="0"/>
              </a:rPr>
              <a:t>selected</a:t>
            </a:r>
            <a:r>
              <a:rPr lang="de-DE" altLang="de-DE" sz="2800" dirty="0">
                <a:latin typeface="Arial" charset="0"/>
                <a:cs typeface="Arial" charset="0"/>
              </a:rPr>
              <a:t> </a:t>
            </a:r>
            <a:r>
              <a:rPr lang="de-DE" altLang="de-DE" sz="2800" dirty="0" err="1">
                <a:latin typeface="Arial" charset="0"/>
                <a:cs typeface="Arial" charset="0"/>
              </a:rPr>
              <a:t>with</a:t>
            </a:r>
            <a:r>
              <a:rPr lang="de-DE" altLang="de-DE" sz="2800" dirty="0">
                <a:latin typeface="Arial" charset="0"/>
                <a:cs typeface="Arial" charset="0"/>
              </a:rPr>
              <a:t> an </a:t>
            </a:r>
            <a:r>
              <a:rPr lang="de-DE" altLang="de-DE" sz="2800" i="1" dirty="0" err="1">
                <a:latin typeface="Arial" charset="0"/>
                <a:cs typeface="Arial" charset="0"/>
              </a:rPr>
              <a:t>index</a:t>
            </a:r>
            <a:r>
              <a:rPr lang="de-DE" altLang="de-DE" sz="2800" dirty="0">
                <a:latin typeface="Arial" charset="0"/>
                <a:cs typeface="Arial" charset="0"/>
              </a:rPr>
              <a:t>, </a:t>
            </a:r>
            <a:r>
              <a:rPr lang="de-DE" altLang="de-DE" sz="2800" dirty="0" err="1">
                <a:latin typeface="Arial" charset="0"/>
                <a:cs typeface="Arial" charset="0"/>
              </a:rPr>
              <a:t>starting</a:t>
            </a:r>
            <a:r>
              <a:rPr lang="de-DE" altLang="de-DE" sz="2800" dirty="0">
                <a:latin typeface="Arial" charset="0"/>
                <a:cs typeface="Arial" charset="0"/>
              </a:rPr>
              <a:t> at 0</a:t>
            </a:r>
          </a:p>
          <a:p>
            <a:r>
              <a:rPr lang="de-DE" altLang="de-DE" sz="2800" dirty="0">
                <a:latin typeface="Arial" charset="0"/>
                <a:cs typeface="Arial" charset="0"/>
              </a:rPr>
              <a:t>In Java, </a:t>
            </a:r>
            <a:r>
              <a:rPr lang="de-DE" altLang="de-DE" sz="2800" dirty="0" err="1">
                <a:latin typeface="Arial" charset="0"/>
                <a:cs typeface="Arial" charset="0"/>
              </a:rPr>
              <a:t>arrays</a:t>
            </a:r>
            <a:r>
              <a:rPr lang="de-DE" altLang="de-DE" sz="2800" dirty="0">
                <a:latin typeface="Arial" charset="0"/>
                <a:cs typeface="Arial" charset="0"/>
              </a:rPr>
              <a:t> </a:t>
            </a:r>
            <a:r>
              <a:rPr lang="de-DE" altLang="de-DE" sz="2800" dirty="0" err="1">
                <a:latin typeface="Arial" charset="0"/>
                <a:cs typeface="Arial" charset="0"/>
              </a:rPr>
              <a:t>are</a:t>
            </a:r>
            <a:r>
              <a:rPr lang="de-DE" altLang="de-DE" sz="2800" dirty="0">
                <a:latin typeface="Arial" charset="0"/>
                <a:cs typeface="Arial" charset="0"/>
              </a:rPr>
              <a:t> </a:t>
            </a:r>
            <a:r>
              <a:rPr lang="de-DE" altLang="de-DE" sz="2800" dirty="0" err="1">
                <a:latin typeface="Arial" charset="0"/>
                <a:cs typeface="Arial" charset="0"/>
              </a:rPr>
              <a:t>implemented</a:t>
            </a:r>
            <a:r>
              <a:rPr lang="de-DE" altLang="de-DE" sz="2800" dirty="0">
                <a:latin typeface="Arial" charset="0"/>
                <a:cs typeface="Arial" charset="0"/>
              </a:rPr>
              <a:t> </a:t>
            </a:r>
            <a:r>
              <a:rPr lang="de-DE" altLang="de-DE" sz="2800" dirty="0" err="1">
                <a:latin typeface="Arial" charset="0"/>
                <a:cs typeface="Arial" charset="0"/>
              </a:rPr>
              <a:t>as</a:t>
            </a:r>
            <a:r>
              <a:rPr lang="de-DE" altLang="de-DE" sz="2800" dirty="0">
                <a:latin typeface="Arial" charset="0"/>
                <a:cs typeface="Arial" charset="0"/>
              </a:rPr>
              <a:t> </a:t>
            </a:r>
            <a:r>
              <a:rPr lang="de-DE" altLang="de-DE" sz="2800" dirty="0" err="1">
                <a:latin typeface="Arial" charset="0"/>
                <a:cs typeface="Arial" charset="0"/>
              </a:rPr>
              <a:t>objects</a:t>
            </a:r>
            <a:r>
              <a:rPr lang="de-DE" altLang="de-DE" sz="2800" dirty="0">
                <a:latin typeface="Arial" charset="0"/>
                <a:cs typeface="Arial" charset="0"/>
              </a:rPr>
              <a:t>, </a:t>
            </a:r>
            <a:r>
              <a:rPr lang="de-DE" altLang="de-DE" sz="2800" dirty="0" err="1">
                <a:latin typeface="Arial" charset="0"/>
                <a:cs typeface="Arial" charset="0"/>
              </a:rPr>
              <a:t>stored</a:t>
            </a:r>
            <a:r>
              <a:rPr lang="de-DE" altLang="de-DE" sz="2800" dirty="0">
                <a:latin typeface="Arial" charset="0"/>
                <a:cs typeface="Arial" charset="0"/>
              </a:rPr>
              <a:t> on </a:t>
            </a:r>
            <a:r>
              <a:rPr lang="de-DE" altLang="de-DE" sz="2800" dirty="0" err="1">
                <a:latin typeface="Arial" charset="0"/>
                <a:cs typeface="Arial" charset="0"/>
              </a:rPr>
              <a:t>the</a:t>
            </a:r>
            <a:r>
              <a:rPr lang="de-DE" altLang="de-DE" sz="2800" dirty="0">
                <a:latin typeface="Arial" charset="0"/>
                <a:cs typeface="Arial" charset="0"/>
              </a:rPr>
              <a:t> </a:t>
            </a:r>
            <a:r>
              <a:rPr lang="de-DE" altLang="de-DE" sz="2800" i="1" dirty="0" err="1">
                <a:latin typeface="Arial" charset="0"/>
                <a:cs typeface="Arial" charset="0"/>
              </a:rPr>
              <a:t>heap</a:t>
            </a:r>
            <a:r>
              <a:rPr lang="de-DE" altLang="de-DE" sz="2800" dirty="0">
                <a:latin typeface="Arial" charset="0"/>
                <a:cs typeface="Arial" charset="0"/>
              </a:rPr>
              <a:t>; an </a:t>
            </a:r>
            <a:r>
              <a:rPr lang="de-DE" altLang="de-DE" sz="2800" i="1" dirty="0" err="1">
                <a:latin typeface="Arial" charset="0"/>
                <a:cs typeface="Arial" charset="0"/>
              </a:rPr>
              <a:t>array</a:t>
            </a:r>
            <a:r>
              <a:rPr lang="de-DE" altLang="de-DE" sz="2800" i="1" dirty="0">
                <a:latin typeface="Arial" charset="0"/>
                <a:cs typeface="Arial" charset="0"/>
              </a:rPr>
              <a:t> variable</a:t>
            </a:r>
            <a:r>
              <a:rPr lang="de-DE" altLang="de-DE" sz="2800" dirty="0">
                <a:latin typeface="Arial" charset="0"/>
                <a:cs typeface="Arial" charset="0"/>
              </a:rPr>
              <a:t>, </a:t>
            </a:r>
            <a:r>
              <a:rPr lang="de-DE" altLang="de-DE" sz="2800" dirty="0" err="1">
                <a:latin typeface="Arial" charset="0"/>
                <a:cs typeface="Arial" charset="0"/>
              </a:rPr>
              <a:t>typically</a:t>
            </a:r>
            <a:r>
              <a:rPr lang="de-DE" altLang="de-DE" sz="2800" dirty="0">
                <a:latin typeface="Arial" charset="0"/>
                <a:cs typeface="Arial" charset="0"/>
              </a:rPr>
              <a:t> </a:t>
            </a:r>
            <a:r>
              <a:rPr lang="de-DE" altLang="de-DE" sz="2800" dirty="0" err="1">
                <a:latin typeface="Arial" charset="0"/>
                <a:cs typeface="Arial" charset="0"/>
              </a:rPr>
              <a:t>stored</a:t>
            </a:r>
            <a:r>
              <a:rPr lang="de-DE" altLang="de-DE" sz="2800" dirty="0">
                <a:latin typeface="Arial" charset="0"/>
                <a:cs typeface="Arial" charset="0"/>
              </a:rPr>
              <a:t> on </a:t>
            </a:r>
            <a:r>
              <a:rPr lang="de-DE" altLang="de-DE" sz="2800" dirty="0" err="1">
                <a:latin typeface="Arial" charset="0"/>
                <a:cs typeface="Arial" charset="0"/>
              </a:rPr>
              <a:t>the</a:t>
            </a:r>
            <a:r>
              <a:rPr lang="de-DE" altLang="de-DE" sz="2800" dirty="0">
                <a:latin typeface="Arial" charset="0"/>
                <a:cs typeface="Arial" charset="0"/>
              </a:rPr>
              <a:t> </a:t>
            </a:r>
            <a:r>
              <a:rPr lang="de-DE" altLang="de-DE" sz="2800" i="1" dirty="0" err="1">
                <a:latin typeface="Arial" charset="0"/>
                <a:cs typeface="Arial" charset="0"/>
              </a:rPr>
              <a:t>stack</a:t>
            </a:r>
            <a:r>
              <a:rPr lang="de-DE" altLang="de-DE" sz="2800" dirty="0">
                <a:latin typeface="Arial" charset="0"/>
                <a:cs typeface="Arial" charset="0"/>
              </a:rPr>
              <a:t>, </a:t>
            </a:r>
            <a:r>
              <a:rPr lang="de-DE" altLang="de-DE" sz="2800" dirty="0" err="1">
                <a:latin typeface="Arial" charset="0"/>
                <a:cs typeface="Arial" charset="0"/>
              </a:rPr>
              <a:t>is</a:t>
            </a:r>
            <a:r>
              <a:rPr lang="de-DE" altLang="de-DE" sz="2800" dirty="0">
                <a:latin typeface="Arial" charset="0"/>
                <a:cs typeface="Arial" charset="0"/>
              </a:rPr>
              <a:t> a </a:t>
            </a:r>
            <a:r>
              <a:rPr lang="de-DE" altLang="de-DE" sz="2800" i="1" dirty="0" err="1">
                <a:latin typeface="Arial" charset="0"/>
                <a:cs typeface="Arial" charset="0"/>
              </a:rPr>
              <a:t>reference</a:t>
            </a:r>
            <a:r>
              <a:rPr lang="de-DE" altLang="de-DE" sz="2800" dirty="0">
                <a:latin typeface="Arial" charset="0"/>
                <a:cs typeface="Arial" charset="0"/>
              </a:rPr>
              <a:t> </a:t>
            </a:r>
            <a:r>
              <a:rPr lang="de-DE" altLang="de-DE" sz="2800" dirty="0" err="1">
                <a:latin typeface="Arial" charset="0"/>
                <a:cs typeface="Arial" charset="0"/>
              </a:rPr>
              <a:t>to</a:t>
            </a:r>
            <a:r>
              <a:rPr lang="de-DE" altLang="de-DE" sz="2800" dirty="0">
                <a:latin typeface="Arial" charset="0"/>
                <a:cs typeface="Arial" charset="0"/>
              </a:rPr>
              <a:t> </a:t>
            </a:r>
            <a:r>
              <a:rPr lang="de-DE" altLang="de-DE" sz="2800" dirty="0" err="1">
                <a:latin typeface="Arial" charset="0"/>
                <a:cs typeface="Arial" charset="0"/>
              </a:rPr>
              <a:t>the</a:t>
            </a:r>
            <a:r>
              <a:rPr lang="de-DE" altLang="de-DE" sz="2800" dirty="0">
                <a:latin typeface="Arial" charset="0"/>
                <a:cs typeface="Arial" charset="0"/>
              </a:rPr>
              <a:t> </a:t>
            </a:r>
            <a:r>
              <a:rPr lang="de-DE" altLang="de-DE" sz="2800" dirty="0" err="1">
                <a:latin typeface="Arial" charset="0"/>
                <a:cs typeface="Arial" charset="0"/>
              </a:rPr>
              <a:t>array</a:t>
            </a:r>
            <a:endParaRPr lang="de-DE" altLang="de-DE" sz="2800" dirty="0">
              <a:latin typeface="Arial" charset="0"/>
              <a:cs typeface="Arial" charset="0"/>
            </a:endParaRPr>
          </a:p>
          <a:p>
            <a:r>
              <a:rPr lang="de-DE" altLang="de-DE" sz="2800" dirty="0">
                <a:latin typeface="Arial" charset="0"/>
                <a:cs typeface="Arial" charset="0"/>
              </a:rPr>
              <a:t>Arrays </a:t>
            </a:r>
            <a:r>
              <a:rPr lang="de-DE" altLang="de-DE" sz="2800" dirty="0" err="1">
                <a:latin typeface="Arial" charset="0"/>
                <a:cs typeface="Arial" charset="0"/>
              </a:rPr>
              <a:t>may</a:t>
            </a:r>
            <a:r>
              <a:rPr lang="de-DE" altLang="de-DE" sz="2800" dirty="0">
                <a:latin typeface="Arial" charset="0"/>
                <a:cs typeface="Arial" charset="0"/>
              </a:rPr>
              <a:t> </a:t>
            </a:r>
            <a:r>
              <a:rPr lang="de-DE" altLang="de-DE" sz="2800" dirty="0" err="1">
                <a:latin typeface="Arial" charset="0"/>
                <a:cs typeface="Arial" charset="0"/>
              </a:rPr>
              <a:t>be</a:t>
            </a:r>
            <a:r>
              <a:rPr lang="de-DE" altLang="de-DE" sz="2800" dirty="0">
                <a:latin typeface="Arial" charset="0"/>
                <a:cs typeface="Arial" charset="0"/>
              </a:rPr>
              <a:t> </a:t>
            </a:r>
            <a:r>
              <a:rPr lang="de-DE" altLang="de-DE" sz="2800" i="1" dirty="0" err="1">
                <a:latin typeface="Arial" charset="0"/>
                <a:cs typeface="Arial" charset="0"/>
              </a:rPr>
              <a:t>initialized</a:t>
            </a:r>
            <a:r>
              <a:rPr lang="de-DE" altLang="de-DE" sz="2800" dirty="0">
                <a:latin typeface="Arial" charset="0"/>
                <a:cs typeface="Arial" charset="0"/>
              </a:rPr>
              <a:t> </a:t>
            </a:r>
            <a:r>
              <a:rPr lang="de-DE" altLang="de-DE" sz="2800" dirty="0" err="1">
                <a:latin typeface="Arial" charset="0"/>
                <a:cs typeface="Arial" charset="0"/>
              </a:rPr>
              <a:t>as</a:t>
            </a:r>
            <a:r>
              <a:rPr lang="de-DE" altLang="de-DE" sz="2800" dirty="0">
                <a:latin typeface="Arial" charset="0"/>
                <a:cs typeface="Arial" charset="0"/>
              </a:rPr>
              <a:t> </a:t>
            </a:r>
            <a:r>
              <a:rPr lang="de-DE" altLang="de-DE" sz="2800" dirty="0" err="1">
                <a:latin typeface="Arial" charset="0"/>
                <a:cs typeface="Arial" charset="0"/>
              </a:rPr>
              <a:t>part</a:t>
            </a:r>
            <a:r>
              <a:rPr lang="de-DE" altLang="de-DE" sz="2800" dirty="0">
                <a:latin typeface="Arial" charset="0"/>
                <a:cs typeface="Arial" charset="0"/>
              </a:rPr>
              <a:t> </a:t>
            </a:r>
            <a:r>
              <a:rPr lang="de-DE" altLang="de-DE" sz="2800" dirty="0" err="1">
                <a:latin typeface="Arial" charset="0"/>
                <a:cs typeface="Arial" charset="0"/>
              </a:rPr>
              <a:t>of</a:t>
            </a:r>
            <a:r>
              <a:rPr lang="de-DE" altLang="de-DE" sz="2800" dirty="0">
                <a:latin typeface="Arial" charset="0"/>
                <a:cs typeface="Arial" charset="0"/>
              </a:rPr>
              <a:t> </a:t>
            </a:r>
            <a:r>
              <a:rPr lang="de-DE" altLang="de-DE" sz="2800" dirty="0" err="1">
                <a:latin typeface="Arial" charset="0"/>
                <a:cs typeface="Arial" charset="0"/>
              </a:rPr>
              <a:t>the</a:t>
            </a:r>
            <a:r>
              <a:rPr lang="de-DE" altLang="de-DE" sz="2800" dirty="0">
                <a:latin typeface="Arial" charset="0"/>
                <a:cs typeface="Arial" charset="0"/>
              </a:rPr>
              <a:t> </a:t>
            </a:r>
            <a:r>
              <a:rPr lang="de-DE" altLang="de-DE" sz="2800" dirty="0" err="1">
                <a:latin typeface="Arial" charset="0"/>
                <a:cs typeface="Arial" charset="0"/>
              </a:rPr>
              <a:t>declaration</a:t>
            </a:r>
            <a:endParaRPr lang="de-DE" altLang="de-DE" sz="2800" dirty="0">
              <a:latin typeface="Arial" charset="0"/>
              <a:cs typeface="Arial" charset="0"/>
            </a:endParaRPr>
          </a:p>
          <a:p>
            <a:r>
              <a:rPr lang="de-DE" altLang="de-DE" sz="2800" dirty="0">
                <a:latin typeface="Arial" charset="0"/>
                <a:cs typeface="Arial" charset="0"/>
              </a:rPr>
              <a:t>Images </a:t>
            </a:r>
            <a:r>
              <a:rPr lang="de-DE" altLang="de-DE" sz="2800" dirty="0" err="1">
                <a:latin typeface="Arial" charset="0"/>
                <a:cs typeface="Arial" charset="0"/>
              </a:rPr>
              <a:t>can</a:t>
            </a:r>
            <a:r>
              <a:rPr lang="de-DE" altLang="de-DE" sz="2800" dirty="0">
                <a:latin typeface="Arial" charset="0"/>
                <a:cs typeface="Arial" charset="0"/>
              </a:rPr>
              <a:t> </a:t>
            </a:r>
            <a:r>
              <a:rPr lang="de-DE" altLang="de-DE" sz="2800" dirty="0" err="1">
                <a:latin typeface="Arial" charset="0"/>
                <a:cs typeface="Arial" charset="0"/>
              </a:rPr>
              <a:t>be</a:t>
            </a:r>
            <a:r>
              <a:rPr lang="de-DE" altLang="de-DE" sz="2800" dirty="0">
                <a:latin typeface="Arial" charset="0"/>
                <a:cs typeface="Arial" charset="0"/>
              </a:rPr>
              <a:t> </a:t>
            </a:r>
            <a:r>
              <a:rPr lang="de-DE" altLang="de-DE" sz="2800" dirty="0" err="1">
                <a:latin typeface="Arial" charset="0"/>
                <a:cs typeface="Arial" charset="0"/>
              </a:rPr>
              <a:t>represented</a:t>
            </a:r>
            <a:r>
              <a:rPr lang="de-DE" altLang="de-DE" sz="2800" dirty="0">
                <a:latin typeface="Arial" charset="0"/>
                <a:cs typeface="Arial" charset="0"/>
              </a:rPr>
              <a:t> </a:t>
            </a:r>
            <a:r>
              <a:rPr lang="de-DE" altLang="de-DE" sz="2800" dirty="0" err="1">
                <a:latin typeface="Arial" charset="0"/>
                <a:cs typeface="Arial" charset="0"/>
              </a:rPr>
              <a:t>as</a:t>
            </a:r>
            <a:r>
              <a:rPr lang="de-DE" altLang="de-DE" sz="2800" dirty="0">
                <a:latin typeface="Arial" charset="0"/>
                <a:cs typeface="Arial" charset="0"/>
              </a:rPr>
              <a:t> </a:t>
            </a:r>
            <a:r>
              <a:rPr lang="de-DE" altLang="de-DE" sz="2800" dirty="0" err="1">
                <a:latin typeface="Arial" charset="0"/>
                <a:cs typeface="Arial" charset="0"/>
              </a:rPr>
              <a:t>two</a:t>
            </a:r>
            <a:r>
              <a:rPr lang="de-DE" altLang="de-DE" sz="2800" dirty="0">
                <a:latin typeface="Arial" charset="0"/>
                <a:cs typeface="Arial" charset="0"/>
              </a:rPr>
              <a:t>-dimensional </a:t>
            </a:r>
            <a:r>
              <a:rPr lang="de-DE" altLang="de-DE" sz="2800" dirty="0" err="1">
                <a:latin typeface="Arial" charset="0"/>
                <a:cs typeface="Arial" charset="0"/>
              </a:rPr>
              <a:t>arrays</a:t>
            </a:r>
            <a:r>
              <a:rPr lang="de-DE" altLang="de-DE" sz="2800" dirty="0">
                <a:latin typeface="Arial" charset="0"/>
                <a:cs typeface="Arial" charset="0"/>
              </a:rPr>
              <a:t>, </a:t>
            </a:r>
            <a:r>
              <a:rPr lang="de-DE" altLang="de-DE" sz="2800" dirty="0" err="1">
                <a:latin typeface="Arial" charset="0"/>
                <a:cs typeface="Arial" charset="0"/>
              </a:rPr>
              <a:t>with</a:t>
            </a:r>
            <a:r>
              <a:rPr lang="de-DE" altLang="de-DE" sz="2800" dirty="0">
                <a:latin typeface="Arial" charset="0"/>
                <a:cs typeface="Arial" charset="0"/>
              </a:rPr>
              <a:t> 32-bit </a:t>
            </a:r>
            <a:r>
              <a:rPr lang="de-DE" altLang="de-DE" sz="2800" dirty="0" err="1">
                <a:latin typeface="Arial" charset="0"/>
                <a:cs typeface="Arial" charset="0"/>
              </a:rPr>
              <a:t>pixel</a:t>
            </a:r>
            <a:r>
              <a:rPr lang="de-DE" altLang="de-DE" sz="2800" dirty="0">
                <a:latin typeface="Arial" charset="0"/>
                <a:cs typeface="Arial" charset="0"/>
              </a:rPr>
              <a:t> </a:t>
            </a:r>
            <a:r>
              <a:rPr lang="de-DE" altLang="de-DE" sz="2800" dirty="0" err="1">
                <a:latin typeface="Arial" charset="0"/>
                <a:cs typeface="Arial" charset="0"/>
              </a:rPr>
              <a:t>values</a:t>
            </a:r>
            <a:endParaRPr lang="de-DE" altLang="de-DE" sz="2800" dirty="0">
              <a:latin typeface="Arial" charset="0"/>
              <a:cs typeface="Arial" charset="0"/>
            </a:endParaRPr>
          </a:p>
          <a:p>
            <a:r>
              <a:rPr lang="de-DE" altLang="de-DE" sz="2800" dirty="0">
                <a:latin typeface="Arial" charset="0"/>
                <a:cs typeface="Arial" charset="0"/>
              </a:rPr>
              <a:t>The </a:t>
            </a:r>
            <a:r>
              <a:rPr lang="de-DE" altLang="de-DE" sz="2800" b="1" dirty="0" err="1">
                <a:latin typeface="Courier New" charset="0"/>
                <a:ea typeface="Courier New" charset="0"/>
                <a:cs typeface="Courier New" charset="0"/>
              </a:rPr>
              <a:t>ArrayList</a:t>
            </a:r>
            <a:r>
              <a:rPr lang="de-DE" altLang="de-DE" sz="2800" dirty="0">
                <a:latin typeface="Arial" charset="0"/>
                <a:cs typeface="Arial" charset="0"/>
              </a:rPr>
              <a:t> </a:t>
            </a:r>
            <a:r>
              <a:rPr lang="de-DE" altLang="de-DE" sz="2800" dirty="0" err="1">
                <a:latin typeface="Arial" charset="0"/>
                <a:cs typeface="Arial" charset="0"/>
              </a:rPr>
              <a:t>class</a:t>
            </a:r>
            <a:r>
              <a:rPr lang="de-DE" altLang="de-DE" sz="2800" dirty="0">
                <a:latin typeface="Arial" charset="0"/>
                <a:cs typeface="Arial" charset="0"/>
              </a:rPr>
              <a:t> </a:t>
            </a:r>
            <a:r>
              <a:rPr lang="de-DE" altLang="de-DE" sz="2800" dirty="0" err="1">
                <a:latin typeface="Arial" charset="0"/>
                <a:cs typeface="Arial" charset="0"/>
              </a:rPr>
              <a:t>is</a:t>
            </a:r>
            <a:r>
              <a:rPr lang="de-DE" altLang="de-DE" sz="2800" dirty="0">
                <a:latin typeface="Arial" charset="0"/>
                <a:cs typeface="Arial" charset="0"/>
              </a:rPr>
              <a:t> a </a:t>
            </a:r>
            <a:r>
              <a:rPr lang="de-DE" altLang="de-DE" sz="2800" i="1" dirty="0" err="1">
                <a:latin typeface="Arial" charset="0"/>
                <a:cs typeface="Arial" charset="0"/>
              </a:rPr>
              <a:t>generic</a:t>
            </a:r>
            <a:r>
              <a:rPr lang="de-DE" altLang="de-DE" sz="2800" i="1" dirty="0">
                <a:latin typeface="Arial" charset="0"/>
                <a:cs typeface="Arial" charset="0"/>
              </a:rPr>
              <a:t> </a:t>
            </a:r>
            <a:r>
              <a:rPr lang="de-DE" altLang="de-DE" sz="2800" i="1" dirty="0" err="1">
                <a:latin typeface="Arial" charset="0"/>
                <a:cs typeface="Arial" charset="0"/>
              </a:rPr>
              <a:t>class</a:t>
            </a:r>
            <a:r>
              <a:rPr lang="de-DE" altLang="de-DE" sz="2800" i="1" dirty="0">
                <a:latin typeface="Arial" charset="0"/>
                <a:cs typeface="Arial" charset="0"/>
              </a:rPr>
              <a:t> </a:t>
            </a:r>
            <a:r>
              <a:rPr lang="de-DE" altLang="de-DE" sz="2800" dirty="0" err="1">
                <a:latin typeface="Arial" charset="0"/>
                <a:cs typeface="Arial" charset="0"/>
              </a:rPr>
              <a:t>that</a:t>
            </a:r>
            <a:r>
              <a:rPr lang="de-DE" altLang="de-DE" sz="2800" dirty="0">
                <a:latin typeface="Arial" charset="0"/>
                <a:cs typeface="Arial" charset="0"/>
              </a:rPr>
              <a:t> also </a:t>
            </a:r>
            <a:r>
              <a:rPr lang="de-DE" altLang="de-DE" sz="2800" dirty="0" err="1">
                <a:latin typeface="Arial" charset="0"/>
                <a:cs typeface="Arial" charset="0"/>
              </a:rPr>
              <a:t>allows</a:t>
            </a:r>
            <a:r>
              <a:rPr lang="de-DE" altLang="de-DE" sz="2800" dirty="0">
                <a:latin typeface="Arial" charset="0"/>
                <a:cs typeface="Arial" charset="0"/>
              </a:rPr>
              <a:t> </a:t>
            </a:r>
            <a:r>
              <a:rPr lang="de-DE" altLang="de-DE" sz="2800" dirty="0" err="1">
                <a:latin typeface="Arial" charset="0"/>
                <a:cs typeface="Arial" charset="0"/>
              </a:rPr>
              <a:t>adding</a:t>
            </a:r>
            <a:r>
              <a:rPr lang="de-DE" altLang="de-DE" sz="2800" dirty="0">
                <a:latin typeface="Arial" charset="0"/>
                <a:cs typeface="Arial" charset="0"/>
              </a:rPr>
              <a:t> </a:t>
            </a:r>
            <a:r>
              <a:rPr lang="de-DE" altLang="de-DE" sz="2800" dirty="0" err="1">
                <a:latin typeface="Arial" charset="0"/>
                <a:cs typeface="Arial" charset="0"/>
              </a:rPr>
              <a:t>and</a:t>
            </a:r>
            <a:r>
              <a:rPr lang="de-DE" altLang="de-DE" sz="2800" dirty="0">
                <a:latin typeface="Arial" charset="0"/>
                <a:cs typeface="Arial" charset="0"/>
              </a:rPr>
              <a:t> </a:t>
            </a:r>
            <a:r>
              <a:rPr lang="de-DE" altLang="de-DE" sz="2800" dirty="0" err="1">
                <a:latin typeface="Arial" charset="0"/>
                <a:cs typeface="Arial" charset="0"/>
              </a:rPr>
              <a:t>deleting</a:t>
            </a:r>
            <a:r>
              <a:rPr lang="de-DE" altLang="de-DE" sz="2800" dirty="0">
                <a:latin typeface="Arial" charset="0"/>
                <a:cs typeface="Arial" charset="0"/>
              </a:rPr>
              <a:t> </a:t>
            </a:r>
            <a:r>
              <a:rPr lang="de-DE" altLang="de-DE" sz="2800" dirty="0" err="1">
                <a:latin typeface="Arial" charset="0"/>
                <a:cs typeface="Arial" charset="0"/>
              </a:rPr>
              <a:t>elements</a:t>
            </a:r>
            <a:endParaRPr lang="de-DE" altLang="de-DE" sz="2800" dirty="0">
              <a:latin typeface="Arial" charset="0"/>
              <a:cs typeface="Arial" charset="0"/>
            </a:endParaRPr>
          </a:p>
          <a:p>
            <a:r>
              <a:rPr lang="de-DE" altLang="de-DE" sz="2800" dirty="0">
                <a:latin typeface="Arial" charset="0"/>
                <a:cs typeface="Arial" charset="0"/>
              </a:rPr>
              <a:t>The </a:t>
            </a:r>
            <a:r>
              <a:rPr lang="de-DE" altLang="de-DE" sz="2800" i="1" dirty="0" err="1">
                <a:latin typeface="Arial" charset="0"/>
                <a:cs typeface="Arial" charset="0"/>
              </a:rPr>
              <a:t>enhanced</a:t>
            </a:r>
            <a:r>
              <a:rPr lang="de-DE" altLang="de-DE" sz="2800" i="1" dirty="0">
                <a:latin typeface="Arial" charset="0"/>
                <a:cs typeface="Arial" charset="0"/>
              </a:rPr>
              <a:t> </a:t>
            </a:r>
            <a:r>
              <a:rPr lang="de-DE" altLang="de-DE" sz="2800" i="1" dirty="0" err="1">
                <a:latin typeface="Arial" charset="0"/>
                <a:cs typeface="Arial" charset="0"/>
              </a:rPr>
              <a:t>for</a:t>
            </a:r>
            <a:r>
              <a:rPr lang="de-DE" altLang="de-DE" sz="2800" i="1" dirty="0">
                <a:latin typeface="Arial" charset="0"/>
                <a:cs typeface="Arial" charset="0"/>
              </a:rPr>
              <a:t> </a:t>
            </a:r>
            <a:r>
              <a:rPr lang="de-DE" altLang="de-DE" sz="2800" dirty="0" err="1">
                <a:latin typeface="Arial" charset="0"/>
                <a:cs typeface="Arial" charset="0"/>
              </a:rPr>
              <a:t>statement</a:t>
            </a:r>
            <a:r>
              <a:rPr lang="de-DE" altLang="de-DE" sz="2800" dirty="0">
                <a:latin typeface="Arial" charset="0"/>
                <a:cs typeface="Arial" charset="0"/>
              </a:rPr>
              <a:t> </a:t>
            </a:r>
            <a:r>
              <a:rPr lang="de-DE" altLang="de-DE" sz="2800" dirty="0" err="1">
                <a:latin typeface="Arial" charset="0"/>
                <a:cs typeface="Arial" charset="0"/>
              </a:rPr>
              <a:t>is</a:t>
            </a:r>
            <a:r>
              <a:rPr lang="de-DE" altLang="de-DE" sz="2800" dirty="0">
                <a:latin typeface="Arial" charset="0"/>
                <a:cs typeface="Arial" charset="0"/>
              </a:rPr>
              <a:t> </a:t>
            </a:r>
            <a:r>
              <a:rPr lang="de-DE" altLang="de-DE" sz="2800" dirty="0" err="1">
                <a:latin typeface="Arial" charset="0"/>
                <a:cs typeface="Arial" charset="0"/>
              </a:rPr>
              <a:t>convenient</a:t>
            </a:r>
            <a:r>
              <a:rPr lang="de-DE" altLang="de-DE" sz="2800">
                <a:latin typeface="Arial" charset="0"/>
                <a:cs typeface="Arial" charset="0"/>
              </a:rPr>
              <a:t> to</a:t>
            </a:r>
            <a:r>
              <a:rPr lang="de-DE" altLang="de-DE" sz="2800" dirty="0">
                <a:latin typeface="Arial" charset="0"/>
                <a:cs typeface="Arial" charset="0"/>
              </a:rPr>
              <a:t> </a:t>
            </a:r>
            <a:r>
              <a:rPr lang="de-DE" altLang="de-DE" sz="2800" dirty="0" err="1">
                <a:latin typeface="Arial" charset="0"/>
                <a:cs typeface="Arial" charset="0"/>
              </a:rPr>
              <a:t>iterate</a:t>
            </a:r>
            <a:r>
              <a:rPr lang="de-DE" altLang="de-DE" sz="2800" dirty="0">
                <a:latin typeface="Arial" charset="0"/>
                <a:cs typeface="Arial" charset="0"/>
              </a:rPr>
              <a:t> </a:t>
            </a:r>
            <a:r>
              <a:rPr lang="de-DE" altLang="de-DE" sz="2800" dirty="0" err="1">
                <a:latin typeface="Arial" charset="0"/>
                <a:cs typeface="Arial" charset="0"/>
              </a:rPr>
              <a:t>through</a:t>
            </a:r>
            <a:r>
              <a:rPr lang="de-DE" altLang="de-DE" sz="2800" dirty="0">
                <a:latin typeface="Arial" charset="0"/>
                <a:cs typeface="Arial" charset="0"/>
              </a:rPr>
              <a:t> </a:t>
            </a:r>
            <a:r>
              <a:rPr lang="de-DE" altLang="de-DE" sz="2800" dirty="0" err="1">
                <a:latin typeface="Arial" charset="0"/>
                <a:cs typeface="Arial" charset="0"/>
              </a:rPr>
              <a:t>arrays</a:t>
            </a:r>
            <a:r>
              <a:rPr lang="de-DE" altLang="de-DE" sz="2800" dirty="0">
                <a:latin typeface="Arial" charset="0"/>
                <a:cs typeface="Arial" charset="0"/>
              </a:rPr>
              <a:t> </a:t>
            </a:r>
            <a:r>
              <a:rPr lang="de-DE" altLang="de-DE" sz="2800" dirty="0" err="1">
                <a:latin typeface="Arial" charset="0"/>
                <a:cs typeface="Arial" charset="0"/>
              </a:rPr>
              <a:t>and</a:t>
            </a:r>
            <a:r>
              <a:rPr lang="de-DE" altLang="de-DE" sz="2800" dirty="0">
                <a:latin typeface="Arial" charset="0"/>
                <a:cs typeface="Arial" charset="0"/>
              </a:rPr>
              <a:t> </a:t>
            </a:r>
            <a:r>
              <a:rPr lang="de-DE" altLang="de-DE" sz="2800" b="1" dirty="0" err="1">
                <a:latin typeface="Courier New" panose="02070309020205020404" pitchFamily="49" charset="0"/>
                <a:cs typeface="Courier New" panose="02070309020205020404" pitchFamily="49" charset="0"/>
              </a:rPr>
              <a:t>Iterable</a:t>
            </a:r>
            <a:r>
              <a:rPr lang="de-DE" altLang="de-DE" sz="2800" dirty="0">
                <a:latin typeface="Arial" charset="0"/>
                <a:cs typeface="Arial" charset="0"/>
              </a:rPr>
              <a:t> </a:t>
            </a:r>
            <a:r>
              <a:rPr lang="de-DE" altLang="de-DE" sz="2800" dirty="0" err="1">
                <a:latin typeface="Arial" charset="0"/>
                <a:cs typeface="Arial" charset="0"/>
              </a:rPr>
              <a:t>classes</a:t>
            </a:r>
            <a:endParaRPr lang="de-DE" altLang="de-DE" sz="2800" dirty="0">
              <a:latin typeface="Arial" charset="0"/>
              <a:cs typeface="Arial" charset="0"/>
            </a:endParaRPr>
          </a:p>
        </p:txBody>
      </p:sp>
      <p:sp>
        <p:nvSpPr>
          <p:cNvPr id="138243" name="Foliennummernplatzhalter 3"/>
          <p:cNvSpPr>
            <a:spLocks noGrp="1"/>
          </p:cNvSpPr>
          <p:nvPr>
            <p:ph type="sldNum" sz="quarter" idx="12"/>
          </p:nvPr>
        </p:nvSpPr>
        <p:spPr>
          <a:xfrm>
            <a:off x="6553200" y="65532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325CB47B-1B12-D74D-9CE7-A810634EE4FC}" type="slidenum">
              <a:rPr lang="en-US" altLang="de-DE" sz="1400"/>
              <a:pPr>
                <a:spcBef>
                  <a:spcPct val="0"/>
                </a:spcBef>
                <a:buFontTx/>
                <a:buNone/>
              </a:pPr>
              <a:t>82</a:t>
            </a:fld>
            <a:endParaRPr lang="en-US" altLang="de-DE" sz="1400"/>
          </a:p>
        </p:txBody>
      </p:sp>
    </p:spTree>
    <p:extLst>
      <p:ext uri="{BB962C8B-B14F-4D97-AF65-F5344CB8AC3E}">
        <p14:creationId xmlns:p14="http://schemas.microsoft.com/office/powerpoint/2010/main" val="493736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2018" name="Rectangle 2"/>
          <p:cNvSpPr>
            <a:spLocks noGrp="1" noChangeArrowheads="1"/>
          </p:cNvSpPr>
          <p:nvPr>
            <p:ph type="title"/>
          </p:nvPr>
        </p:nvSpPr>
        <p:spPr>
          <a:xfrm>
            <a:off x="0" y="76200"/>
            <a:ext cx="9144000" cy="1143000"/>
          </a:xfrm>
        </p:spPr>
        <p:txBody>
          <a:bodyPr/>
          <a:lstStyle/>
          <a:p>
            <a:pPr>
              <a:defRPr/>
            </a:pPr>
            <a:r>
              <a:rPr lang="en-US" altLang="de-DE">
                <a:solidFill>
                  <a:srgbClr val="FF0000"/>
                </a:solidFill>
                <a:latin typeface="Times New Roman" charset="0"/>
              </a:rPr>
              <a:t>An Example of Array Declaration</a:t>
            </a:r>
            <a:endParaRPr lang="en-US" altLang="de-DE">
              <a:solidFill>
                <a:schemeClr val="tx1"/>
              </a:solidFill>
            </a:endParaRPr>
          </a:p>
        </p:txBody>
      </p:sp>
      <p:sp>
        <p:nvSpPr>
          <p:cNvPr id="982019"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The following declaration creates an array called </a:t>
            </a:r>
            <a:r>
              <a:rPr lang="en-US" altLang="de-DE" sz="2200" b="1">
                <a:latin typeface="Courier New" charset="0"/>
              </a:rPr>
              <a:t>intArray</a:t>
            </a:r>
            <a:r>
              <a:rPr lang="en-US" altLang="de-DE" sz="2400">
                <a:latin typeface="Times New Roman" charset="0"/>
              </a:rPr>
              <a:t> consisting of 10 values of type </a:t>
            </a:r>
            <a:r>
              <a:rPr lang="en-US" altLang="de-DE" sz="2200" b="1">
                <a:latin typeface="Courier New" charset="0"/>
              </a:rPr>
              <a:t>int</a:t>
            </a:r>
            <a:r>
              <a:rPr lang="en-US" altLang="de-DE" sz="2400">
                <a:latin typeface="Times New Roman" charset="0"/>
              </a:rPr>
              <a:t>: </a:t>
            </a:r>
          </a:p>
        </p:txBody>
      </p:sp>
      <p:sp>
        <p:nvSpPr>
          <p:cNvPr id="982045" name="Rectangle 29"/>
          <p:cNvSpPr>
            <a:spLocks noChangeArrowheads="1"/>
          </p:cNvSpPr>
          <p:nvPr/>
        </p:nvSpPr>
        <p:spPr bwMode="auto">
          <a:xfrm>
            <a:off x="1447800" y="1930400"/>
            <a:ext cx="67437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US" altLang="de-DE" sz="1800" b="1"/>
              <a:t>int[] intArray = new int[10];</a:t>
            </a:r>
          </a:p>
        </p:txBody>
      </p:sp>
      <p:grpSp>
        <p:nvGrpSpPr>
          <p:cNvPr id="982051" name="Group 35"/>
          <p:cNvGrpSpPr>
            <a:grpSpLocks/>
          </p:cNvGrpSpPr>
          <p:nvPr/>
        </p:nvGrpSpPr>
        <p:grpSpPr bwMode="auto">
          <a:xfrm>
            <a:off x="482600" y="2590800"/>
            <a:ext cx="8128000" cy="2438400"/>
            <a:chOff x="304" y="1632"/>
            <a:chExt cx="5120" cy="1536"/>
          </a:xfrm>
        </p:grpSpPr>
        <p:sp>
          <p:nvSpPr>
            <p:cNvPr id="982042" name="Rectangle 26"/>
            <p:cNvSpPr>
              <a:spLocks noChangeArrowheads="1"/>
            </p:cNvSpPr>
            <p:nvPr/>
          </p:nvSpPr>
          <p:spPr bwMode="auto">
            <a:xfrm>
              <a:off x="304" y="1632"/>
              <a:ext cx="5120" cy="1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This easiest way to visualize arrays is to think of them as a linear collection of boxes, each of which is marked with its index number.  You might therefore diagram the </a:t>
              </a:r>
              <a:r>
                <a:rPr lang="en-US" altLang="de-DE" sz="2200" b="1">
                  <a:latin typeface="Courier New" charset="0"/>
                </a:rPr>
                <a:t>intArray</a:t>
              </a:r>
              <a:r>
                <a:rPr lang="en-US" altLang="de-DE" sz="2400">
                  <a:latin typeface="Times New Roman" charset="0"/>
                </a:rPr>
                <a:t> variable by drawing something like this:</a:t>
              </a:r>
            </a:p>
          </p:txBody>
        </p:sp>
        <p:grpSp>
          <p:nvGrpSpPr>
            <p:cNvPr id="9223" name="Group 34"/>
            <p:cNvGrpSpPr>
              <a:grpSpLocks/>
            </p:cNvGrpSpPr>
            <p:nvPr/>
          </p:nvGrpSpPr>
          <p:grpSpPr bwMode="auto">
            <a:xfrm>
              <a:off x="768" y="2536"/>
              <a:ext cx="4368" cy="632"/>
              <a:chOff x="768" y="2536"/>
              <a:chExt cx="4368" cy="632"/>
            </a:xfrm>
          </p:grpSpPr>
          <p:sp>
            <p:nvSpPr>
              <p:cNvPr id="982020" name="Text Box 4"/>
              <p:cNvSpPr txBox="1">
                <a:spLocks noChangeArrowheads="1"/>
              </p:cNvSpPr>
              <p:nvPr/>
            </p:nvSpPr>
            <p:spPr bwMode="auto">
              <a:xfrm>
                <a:off x="864"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0</a:t>
                </a:r>
                <a:endParaRPr lang="en-US" altLang="de-DE" sz="1000">
                  <a:latin typeface="Times New Roman" charset="0"/>
                </a:endParaRPr>
              </a:p>
            </p:txBody>
          </p:sp>
          <p:sp>
            <p:nvSpPr>
              <p:cNvPr id="982021" name="Text Box 5"/>
              <p:cNvSpPr txBox="1">
                <a:spLocks noChangeArrowheads="1"/>
              </p:cNvSpPr>
              <p:nvPr/>
            </p:nvSpPr>
            <p:spPr bwMode="auto">
              <a:xfrm>
                <a:off x="1296"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1</a:t>
                </a:r>
                <a:endParaRPr lang="en-US" altLang="de-DE" sz="1000">
                  <a:latin typeface="Times New Roman" charset="0"/>
                </a:endParaRPr>
              </a:p>
            </p:txBody>
          </p:sp>
          <p:sp>
            <p:nvSpPr>
              <p:cNvPr id="982022" name="Text Box 6"/>
              <p:cNvSpPr txBox="1">
                <a:spLocks noChangeArrowheads="1"/>
              </p:cNvSpPr>
              <p:nvPr/>
            </p:nvSpPr>
            <p:spPr bwMode="auto">
              <a:xfrm>
                <a:off x="1728"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2</a:t>
                </a:r>
                <a:endParaRPr lang="en-US" altLang="de-DE" sz="1000">
                  <a:latin typeface="Times New Roman" charset="0"/>
                </a:endParaRPr>
              </a:p>
            </p:txBody>
          </p:sp>
          <p:sp>
            <p:nvSpPr>
              <p:cNvPr id="982023" name="Text Box 7"/>
              <p:cNvSpPr txBox="1">
                <a:spLocks noChangeArrowheads="1"/>
              </p:cNvSpPr>
              <p:nvPr/>
            </p:nvSpPr>
            <p:spPr bwMode="auto">
              <a:xfrm>
                <a:off x="2160"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3</a:t>
                </a:r>
                <a:endParaRPr lang="en-US" altLang="de-DE" sz="1000">
                  <a:latin typeface="Times New Roman" charset="0"/>
                </a:endParaRPr>
              </a:p>
            </p:txBody>
          </p:sp>
          <p:sp>
            <p:nvSpPr>
              <p:cNvPr id="982024" name="Text Box 8"/>
              <p:cNvSpPr txBox="1">
                <a:spLocks noChangeArrowheads="1"/>
              </p:cNvSpPr>
              <p:nvPr/>
            </p:nvSpPr>
            <p:spPr bwMode="auto">
              <a:xfrm>
                <a:off x="2592"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4</a:t>
                </a:r>
                <a:endParaRPr lang="en-US" altLang="de-DE" sz="1000">
                  <a:latin typeface="Times New Roman" charset="0"/>
                </a:endParaRPr>
              </a:p>
            </p:txBody>
          </p:sp>
          <p:sp>
            <p:nvSpPr>
              <p:cNvPr id="982025" name="Text Box 9"/>
              <p:cNvSpPr txBox="1">
                <a:spLocks noChangeArrowheads="1"/>
              </p:cNvSpPr>
              <p:nvPr/>
            </p:nvSpPr>
            <p:spPr bwMode="auto">
              <a:xfrm>
                <a:off x="3024"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5</a:t>
                </a:r>
                <a:endParaRPr lang="en-US" altLang="de-DE" sz="1000">
                  <a:latin typeface="Times New Roman" charset="0"/>
                </a:endParaRPr>
              </a:p>
            </p:txBody>
          </p:sp>
          <p:sp>
            <p:nvSpPr>
              <p:cNvPr id="982026" name="Text Box 10"/>
              <p:cNvSpPr txBox="1">
                <a:spLocks noChangeArrowheads="1"/>
              </p:cNvSpPr>
              <p:nvPr/>
            </p:nvSpPr>
            <p:spPr bwMode="auto">
              <a:xfrm>
                <a:off x="3456"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6</a:t>
                </a:r>
                <a:endParaRPr lang="en-US" altLang="de-DE" sz="1000">
                  <a:latin typeface="Times New Roman" charset="0"/>
                </a:endParaRPr>
              </a:p>
            </p:txBody>
          </p:sp>
          <p:sp>
            <p:nvSpPr>
              <p:cNvPr id="982027" name="Text Box 11"/>
              <p:cNvSpPr txBox="1">
                <a:spLocks noChangeArrowheads="1"/>
              </p:cNvSpPr>
              <p:nvPr/>
            </p:nvSpPr>
            <p:spPr bwMode="auto">
              <a:xfrm>
                <a:off x="3888"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7</a:t>
                </a:r>
                <a:endParaRPr lang="en-US" altLang="de-DE" sz="1000">
                  <a:latin typeface="Times New Roman" charset="0"/>
                </a:endParaRPr>
              </a:p>
            </p:txBody>
          </p:sp>
          <p:sp>
            <p:nvSpPr>
              <p:cNvPr id="982028" name="Text Box 12"/>
              <p:cNvSpPr txBox="1">
                <a:spLocks noChangeArrowheads="1"/>
              </p:cNvSpPr>
              <p:nvPr/>
            </p:nvSpPr>
            <p:spPr bwMode="auto">
              <a:xfrm>
                <a:off x="4320"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8</a:t>
                </a:r>
                <a:endParaRPr lang="en-US" altLang="de-DE" sz="1000">
                  <a:latin typeface="Times New Roman" charset="0"/>
                </a:endParaRPr>
              </a:p>
            </p:txBody>
          </p:sp>
          <p:sp>
            <p:nvSpPr>
              <p:cNvPr id="982029" name="Rectangle 13"/>
              <p:cNvSpPr>
                <a:spLocks noChangeArrowheads="1"/>
              </p:cNvSpPr>
              <p:nvPr/>
            </p:nvSpPr>
            <p:spPr bwMode="auto">
              <a:xfrm>
                <a:off x="816"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0" name="Rectangle 14"/>
              <p:cNvSpPr>
                <a:spLocks noChangeArrowheads="1"/>
              </p:cNvSpPr>
              <p:nvPr/>
            </p:nvSpPr>
            <p:spPr bwMode="auto">
              <a:xfrm>
                <a:off x="1248"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1" name="Rectangle 15"/>
              <p:cNvSpPr>
                <a:spLocks noChangeArrowheads="1"/>
              </p:cNvSpPr>
              <p:nvPr/>
            </p:nvSpPr>
            <p:spPr bwMode="auto">
              <a:xfrm>
                <a:off x="1680"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2" name="Rectangle 16"/>
              <p:cNvSpPr>
                <a:spLocks noChangeArrowheads="1"/>
              </p:cNvSpPr>
              <p:nvPr/>
            </p:nvSpPr>
            <p:spPr bwMode="auto">
              <a:xfrm>
                <a:off x="2112"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3" name="Rectangle 17"/>
              <p:cNvSpPr>
                <a:spLocks noChangeArrowheads="1"/>
              </p:cNvSpPr>
              <p:nvPr/>
            </p:nvSpPr>
            <p:spPr bwMode="auto">
              <a:xfrm>
                <a:off x="2544"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4" name="Rectangle 18"/>
              <p:cNvSpPr>
                <a:spLocks noChangeArrowheads="1"/>
              </p:cNvSpPr>
              <p:nvPr/>
            </p:nvSpPr>
            <p:spPr bwMode="auto">
              <a:xfrm>
                <a:off x="2976"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5" name="Rectangle 19"/>
              <p:cNvSpPr>
                <a:spLocks noChangeArrowheads="1"/>
              </p:cNvSpPr>
              <p:nvPr/>
            </p:nvSpPr>
            <p:spPr bwMode="auto">
              <a:xfrm>
                <a:off x="3408"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6" name="Rectangle 20"/>
              <p:cNvSpPr>
                <a:spLocks noChangeArrowheads="1"/>
              </p:cNvSpPr>
              <p:nvPr/>
            </p:nvSpPr>
            <p:spPr bwMode="auto">
              <a:xfrm>
                <a:off x="3840"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7" name="Rectangle 21"/>
              <p:cNvSpPr>
                <a:spLocks noChangeArrowheads="1"/>
              </p:cNvSpPr>
              <p:nvPr/>
            </p:nvSpPr>
            <p:spPr bwMode="auto">
              <a:xfrm>
                <a:off x="4272"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8" name="Rectangle 22"/>
              <p:cNvSpPr>
                <a:spLocks noChangeArrowheads="1"/>
              </p:cNvSpPr>
              <p:nvPr/>
            </p:nvSpPr>
            <p:spPr bwMode="auto">
              <a:xfrm>
                <a:off x="4704" y="2699"/>
                <a:ext cx="432" cy="29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US" altLang="de-DE" sz="2400">
                    <a:latin typeface="Times New Roman" charset="0"/>
                  </a:rPr>
                  <a:t>0</a:t>
                </a:r>
              </a:p>
            </p:txBody>
          </p:sp>
          <p:sp>
            <p:nvSpPr>
              <p:cNvPr id="982039" name="Text Box 23"/>
              <p:cNvSpPr txBox="1">
                <a:spLocks noChangeArrowheads="1"/>
              </p:cNvSpPr>
              <p:nvPr/>
            </p:nvSpPr>
            <p:spPr bwMode="auto">
              <a:xfrm>
                <a:off x="4752" y="2995"/>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US" altLang="de-DE" sz="1200">
                    <a:latin typeface="Times New Roman" charset="0"/>
                  </a:rPr>
                  <a:t>9</a:t>
                </a:r>
                <a:endParaRPr lang="en-US" altLang="de-DE" sz="1000">
                  <a:latin typeface="Times New Roman" charset="0"/>
                </a:endParaRPr>
              </a:p>
            </p:txBody>
          </p:sp>
          <p:sp>
            <p:nvSpPr>
              <p:cNvPr id="982047" name="Rectangle 31"/>
              <p:cNvSpPr>
                <a:spLocks noChangeArrowheads="1"/>
              </p:cNvSpPr>
              <p:nvPr/>
            </p:nvSpPr>
            <p:spPr bwMode="auto">
              <a:xfrm>
                <a:off x="768" y="2536"/>
                <a:ext cx="731" cy="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nSpc>
                    <a:spcPct val="90000"/>
                  </a:lnSpc>
                  <a:defRPr/>
                </a:pPr>
                <a:r>
                  <a:rPr lang="en-US" altLang="de-DE" b="1"/>
                  <a:t>intArray</a:t>
                </a:r>
              </a:p>
            </p:txBody>
          </p:sp>
        </p:grpSp>
      </p:grpSp>
      <p:sp>
        <p:nvSpPr>
          <p:cNvPr id="982049" name="Rectangle 33"/>
          <p:cNvSpPr>
            <a:spLocks noChangeArrowheads="1"/>
          </p:cNvSpPr>
          <p:nvPr/>
        </p:nvSpPr>
        <p:spPr bwMode="auto">
          <a:xfrm>
            <a:off x="482600" y="51054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defRPr/>
            </a:pPr>
            <a:r>
              <a:rPr lang="en-US" altLang="de-DE" sz="2400">
                <a:latin typeface="Times New Roman" charset="0"/>
              </a:rPr>
              <a:t>Java automatically initializes each element of a newly created array to its </a:t>
            </a:r>
            <a:r>
              <a:rPr lang="en-US" altLang="de-DE" sz="2400" b="1">
                <a:latin typeface="Times New Roman" charset="0"/>
              </a:rPr>
              <a:t>default value</a:t>
            </a:r>
            <a:r>
              <a:rPr lang="en-US" altLang="de-DE" sz="2400">
                <a:latin typeface="Times New Roman" charset="0"/>
              </a:rPr>
              <a:t>, which is zero for numeric types, </a:t>
            </a:r>
            <a:r>
              <a:rPr lang="en-US" altLang="de-DE" sz="2200" b="1">
                <a:latin typeface="Courier New" charset="0"/>
              </a:rPr>
              <a:t>false</a:t>
            </a:r>
            <a:r>
              <a:rPr lang="en-US" altLang="de-DE" sz="2400">
                <a:latin typeface="Times New Roman" charset="0"/>
              </a:rPr>
              <a:t> for values of type </a:t>
            </a:r>
            <a:r>
              <a:rPr lang="en-US" altLang="de-DE" sz="2200" b="1">
                <a:latin typeface="Courier New" charset="0"/>
              </a:rPr>
              <a:t>boolean</a:t>
            </a:r>
            <a:r>
              <a:rPr lang="en-US" altLang="de-DE" sz="2400">
                <a:latin typeface="Times New Roman" charset="0"/>
              </a:rPr>
              <a:t>, and </a:t>
            </a:r>
            <a:r>
              <a:rPr lang="en-US" altLang="de-DE" sz="2200" b="1">
                <a:latin typeface="Courier New" charset="0"/>
              </a:rPr>
              <a:t>null</a:t>
            </a:r>
            <a:r>
              <a:rPr lang="en-US" altLang="de-DE" sz="2400">
                <a:latin typeface="Times New Roman" charset="0"/>
              </a:rPr>
              <a:t> for objects. </a:t>
            </a:r>
          </a:p>
        </p:txBody>
      </p:sp>
    </p:spTree>
    <p:extLst>
      <p:ext uri="{BB962C8B-B14F-4D97-AF65-F5344CB8AC3E}">
        <p14:creationId xmlns:p14="http://schemas.microsoft.com/office/powerpoint/2010/main" val="1030139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9820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8204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2049" grpId="0" build="p" autoUpdateAnimBg="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0" i="0" u="none" strike="noStrike" cap="none" normalizeH="0" baseline="0">
            <a:ln>
              <a:noFill/>
            </a:ln>
            <a:solidFill>
              <a:schemeClr val="tx1"/>
            </a:solidFill>
            <a:effectLst/>
            <a:latin typeface="Courier Ne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0" i="0" u="none" strike="noStrike" cap="none" normalizeH="0" baseline="0">
            <a:ln>
              <a:noFill/>
            </a:ln>
            <a:solidFill>
              <a:schemeClr val="tx1"/>
            </a:solidFill>
            <a:effectLst/>
            <a:latin typeface="Courier New"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11091</Words>
  <Application>Microsoft Macintosh PowerPoint</Application>
  <PresentationFormat>Bildschirmpräsentation (4:3)</PresentationFormat>
  <Paragraphs>2383</Paragraphs>
  <Slides>82</Slides>
  <Notes>77</Notes>
  <HiddenSlides>33</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82</vt:i4>
      </vt:variant>
    </vt:vector>
  </HeadingPairs>
  <TitlesOfParts>
    <vt:vector size="95" baseType="lpstr">
      <vt:lpstr>Arial Unicode MS</vt:lpstr>
      <vt:lpstr>ＭＳ Ｐゴシック</vt:lpstr>
      <vt:lpstr>Arial</vt:lpstr>
      <vt:lpstr>Charcoal CY</vt:lpstr>
      <vt:lpstr>Courier</vt:lpstr>
      <vt:lpstr>Courier New</vt:lpstr>
      <vt:lpstr>Garamond</vt:lpstr>
      <vt:lpstr>Helvetica</vt:lpstr>
      <vt:lpstr>Symbol</vt:lpstr>
      <vt:lpstr>Times</vt:lpstr>
      <vt:lpstr>Times New Roman</vt:lpstr>
      <vt:lpstr>Blank Presentation</vt:lpstr>
      <vt:lpstr>Document</vt:lpstr>
      <vt:lpstr>PowerPoint-Präsentation</vt:lpstr>
      <vt:lpstr>Five-Minute Review</vt:lpstr>
      <vt:lpstr>Five-Minute Review</vt:lpstr>
      <vt:lpstr>Programming – Lecture 7</vt:lpstr>
      <vt:lpstr>Chapter 11—Arrays and ArrayLists</vt:lpstr>
      <vt:lpstr>Arrays</vt:lpstr>
      <vt:lpstr>Introduction to Arrays</vt:lpstr>
      <vt:lpstr>Declaring an Array Variable</vt:lpstr>
      <vt:lpstr>An Example of Array Declaration</vt:lpstr>
      <vt:lpstr>Array Selection</vt:lpstr>
      <vt:lpstr>Cycling through Array Elements</vt:lpstr>
      <vt:lpstr>Summing an Array</vt:lpstr>
      <vt:lpstr>Human-Readable Index Values</vt:lpstr>
      <vt:lpstr>YarnPattern</vt:lpstr>
      <vt:lpstr>Arrays and Graphics</vt:lpstr>
      <vt:lpstr>PowerPoint-Präsentation</vt:lpstr>
      <vt:lpstr>PowerPoint-Präsentation</vt:lpstr>
      <vt:lpstr>PowerPoint-Präsentation</vt:lpstr>
      <vt:lpstr>A Digression on the ++ Operator</vt:lpstr>
      <vt:lpstr>Internal Representation of Arrays</vt:lpstr>
      <vt:lpstr>Passing Arrays as Parameters</vt:lpstr>
      <vt:lpstr>ReverseArray</vt:lpstr>
      <vt:lpstr>Using Arrays for Tabulation</vt:lpstr>
      <vt:lpstr>Cryptograms</vt:lpstr>
      <vt:lpstr>Arrays for Tabulation – Cryptograms</vt:lpstr>
      <vt:lpstr>CountLetterFrequencies</vt:lpstr>
      <vt:lpstr>PowerPoint-Präsentation</vt:lpstr>
      <vt:lpstr>Initializing Arrays</vt:lpstr>
      <vt:lpstr>Constant Lookup Tables</vt:lpstr>
      <vt:lpstr>A Method for Month Names</vt:lpstr>
      <vt:lpstr>A Method for Month Names</vt:lpstr>
      <vt:lpstr>Constant Lookup Tables</vt:lpstr>
      <vt:lpstr>Multidimensional Arrays</vt:lpstr>
      <vt:lpstr>Multidimensional Arrays</vt:lpstr>
      <vt:lpstr>Initializing Multidimensional Arrays</vt:lpstr>
      <vt:lpstr>Multidimensional Arrays</vt:lpstr>
      <vt:lpstr>Exercise: Multidimensional Arrays</vt:lpstr>
      <vt:lpstr>Solution: Chessboard Problem</vt:lpstr>
      <vt:lpstr>Arrays of Objects</vt:lpstr>
      <vt:lpstr>Image Processing</vt:lpstr>
      <vt:lpstr>Image Processing</vt:lpstr>
      <vt:lpstr>Pixel Arrays</vt:lpstr>
      <vt:lpstr>Pixel Arrays</vt:lpstr>
      <vt:lpstr>Pixel Values</vt:lpstr>
      <vt:lpstr>Pixel Values</vt:lpstr>
      <vt:lpstr>Transparency</vt:lpstr>
      <vt:lpstr>Image Manipulation</vt:lpstr>
      <vt:lpstr>FlipVertical</vt:lpstr>
      <vt:lpstr>Bitwise Operators</vt:lpstr>
      <vt:lpstr>Bitwise AND &amp;</vt:lpstr>
      <vt:lpstr>The Bitwise AND Operator</vt:lpstr>
      <vt:lpstr>Bitwise OR |</vt:lpstr>
      <vt:lpstr>The Bitwise OR Operator</vt:lpstr>
      <vt:lpstr>The Exclusive OR Operator</vt:lpstr>
      <vt:lpstr>The Bitwise NOT Operator</vt:lpstr>
      <vt:lpstr>The Shift Operators</vt:lpstr>
      <vt:lpstr>Exercise: Shift Operators</vt:lpstr>
      <vt:lpstr>Please visit  http://pingo.upb.de/643250</vt:lpstr>
      <vt:lpstr>Creating a Grayscale Image</vt:lpstr>
      <vt:lpstr>PowerPoint-Präsentation</vt:lpstr>
      <vt:lpstr>Manipulating Pixel Values</vt:lpstr>
      <vt:lpstr>Static Methods in GImage</vt:lpstr>
      <vt:lpstr>Static Methods in GImage</vt:lpstr>
      <vt:lpstr>The ArrayList Class</vt:lpstr>
      <vt:lpstr>ArrayList Class</vt:lpstr>
      <vt:lpstr>ArrayList Class</vt:lpstr>
      <vt:lpstr>ArrayList Class Methods</vt:lpstr>
      <vt:lpstr>Reversing an ArrayList</vt:lpstr>
      <vt:lpstr>PowerPoint-Präsentation</vt:lpstr>
      <vt:lpstr>Generic Types in Java 5.0</vt:lpstr>
      <vt:lpstr>Primitive Types vs. Objects</vt:lpstr>
      <vt:lpstr>Wrapper Classes</vt:lpstr>
      <vt:lpstr>Using Wrapper Classes</vt:lpstr>
      <vt:lpstr>Wrapper Classes</vt:lpstr>
      <vt:lpstr>Wrapper Classes</vt:lpstr>
      <vt:lpstr>Wrapper Classes</vt:lpstr>
      <vt:lpstr>Boxing and Unboxing</vt:lpstr>
      <vt:lpstr>Boxing and Unboxing</vt:lpstr>
      <vt:lpstr>(Auto) Boxing and Unboxing</vt:lpstr>
      <vt:lpstr>Enhanced for Statement</vt:lpstr>
      <vt:lpstr>Enhanced for Statement</vt:lpstr>
      <vt:lpstr>Summary</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11—Arrays and ArrayLists</dc:title>
  <dc:creator>Microsoft Office-Anwender</dc:creator>
  <cp:lastModifiedBy>Microsoft Office User</cp:lastModifiedBy>
  <cp:revision>176</cp:revision>
  <cp:lastPrinted>2017-11-26T19:45:14Z</cp:lastPrinted>
  <dcterms:created xsi:type="dcterms:W3CDTF">2015-12-06T18:54:27Z</dcterms:created>
  <dcterms:modified xsi:type="dcterms:W3CDTF">2019-12-10T08:05:21Z</dcterms:modified>
</cp:coreProperties>
</file>