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63"/>
  </p:notesMasterIdLst>
  <p:handoutMasterIdLst>
    <p:handoutMasterId r:id="rId64"/>
  </p:handoutMasterIdLst>
  <p:sldIdLst>
    <p:sldId id="345" r:id="rId2"/>
    <p:sldId id="349" r:id="rId3"/>
    <p:sldId id="368" r:id="rId4"/>
    <p:sldId id="370" r:id="rId5"/>
    <p:sldId id="369" r:id="rId6"/>
    <p:sldId id="330" r:id="rId7"/>
    <p:sldId id="257" r:id="rId8"/>
    <p:sldId id="297" r:id="rId9"/>
    <p:sldId id="298" r:id="rId10"/>
    <p:sldId id="299" r:id="rId11"/>
    <p:sldId id="333" r:id="rId12"/>
    <p:sldId id="361" r:id="rId13"/>
    <p:sldId id="362" r:id="rId14"/>
    <p:sldId id="274" r:id="rId15"/>
    <p:sldId id="300" r:id="rId16"/>
    <p:sldId id="334" r:id="rId17"/>
    <p:sldId id="303" r:id="rId18"/>
    <p:sldId id="302" r:id="rId19"/>
    <p:sldId id="305" r:id="rId20"/>
    <p:sldId id="304" r:id="rId21"/>
    <p:sldId id="306" r:id="rId22"/>
    <p:sldId id="282" r:id="rId23"/>
    <p:sldId id="284" r:id="rId24"/>
    <p:sldId id="307" r:id="rId25"/>
    <p:sldId id="371" r:id="rId26"/>
    <p:sldId id="335" r:id="rId27"/>
    <p:sldId id="308" r:id="rId28"/>
    <p:sldId id="336" r:id="rId29"/>
    <p:sldId id="309" r:id="rId30"/>
    <p:sldId id="337" r:id="rId31"/>
    <p:sldId id="310" r:id="rId32"/>
    <p:sldId id="338" r:id="rId33"/>
    <p:sldId id="311" r:id="rId34"/>
    <p:sldId id="339" r:id="rId35"/>
    <p:sldId id="312" r:id="rId36"/>
    <p:sldId id="340" r:id="rId37"/>
    <p:sldId id="341" r:id="rId38"/>
    <p:sldId id="313" r:id="rId39"/>
    <p:sldId id="315" r:id="rId40"/>
    <p:sldId id="317" r:id="rId41"/>
    <p:sldId id="316" r:id="rId42"/>
    <p:sldId id="321" r:id="rId43"/>
    <p:sldId id="324" r:id="rId44"/>
    <p:sldId id="326" r:id="rId45"/>
    <p:sldId id="342" r:id="rId46"/>
    <p:sldId id="356" r:id="rId47"/>
    <p:sldId id="358" r:id="rId48"/>
    <p:sldId id="359" r:id="rId49"/>
    <p:sldId id="360" r:id="rId50"/>
    <p:sldId id="327" r:id="rId51"/>
    <p:sldId id="344" r:id="rId52"/>
    <p:sldId id="343" r:id="rId53"/>
    <p:sldId id="355" r:id="rId54"/>
    <p:sldId id="363" r:id="rId55"/>
    <p:sldId id="365" r:id="rId56"/>
    <p:sldId id="366" r:id="rId57"/>
    <p:sldId id="364" r:id="rId58"/>
    <p:sldId id="367" r:id="rId59"/>
    <p:sldId id="346" r:id="rId60"/>
    <p:sldId id="350" r:id="rId61"/>
    <p:sldId id="354" r:id="rId62"/>
  </p:sldIdLst>
  <p:sldSz cx="9144000" cy="6858000" type="screen4x3"/>
  <p:notesSz cx="9144000" cy="6858000"/>
  <p:defaultTextStyle>
    <a:defPPr>
      <a:defRPr lang="en-US"/>
    </a:defPPr>
    <a:lvl1pPr algn="l" rtl="0" eaLnBrk="0" fontAlgn="base" hangingPunct="0">
      <a:spcBef>
        <a:spcPct val="0"/>
      </a:spcBef>
      <a:spcAft>
        <a:spcPct val="0"/>
      </a:spcAft>
      <a:defRPr sz="1600" kern="1200">
        <a:solidFill>
          <a:schemeClr val="tx1"/>
        </a:solidFill>
        <a:latin typeface="Times New Roman" charset="0"/>
        <a:ea typeface="+mn-ea"/>
        <a:cs typeface="+mn-cs"/>
      </a:defRPr>
    </a:lvl1pPr>
    <a:lvl2pPr marL="457200" algn="l" rtl="0" eaLnBrk="0" fontAlgn="base" hangingPunct="0">
      <a:spcBef>
        <a:spcPct val="0"/>
      </a:spcBef>
      <a:spcAft>
        <a:spcPct val="0"/>
      </a:spcAft>
      <a:defRPr sz="1600" kern="1200">
        <a:solidFill>
          <a:schemeClr val="tx1"/>
        </a:solidFill>
        <a:latin typeface="Times New Roman" charset="0"/>
        <a:ea typeface="+mn-ea"/>
        <a:cs typeface="+mn-cs"/>
      </a:defRPr>
    </a:lvl2pPr>
    <a:lvl3pPr marL="914400" algn="l" rtl="0" eaLnBrk="0" fontAlgn="base" hangingPunct="0">
      <a:spcBef>
        <a:spcPct val="0"/>
      </a:spcBef>
      <a:spcAft>
        <a:spcPct val="0"/>
      </a:spcAft>
      <a:defRPr sz="1600" kern="1200">
        <a:solidFill>
          <a:schemeClr val="tx1"/>
        </a:solidFill>
        <a:latin typeface="Times New Roman" charset="0"/>
        <a:ea typeface="+mn-ea"/>
        <a:cs typeface="+mn-cs"/>
      </a:defRPr>
    </a:lvl3pPr>
    <a:lvl4pPr marL="1371600" algn="l" rtl="0" eaLnBrk="0" fontAlgn="base" hangingPunct="0">
      <a:spcBef>
        <a:spcPct val="0"/>
      </a:spcBef>
      <a:spcAft>
        <a:spcPct val="0"/>
      </a:spcAft>
      <a:defRPr sz="1600" kern="1200">
        <a:solidFill>
          <a:schemeClr val="tx1"/>
        </a:solidFill>
        <a:latin typeface="Times New Roman" charset="0"/>
        <a:ea typeface="+mn-ea"/>
        <a:cs typeface="+mn-cs"/>
      </a:defRPr>
    </a:lvl4pPr>
    <a:lvl5pPr marL="1828800" algn="l" rtl="0" eaLnBrk="0" fontAlgn="base" hangingPunct="0">
      <a:spcBef>
        <a:spcPct val="0"/>
      </a:spcBef>
      <a:spcAft>
        <a:spcPct val="0"/>
      </a:spcAft>
      <a:defRPr sz="1600" kern="1200">
        <a:solidFill>
          <a:schemeClr val="tx1"/>
        </a:solidFill>
        <a:latin typeface="Times New Roman" charset="0"/>
        <a:ea typeface="+mn-ea"/>
        <a:cs typeface="+mn-cs"/>
      </a:defRPr>
    </a:lvl5pPr>
    <a:lvl6pPr marL="2286000" algn="l" defTabSz="914400" rtl="0" eaLnBrk="1" latinLnBrk="0" hangingPunct="1">
      <a:defRPr sz="1600" kern="1200">
        <a:solidFill>
          <a:schemeClr val="tx1"/>
        </a:solidFill>
        <a:latin typeface="Times New Roman" charset="0"/>
        <a:ea typeface="+mn-ea"/>
        <a:cs typeface="+mn-cs"/>
      </a:defRPr>
    </a:lvl6pPr>
    <a:lvl7pPr marL="2743200" algn="l" defTabSz="914400" rtl="0" eaLnBrk="1" latinLnBrk="0" hangingPunct="1">
      <a:defRPr sz="1600" kern="1200">
        <a:solidFill>
          <a:schemeClr val="tx1"/>
        </a:solidFill>
        <a:latin typeface="Times New Roman" charset="0"/>
        <a:ea typeface="+mn-ea"/>
        <a:cs typeface="+mn-cs"/>
      </a:defRPr>
    </a:lvl7pPr>
    <a:lvl8pPr marL="3200400" algn="l" defTabSz="914400" rtl="0" eaLnBrk="1" latinLnBrk="0" hangingPunct="1">
      <a:defRPr sz="1600" kern="1200">
        <a:solidFill>
          <a:schemeClr val="tx1"/>
        </a:solidFill>
        <a:latin typeface="Times New Roman" charset="0"/>
        <a:ea typeface="+mn-ea"/>
        <a:cs typeface="+mn-cs"/>
      </a:defRPr>
    </a:lvl8pPr>
    <a:lvl9pPr marL="3657600" algn="l" defTabSz="914400" rtl="0" eaLnBrk="1" latinLnBrk="0" hangingPunct="1">
      <a:defRPr sz="16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999999"/>
    <a:srgbClr val="0000FF"/>
    <a:srgbClr val="0404FF"/>
    <a:srgbClr val="0000CC"/>
    <a:srgbClr val="FFFF99"/>
    <a:srgbClr val="CCFFFF"/>
    <a:srgbClr val="6666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39"/>
    <p:restoredTop sz="79032"/>
  </p:normalViewPr>
  <p:slideViewPr>
    <p:cSldViewPr>
      <p:cViewPr varScale="1">
        <p:scale>
          <a:sx n="119" d="100"/>
          <a:sy n="119" d="100"/>
        </p:scale>
        <p:origin x="1704" y="192"/>
      </p:cViewPr>
      <p:guideLst>
        <p:guide orient="horz" pos="2160"/>
        <p:guide pos="2880"/>
      </p:guideLst>
    </p:cSldViewPr>
  </p:slideViewPr>
  <p:outlineViewPr>
    <p:cViewPr>
      <p:scale>
        <a:sx n="33" d="100"/>
        <a:sy n="33" d="100"/>
      </p:scale>
      <p:origin x="0" y="-1192"/>
    </p:cViewPr>
  </p:outlineViewPr>
  <p:notesTextViewPr>
    <p:cViewPr>
      <p:scale>
        <a:sx n="100" d="100"/>
        <a:sy n="100"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8194" name="Rectangle 2"/>
          <p:cNvSpPr>
            <a:spLocks noGrp="1" noChangeArrowheads="1"/>
          </p:cNvSpPr>
          <p:nvPr>
            <p:ph type="hdr" sz="quarter"/>
          </p:nvPr>
        </p:nvSpPr>
        <p:spPr bwMode="auto">
          <a:xfrm>
            <a:off x="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de-DE"/>
          </a:p>
        </p:txBody>
      </p:sp>
      <p:sp>
        <p:nvSpPr>
          <p:cNvPr id="648195" name="Rectangle 3"/>
          <p:cNvSpPr>
            <a:spLocks noGrp="1" noChangeArrowheads="1"/>
          </p:cNvSpPr>
          <p:nvPr>
            <p:ph type="dt" sz="quarter" idx="1"/>
          </p:nvPr>
        </p:nvSpPr>
        <p:spPr bwMode="auto">
          <a:xfrm>
            <a:off x="518160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de-DE"/>
          </a:p>
        </p:txBody>
      </p:sp>
      <p:sp>
        <p:nvSpPr>
          <p:cNvPr id="648196" name="Rectangle 4"/>
          <p:cNvSpPr>
            <a:spLocks noGrp="1" noChangeArrowheads="1"/>
          </p:cNvSpPr>
          <p:nvPr>
            <p:ph type="ftr" sz="quarter" idx="2"/>
          </p:nvPr>
        </p:nvSpPr>
        <p:spPr bwMode="auto">
          <a:xfrm>
            <a:off x="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de-DE"/>
          </a:p>
        </p:txBody>
      </p:sp>
      <p:sp>
        <p:nvSpPr>
          <p:cNvPr id="648197" name="Rectangle 5"/>
          <p:cNvSpPr>
            <a:spLocks noGrp="1" noChangeArrowheads="1"/>
          </p:cNvSpPr>
          <p:nvPr>
            <p:ph type="sldNum" sz="quarter" idx="3"/>
          </p:nvPr>
        </p:nvSpPr>
        <p:spPr bwMode="auto">
          <a:xfrm>
            <a:off x="518160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97563C55-8D2B-C942-9A1F-8675C632E63C}" type="slidenum">
              <a:rPr lang="en-US" altLang="de-DE"/>
              <a:pPr/>
              <a:t>‹Nr.›</a:t>
            </a:fld>
            <a:endParaRPr lang="en-US" altLang="de-DE"/>
          </a:p>
        </p:txBody>
      </p:sp>
    </p:spTree>
    <p:extLst>
      <p:ext uri="{BB962C8B-B14F-4D97-AF65-F5344CB8AC3E}">
        <p14:creationId xmlns:p14="http://schemas.microsoft.com/office/powerpoint/2010/main" val="17282044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atin typeface="Times" charset="0"/>
              </a:defRPr>
            </a:lvl1pPr>
          </a:lstStyle>
          <a:p>
            <a:endParaRPr lang="en-US" altLang="de-DE"/>
          </a:p>
        </p:txBody>
      </p:sp>
      <p:sp>
        <p:nvSpPr>
          <p:cNvPr id="97283" name="Rectangle 3"/>
          <p:cNvSpPr>
            <a:spLocks noGrp="1" noChangeArrowheads="1"/>
          </p:cNvSpPr>
          <p:nvPr>
            <p:ph type="dt" idx="1"/>
          </p:nvPr>
        </p:nvSpPr>
        <p:spPr bwMode="auto">
          <a:xfrm>
            <a:off x="518160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atin typeface="Times" charset="0"/>
              </a:defRPr>
            </a:lvl1pPr>
          </a:lstStyle>
          <a:p>
            <a:endParaRPr lang="en-US" altLang="de-DE"/>
          </a:p>
        </p:txBody>
      </p:sp>
      <p:sp>
        <p:nvSpPr>
          <p:cNvPr id="97284" name="Rectangle 4"/>
          <p:cNvSpPr>
            <a:spLocks noGrp="1" noRot="1" noChangeAspect="1" noChangeArrowheads="1" noTextEdit="1"/>
          </p:cNvSpPr>
          <p:nvPr>
            <p:ph type="sldImg" idx="2"/>
          </p:nvPr>
        </p:nvSpPr>
        <p:spPr bwMode="auto">
          <a:xfrm>
            <a:off x="2844800" y="533400"/>
            <a:ext cx="3454400" cy="25908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97285" name="Rectangle 5"/>
          <p:cNvSpPr>
            <a:spLocks noGrp="1" noChangeArrowheads="1"/>
          </p:cNvSpPr>
          <p:nvPr>
            <p:ph type="body" sz="quarter" idx="3"/>
          </p:nvPr>
        </p:nvSpPr>
        <p:spPr bwMode="auto">
          <a:xfrm>
            <a:off x="1219200" y="3276600"/>
            <a:ext cx="67056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de-DE"/>
              <a:t>Click to edit Master text styles</a:t>
            </a:r>
          </a:p>
          <a:p>
            <a:pPr lvl="1"/>
            <a:r>
              <a:rPr lang="en-US" altLang="de-DE"/>
              <a:t>Second level</a:t>
            </a:r>
          </a:p>
          <a:p>
            <a:pPr lvl="2"/>
            <a:r>
              <a:rPr lang="en-US" altLang="de-DE"/>
              <a:t>Third level</a:t>
            </a:r>
          </a:p>
          <a:p>
            <a:pPr lvl="3"/>
            <a:r>
              <a:rPr lang="en-US" altLang="de-DE"/>
              <a:t>Fourth level</a:t>
            </a:r>
          </a:p>
          <a:p>
            <a:pPr lvl="4"/>
            <a:r>
              <a:rPr lang="en-US" altLang="de-DE"/>
              <a:t>Fifth level</a:t>
            </a:r>
          </a:p>
        </p:txBody>
      </p:sp>
      <p:sp>
        <p:nvSpPr>
          <p:cNvPr id="97286" name="Rectangle 6"/>
          <p:cNvSpPr>
            <a:spLocks noGrp="1" noChangeArrowheads="1"/>
          </p:cNvSpPr>
          <p:nvPr>
            <p:ph type="ftr" sz="quarter" idx="4"/>
          </p:nvPr>
        </p:nvSpPr>
        <p:spPr bwMode="auto">
          <a:xfrm>
            <a:off x="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atin typeface="Times" charset="0"/>
              </a:defRPr>
            </a:lvl1pPr>
          </a:lstStyle>
          <a:p>
            <a:endParaRPr lang="en-US" altLang="de-DE"/>
          </a:p>
        </p:txBody>
      </p:sp>
      <p:sp>
        <p:nvSpPr>
          <p:cNvPr id="97287" name="Rectangle 7"/>
          <p:cNvSpPr>
            <a:spLocks noGrp="1" noChangeArrowheads="1"/>
          </p:cNvSpPr>
          <p:nvPr>
            <p:ph type="sldNum" sz="quarter" idx="5"/>
          </p:nvPr>
        </p:nvSpPr>
        <p:spPr bwMode="auto">
          <a:xfrm>
            <a:off x="518160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fld id="{57129D7A-3403-7A47-B09A-E094289D41BC}" type="slidenum">
              <a:rPr lang="en-US" altLang="de-DE"/>
              <a:pPr/>
              <a:t>‹Nr.›</a:t>
            </a:fld>
            <a:endParaRPr lang="en-US" altLang="de-DE"/>
          </a:p>
        </p:txBody>
      </p:sp>
    </p:spTree>
    <p:extLst>
      <p:ext uri="{BB962C8B-B14F-4D97-AF65-F5344CB8AC3E}">
        <p14:creationId xmlns:p14="http://schemas.microsoft.com/office/powerpoint/2010/main" val="20980104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mn-ea"/>
        <a:cs typeface="+mn-cs"/>
      </a:defRPr>
    </a:lvl1pPr>
    <a:lvl2pPr marL="457200" algn="l" rtl="0" eaLnBrk="0" fontAlgn="base" hangingPunct="0">
      <a:spcBef>
        <a:spcPct val="30000"/>
      </a:spcBef>
      <a:spcAft>
        <a:spcPct val="0"/>
      </a:spcAft>
      <a:defRPr sz="1200" kern="1200">
        <a:solidFill>
          <a:schemeClr val="tx1"/>
        </a:solidFill>
        <a:latin typeface="Times" charset="0"/>
        <a:ea typeface="+mn-ea"/>
        <a:cs typeface="+mn-cs"/>
      </a:defRPr>
    </a:lvl2pPr>
    <a:lvl3pPr marL="914400" algn="l" rtl="0" eaLnBrk="0" fontAlgn="base" hangingPunct="0">
      <a:spcBef>
        <a:spcPct val="30000"/>
      </a:spcBef>
      <a:spcAft>
        <a:spcPct val="0"/>
      </a:spcAft>
      <a:defRPr sz="1200" kern="1200">
        <a:solidFill>
          <a:schemeClr val="tx1"/>
        </a:solidFill>
        <a:latin typeface="Times" charset="0"/>
        <a:ea typeface="+mn-ea"/>
        <a:cs typeface="+mn-cs"/>
      </a:defRPr>
    </a:lvl3pPr>
    <a:lvl4pPr marL="1371600" algn="l" rtl="0" eaLnBrk="0" fontAlgn="base" hangingPunct="0">
      <a:spcBef>
        <a:spcPct val="30000"/>
      </a:spcBef>
      <a:spcAft>
        <a:spcPct val="0"/>
      </a:spcAft>
      <a:defRPr sz="1200" kern="1200">
        <a:solidFill>
          <a:schemeClr val="tx1"/>
        </a:solidFill>
        <a:latin typeface="Times" charset="0"/>
        <a:ea typeface="+mn-ea"/>
        <a:cs typeface="+mn-cs"/>
      </a:defRPr>
    </a:lvl4pPr>
    <a:lvl5pPr marL="1828800" algn="l" rtl="0" eaLnBrk="0" fontAlgn="base" hangingPunct="0">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docs.oracle.com/javase/specs/jls/se8/html/jls-15.html#jls-15.28" TargetMode="External"/><Relationship Id="rId7" Type="http://schemas.openxmlformats.org/officeDocument/2006/relationships/hyperlink" Target="http://docs.oracle.com/javase/specs/jls/se8/html/jls-3.html#jls-3.10.4" TargetMode="External"/><Relationship Id="rId2" Type="http://schemas.openxmlformats.org/officeDocument/2006/relationships/slide" Target="../slides/slide34.xml"/><Relationship Id="rId1" Type="http://schemas.openxmlformats.org/officeDocument/2006/relationships/notesMaster" Target="../notesMasters/notesMaster1.xml"/><Relationship Id="rId6" Type="http://schemas.openxmlformats.org/officeDocument/2006/relationships/hyperlink" Target="http://docs.oracle.com/javase/specs/jls/se8/html/jls-3.html#jls-3.10.3" TargetMode="External"/><Relationship Id="rId5" Type="http://schemas.openxmlformats.org/officeDocument/2006/relationships/hyperlink" Target="http://docs.oracle.com/javase/specs/jls/se8/html/jls-3.html#jls-3.10.1" TargetMode="External"/><Relationship Id="rId4" Type="http://schemas.openxmlformats.org/officeDocument/2006/relationships/hyperlink" Target="http://docs.oracle.com/javase/specs/jls/se8/html/jls-5.html#jls-5.1.7"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charset="-128"/>
              </a:rPr>
              <a:t>Randomness in games</a:t>
            </a:r>
          </a:p>
        </p:txBody>
      </p:sp>
      <p:sp>
        <p:nvSpPr>
          <p:cNvPr id="1843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B7AFA62B-5AE9-D846-B32E-CCC7C1FA9F62}" type="slidenum">
              <a:rPr lang="en-US" altLang="de-DE" sz="1200"/>
              <a:pPr/>
              <a:t>1</a:t>
            </a:fld>
            <a:endParaRPr lang="en-US" altLang="de-DE" sz="1200"/>
          </a:p>
        </p:txBody>
      </p:sp>
    </p:spTree>
    <p:extLst>
      <p:ext uri="{BB962C8B-B14F-4D97-AF65-F5344CB8AC3E}">
        <p14:creationId xmlns:p14="http://schemas.microsoft.com/office/powerpoint/2010/main" val="1322241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F495E6-0FF0-CB43-A171-3BC5399F6707}" type="slidenum">
              <a:rPr lang="en-US" altLang="de-DE"/>
              <a:pPr/>
              <a:t>14</a:t>
            </a:fld>
            <a:endParaRPr lang="en-US" altLang="de-DE"/>
          </a:p>
        </p:txBody>
      </p:sp>
      <p:sp>
        <p:nvSpPr>
          <p:cNvPr id="64512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64512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0403334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9620C4-F549-3247-A34D-2A5BBD796885}" type="slidenum">
              <a:rPr lang="en-US" altLang="de-DE"/>
              <a:pPr/>
              <a:t>15</a:t>
            </a:fld>
            <a:endParaRPr lang="en-US" altLang="de-DE"/>
          </a:p>
        </p:txBody>
      </p:sp>
      <p:sp>
        <p:nvSpPr>
          <p:cNvPr id="74035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4035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724738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9620C4-F549-3247-A34D-2A5BBD796885}" type="slidenum">
              <a:rPr lang="en-US" altLang="de-DE"/>
              <a:pPr/>
              <a:t>16</a:t>
            </a:fld>
            <a:endParaRPr lang="en-US" altLang="de-DE"/>
          </a:p>
        </p:txBody>
      </p:sp>
      <p:sp>
        <p:nvSpPr>
          <p:cNvPr id="74035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4035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3527137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30387E-A7DE-E141-90A6-0BC374A44758}" type="slidenum">
              <a:rPr lang="en-US" altLang="de-DE"/>
              <a:pPr/>
              <a:t>17</a:t>
            </a:fld>
            <a:endParaRPr lang="en-US" altLang="de-DE"/>
          </a:p>
        </p:txBody>
      </p:sp>
      <p:sp>
        <p:nvSpPr>
          <p:cNvPr id="74649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4649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4454413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79F55C-8253-4140-B485-D66BCC9B7CFA}" type="slidenum">
              <a:rPr lang="en-US" altLang="de-DE"/>
              <a:pPr/>
              <a:t>18</a:t>
            </a:fld>
            <a:endParaRPr lang="en-US" altLang="de-DE"/>
          </a:p>
        </p:txBody>
      </p:sp>
      <p:sp>
        <p:nvSpPr>
          <p:cNvPr id="74445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4445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pPr algn="just">
              <a:lnSpc>
                <a:spcPct val="85000"/>
              </a:lnSpc>
              <a:spcBef>
                <a:spcPct val="0"/>
              </a:spcBef>
              <a:spcAft>
                <a:spcPct val="50000"/>
              </a:spcAft>
            </a:pPr>
            <a:r>
              <a:rPr lang="en-US" altLang="de-DE" sz="1200" dirty="0">
                <a:latin typeface="Times New Roman" charset="0"/>
              </a:rPr>
              <a:t>Most of the characters in the Unicode table are the familiar ones that appear on the keyboard.  These characters are called </a:t>
            </a:r>
            <a:r>
              <a:rPr lang="en-US" altLang="de-DE" sz="1200" b="1" dirty="0">
                <a:latin typeface="Times New Roman" charset="0"/>
              </a:rPr>
              <a:t>printing characters</a:t>
            </a:r>
            <a:r>
              <a:rPr lang="en-US" altLang="de-DE" sz="1200" dirty="0">
                <a:latin typeface="Times New Roman" charset="0"/>
              </a:rPr>
              <a:t>.  The table also includes several </a:t>
            </a:r>
            <a:r>
              <a:rPr lang="en-US" altLang="de-DE" sz="1200" b="1" dirty="0">
                <a:latin typeface="Times New Roman" charset="0"/>
              </a:rPr>
              <a:t>special characters</a:t>
            </a:r>
            <a:r>
              <a:rPr lang="en-US" altLang="de-DE" sz="1200" dirty="0">
                <a:latin typeface="Times New Roman" charset="0"/>
              </a:rPr>
              <a:t> that are typically used to control formatting.</a:t>
            </a:r>
          </a:p>
          <a:p>
            <a:pPr marL="0" marR="0" indent="0" algn="just" defTabSz="914400" rtl="0" eaLnBrk="0" fontAlgn="base" latinLnBrk="0" hangingPunct="0">
              <a:lnSpc>
                <a:spcPct val="85000"/>
              </a:lnSpc>
              <a:spcBef>
                <a:spcPct val="0"/>
              </a:spcBef>
              <a:spcAft>
                <a:spcPct val="50000"/>
              </a:spcAft>
              <a:buClrTx/>
              <a:buSzTx/>
              <a:buFontTx/>
              <a:buNone/>
              <a:tabLst/>
              <a:defRPr/>
            </a:pPr>
            <a:r>
              <a:rPr lang="en-US" altLang="de-DE" sz="1200" dirty="0">
                <a:latin typeface="Times New Roman" charset="0"/>
              </a:rPr>
              <a:t>Special characters are indicated in the Unicode table by an </a:t>
            </a:r>
            <a:r>
              <a:rPr lang="en-US" altLang="de-DE" sz="1200" b="1" dirty="0">
                <a:latin typeface="Times New Roman" charset="0"/>
              </a:rPr>
              <a:t>escape sequence</a:t>
            </a:r>
            <a:r>
              <a:rPr lang="en-US" altLang="de-DE" sz="1200" dirty="0">
                <a:latin typeface="Times New Roman" charset="0"/>
              </a:rPr>
              <a:t>, which consists of a backslash followed by a character or sequence of digits.  The most common ones are:</a:t>
            </a:r>
          </a:p>
          <a:p>
            <a:pPr algn="just">
              <a:lnSpc>
                <a:spcPct val="85000"/>
              </a:lnSpc>
              <a:spcBef>
                <a:spcPct val="0"/>
              </a:spcBef>
              <a:spcAft>
                <a:spcPct val="50000"/>
              </a:spcAft>
            </a:pPr>
            <a:endParaRPr lang="en-US" altLang="de-DE" sz="1200" dirty="0">
              <a:latin typeface="Times New Roman" charset="0"/>
            </a:endParaRPr>
          </a:p>
        </p:txBody>
      </p:sp>
    </p:spTree>
    <p:extLst>
      <p:ext uri="{BB962C8B-B14F-4D97-AF65-F5344CB8AC3E}">
        <p14:creationId xmlns:p14="http://schemas.microsoft.com/office/powerpoint/2010/main" val="4052970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8BBB84-A1E0-4247-940E-495D437B8BA9}" type="slidenum">
              <a:rPr lang="en-US" altLang="de-DE"/>
              <a:pPr/>
              <a:t>19</a:t>
            </a:fld>
            <a:endParaRPr lang="en-US" altLang="de-DE"/>
          </a:p>
        </p:txBody>
      </p:sp>
      <p:sp>
        <p:nvSpPr>
          <p:cNvPr id="75059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5059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89708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F7CBD7-70CC-DA47-8AE7-4CD0D8595158}" type="slidenum">
              <a:rPr lang="en-US" altLang="de-DE"/>
              <a:pPr/>
              <a:t>20</a:t>
            </a:fld>
            <a:endParaRPr lang="en-US" altLang="de-DE"/>
          </a:p>
        </p:txBody>
      </p:sp>
      <p:sp>
        <p:nvSpPr>
          <p:cNvPr id="74854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4854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fact that characters have underlying representations as integers allows you can use them in arithmetic expressions.  For example, if you evaluate the expression </a:t>
            </a:r>
            <a:r>
              <a:rPr lang="en-US" altLang="de-DE" sz="1200" b="1" dirty="0">
                <a:latin typeface="Courier New" charset="0"/>
              </a:rPr>
              <a:t>'A'</a:t>
            </a:r>
            <a:r>
              <a:rPr lang="en-US" altLang="de-DE" sz="1200" dirty="0">
                <a:latin typeface="Times New Roman" charset="0"/>
              </a:rPr>
              <a:t> </a:t>
            </a:r>
            <a:r>
              <a:rPr lang="en-US" altLang="de-DE" sz="1200" b="1" dirty="0">
                <a:latin typeface="Courier New" charset="0"/>
              </a:rPr>
              <a:t>+</a:t>
            </a:r>
            <a:r>
              <a:rPr lang="en-US" altLang="de-DE" sz="1200" dirty="0">
                <a:latin typeface="Times New Roman" charset="0"/>
              </a:rPr>
              <a:t> </a:t>
            </a:r>
            <a:r>
              <a:rPr lang="en-US" altLang="de-DE" sz="1200" b="1" dirty="0">
                <a:latin typeface="Courier New" charset="0"/>
              </a:rPr>
              <a:t>1</a:t>
            </a:r>
            <a:r>
              <a:rPr lang="en-US" altLang="de-DE" sz="1200" dirty="0">
                <a:latin typeface="Times New Roman" charset="0"/>
              </a:rPr>
              <a:t>, Java will convert the character </a:t>
            </a:r>
            <a:r>
              <a:rPr lang="en-US" altLang="de-DE" sz="1200" b="1" dirty="0">
                <a:latin typeface="Courier New" charset="0"/>
              </a:rPr>
              <a:t>'A'</a:t>
            </a:r>
            <a:r>
              <a:rPr lang="en-US" altLang="de-DE" sz="1200" dirty="0">
                <a:latin typeface="Times New Roman" charset="0"/>
              </a:rPr>
              <a:t> into the integer 65 and then add 1 to get 66, which is the character code for </a:t>
            </a:r>
            <a:r>
              <a:rPr lang="en-US" altLang="de-DE" sz="1200" b="1" dirty="0">
                <a:latin typeface="Courier New" charset="0"/>
              </a:rPr>
              <a:t>'B'</a:t>
            </a:r>
            <a:r>
              <a:rPr lang="en-US" altLang="de-DE" sz="1200" dirty="0">
                <a:latin typeface="Times New Roman" charset="0"/>
              </a:rPr>
              <a:t>.</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As an example, the following method returns a randomly chosen uppercase letter: ...</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following code implements the </a:t>
            </a:r>
            <a:r>
              <a:rPr lang="en-US" altLang="de-DE" sz="1200" b="1" dirty="0" err="1">
                <a:latin typeface="Courier New" charset="0"/>
              </a:rPr>
              <a:t>isDigit</a:t>
            </a:r>
            <a:r>
              <a:rPr lang="en-US" altLang="de-DE" sz="1200" dirty="0">
                <a:latin typeface="Times New Roman" charset="0"/>
              </a:rPr>
              <a:t> method from the </a:t>
            </a:r>
            <a:r>
              <a:rPr lang="en-US" altLang="de-DE" sz="1200" b="1" dirty="0">
                <a:latin typeface="Courier New" charset="0"/>
              </a:rPr>
              <a:t>Character</a:t>
            </a:r>
            <a:r>
              <a:rPr lang="en-US" altLang="de-DE" sz="1200" dirty="0">
                <a:latin typeface="Times New Roman" charset="0"/>
              </a:rPr>
              <a:t> class: ...</a:t>
            </a:r>
          </a:p>
          <a:p>
            <a:endParaRPr lang="de-DE" altLang="de-DE" dirty="0"/>
          </a:p>
        </p:txBody>
      </p:sp>
    </p:spTree>
    <p:extLst>
      <p:ext uri="{BB962C8B-B14F-4D97-AF65-F5344CB8AC3E}">
        <p14:creationId xmlns:p14="http://schemas.microsoft.com/office/powerpoint/2010/main" val="4499097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C92106E-54E2-FC4E-A7DA-3893EA4A9605}" type="slidenum">
              <a:rPr lang="en-US" altLang="de-DE"/>
              <a:pPr/>
              <a:t>21</a:t>
            </a:fld>
            <a:endParaRPr lang="en-US" altLang="de-DE"/>
          </a:p>
        </p:txBody>
      </p:sp>
      <p:sp>
        <p:nvSpPr>
          <p:cNvPr id="75264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5264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Implement a method </a:t>
            </a:r>
            <a:r>
              <a:rPr lang="en-US" altLang="de-DE" sz="1200" b="1" dirty="0" err="1">
                <a:latin typeface="Courier New" charset="0"/>
              </a:rPr>
              <a:t>toHexDigit</a:t>
            </a:r>
            <a:r>
              <a:rPr lang="en-US" altLang="de-DE" sz="1200" dirty="0">
                <a:latin typeface="Times New Roman" charset="0"/>
              </a:rPr>
              <a:t> that takes an integer and returns the corresponding hexadecimal digit as a character.  Thus, if the argument is between 0 and 9, the method should return the corresponding character between </a:t>
            </a:r>
            <a:r>
              <a:rPr lang="en-US" altLang="de-DE" sz="1200" b="1" dirty="0">
                <a:latin typeface="Courier New" charset="0"/>
              </a:rPr>
              <a:t>'0'</a:t>
            </a:r>
            <a:r>
              <a:rPr lang="en-US" altLang="de-DE" sz="1200" dirty="0">
                <a:latin typeface="Times New Roman" charset="0"/>
              </a:rPr>
              <a:t> and </a:t>
            </a:r>
            <a:r>
              <a:rPr lang="en-US" altLang="de-DE" sz="1200" b="1" dirty="0">
                <a:latin typeface="Courier New" charset="0"/>
              </a:rPr>
              <a:t>'9'</a:t>
            </a:r>
            <a:r>
              <a:rPr lang="en-US" altLang="de-DE" sz="1200" dirty="0">
                <a:latin typeface="Times New Roman" charset="0"/>
              </a:rPr>
              <a:t>.  If the argument is between 10 and 15, the method should return the appropriate letter in the range </a:t>
            </a:r>
            <a:r>
              <a:rPr lang="en-US" altLang="de-DE" sz="1200" b="1" dirty="0">
                <a:latin typeface="Courier New" charset="0"/>
              </a:rPr>
              <a:t>'A'</a:t>
            </a:r>
            <a:r>
              <a:rPr lang="en-US" altLang="de-DE" sz="1200" dirty="0">
                <a:latin typeface="Times New Roman" charset="0"/>
              </a:rPr>
              <a:t> through </a:t>
            </a:r>
            <a:r>
              <a:rPr lang="en-US" altLang="de-DE" sz="1200" b="1" dirty="0">
                <a:latin typeface="Courier New" charset="0"/>
              </a:rPr>
              <a:t>'F'</a:t>
            </a:r>
            <a:r>
              <a:rPr lang="en-US" altLang="de-DE" sz="1200" dirty="0">
                <a:latin typeface="Times New Roman" charset="0"/>
              </a:rPr>
              <a:t>.  If the argument is outside this range, the method should return </a:t>
            </a:r>
            <a:r>
              <a:rPr lang="en-US" altLang="de-DE" sz="1200" b="1" dirty="0">
                <a:latin typeface="Courier New" charset="0"/>
              </a:rPr>
              <a:t>'?'</a:t>
            </a:r>
            <a:r>
              <a:rPr lang="en-US" altLang="de-DE" sz="1200" dirty="0">
                <a:latin typeface="Times New Roman" charset="0"/>
              </a:rPr>
              <a:t>.</a:t>
            </a:r>
          </a:p>
          <a:p>
            <a:endParaRPr lang="de-DE" altLang="de-DE" dirty="0"/>
          </a:p>
        </p:txBody>
      </p:sp>
    </p:spTree>
    <p:extLst>
      <p:ext uri="{BB962C8B-B14F-4D97-AF65-F5344CB8AC3E}">
        <p14:creationId xmlns:p14="http://schemas.microsoft.com/office/powerpoint/2010/main" val="3431967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A4BDEE-07D3-0E40-B3C6-E6C8C1BBDBD6}" type="slidenum">
              <a:rPr lang="en-US" altLang="de-DE"/>
              <a:pPr/>
              <a:t>22</a:t>
            </a:fld>
            <a:endParaRPr lang="en-US" altLang="de-DE"/>
          </a:p>
        </p:txBody>
      </p:sp>
      <p:sp>
        <p:nvSpPr>
          <p:cNvPr id="66457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66457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dirty="0"/>
          </a:p>
        </p:txBody>
      </p:sp>
    </p:spTree>
    <p:extLst>
      <p:ext uri="{BB962C8B-B14F-4D97-AF65-F5344CB8AC3E}">
        <p14:creationId xmlns:p14="http://schemas.microsoft.com/office/powerpoint/2010/main" val="21140505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5E61BA-D7D4-984D-909B-42D324878B50}" type="slidenum">
              <a:rPr lang="en-US" altLang="de-DE"/>
              <a:pPr/>
              <a:t>23</a:t>
            </a:fld>
            <a:endParaRPr lang="en-US" altLang="de-DE"/>
          </a:p>
        </p:txBody>
      </p:sp>
      <p:sp>
        <p:nvSpPr>
          <p:cNvPr id="66867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66867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731477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 typeface="+mj-lt"/>
              <a:buAutoNum type="arabicPeriod"/>
            </a:pPr>
            <a:r>
              <a:rPr lang="en-US" dirty="0"/>
              <a:t>Static: static data, constants.</a:t>
            </a:r>
            <a:br>
              <a:rPr lang="en-US" baseline="0" dirty="0"/>
            </a:br>
            <a:r>
              <a:rPr lang="en-US" dirty="0"/>
              <a:t>Heap:</a:t>
            </a:r>
            <a:r>
              <a:rPr lang="en-US" baseline="0" dirty="0"/>
              <a:t> </a:t>
            </a:r>
            <a:r>
              <a:rPr lang="en-US" dirty="0"/>
              <a:t>Dynamic variables, ”new”.</a:t>
            </a:r>
            <a:br>
              <a:rPr lang="en-US" dirty="0"/>
            </a:br>
            <a:r>
              <a:rPr lang="en-US" dirty="0"/>
              <a:t>Stack: local variables, parameters</a:t>
            </a:r>
            <a:br>
              <a:rPr lang="en-US" dirty="0"/>
            </a:br>
            <a:r>
              <a:rPr lang="en-US" dirty="0"/>
              <a:t>Stack in general is Last</a:t>
            </a:r>
            <a:r>
              <a:rPr lang="en-US" baseline="0" dirty="0"/>
              <a:t> In, First Out (LIFO) data structure, corresponding to call chains: last method called is the first method returned from.</a:t>
            </a:r>
          </a:p>
          <a:p>
            <a:pPr marL="228600" indent="-228600">
              <a:buFont typeface="+mj-lt"/>
              <a:buAutoNum type="arabicPeriod"/>
            </a:pPr>
            <a:r>
              <a:rPr lang="en-US" baseline="0" dirty="0"/>
              <a:t>An object variable stores an object reference (or null).</a:t>
            </a:r>
          </a:p>
          <a:p>
            <a:pPr marL="228600" indent="-228600">
              <a:buFont typeface="+mj-lt"/>
              <a:buAutoNum type="arabicPeriod"/>
            </a:pPr>
            <a:r>
              <a:rPr lang="en-US" baseline="0" dirty="0"/>
              <a:t>Garbage collector reclaims unused area in heap.</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dirty="0"/>
              <a:t>The (direct or indirect) call of a method from within that same method.</a:t>
            </a:r>
          </a:p>
          <a:p>
            <a:pPr marL="228600" marR="0" indent="-228600" algn="l" defTabSz="914400" rtl="0" eaLnBrk="0" fontAlgn="base" latinLnBrk="0" hangingPunct="0">
              <a:lnSpc>
                <a:spcPct val="100000"/>
              </a:lnSpc>
              <a:spcBef>
                <a:spcPct val="30000"/>
              </a:spcBef>
              <a:spcAft>
                <a:spcPct val="0"/>
              </a:spcAft>
              <a:buClrTx/>
              <a:buSzTx/>
              <a:buFont typeface="+mj-lt"/>
              <a:buAutoNum type="arabicPeriod"/>
              <a:tabLst/>
              <a:defRPr/>
            </a:pPr>
            <a:r>
              <a:rPr lang="en-US" baseline="0" dirty="0"/>
              <a:t>Data structure consisting of elements where each points to next element, starting at head of list; last element does not point to any other, uses null pointer instead.</a:t>
            </a:r>
            <a:endParaRPr lang="en-US" dirty="0"/>
          </a:p>
        </p:txBody>
      </p:sp>
      <p:sp>
        <p:nvSpPr>
          <p:cNvPr id="16387"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2754F2A-9C89-8343-9E1A-7D9D4DE7C397}" type="slidenum">
              <a:rPr lang="en-US" altLang="de-DE" sz="1200"/>
              <a:pPr/>
              <a:t>2</a:t>
            </a:fld>
            <a:endParaRPr lang="en-US" altLang="de-DE" sz="1200"/>
          </a:p>
        </p:txBody>
      </p:sp>
    </p:spTree>
    <p:extLst>
      <p:ext uri="{BB962C8B-B14F-4D97-AF65-F5344CB8AC3E}">
        <p14:creationId xmlns:p14="http://schemas.microsoft.com/office/powerpoint/2010/main" val="2968122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B89E9C-1EB8-9F42-A72A-E42E02B90E35}" type="slidenum">
              <a:rPr lang="en-US" altLang="de-DE"/>
              <a:pPr/>
              <a:t>24</a:t>
            </a:fld>
            <a:endParaRPr lang="en-US" altLang="de-DE"/>
          </a:p>
        </p:txBody>
      </p:sp>
      <p:sp>
        <p:nvSpPr>
          <p:cNvPr id="75469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5469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7506194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B89E9C-1EB8-9F42-A72A-E42E02B90E35}" type="slidenum">
              <a:rPr lang="en-US" altLang="de-DE"/>
              <a:pPr/>
              <a:t>26</a:t>
            </a:fld>
            <a:endParaRPr lang="en-US" altLang="de-DE"/>
          </a:p>
        </p:txBody>
      </p:sp>
      <p:sp>
        <p:nvSpPr>
          <p:cNvPr id="75469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5469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0416607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19705F-7F48-0845-B108-55EBD0EC6ACD}" type="slidenum">
              <a:rPr lang="en-US" altLang="de-DE"/>
              <a:pPr/>
              <a:t>27</a:t>
            </a:fld>
            <a:endParaRPr lang="en-US" altLang="de-DE"/>
          </a:p>
        </p:txBody>
      </p:sp>
      <p:sp>
        <p:nvSpPr>
          <p:cNvPr id="75878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5878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21345944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19705F-7F48-0845-B108-55EBD0EC6ACD}" type="slidenum">
              <a:rPr lang="en-US" altLang="de-DE"/>
              <a:pPr/>
              <a:t>28</a:t>
            </a:fld>
            <a:endParaRPr lang="en-US" altLang="de-DE"/>
          </a:p>
        </p:txBody>
      </p:sp>
      <p:sp>
        <p:nvSpPr>
          <p:cNvPr id="75878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5878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2242511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845F75A-9A8D-0E49-BDF7-29F652A23095}" type="slidenum">
              <a:rPr lang="en-US" altLang="de-DE"/>
              <a:pPr/>
              <a:t>29</a:t>
            </a:fld>
            <a:endParaRPr lang="en-US" altLang="de-DE"/>
          </a:p>
        </p:txBody>
      </p:sp>
      <p:sp>
        <p:nvSpPr>
          <p:cNvPr id="76083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6083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2667110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Note that +</a:t>
            </a:r>
            <a:r>
              <a:rPr lang="en-US" baseline="0" dirty="0"/>
              <a:t> is left-associative and commutative</a:t>
            </a:r>
            <a:endParaRPr lang="en-US" dirty="0"/>
          </a:p>
        </p:txBody>
      </p:sp>
      <p:sp>
        <p:nvSpPr>
          <p:cNvPr id="4" name="Foliennummernplatzhalter 3"/>
          <p:cNvSpPr>
            <a:spLocks noGrp="1"/>
          </p:cNvSpPr>
          <p:nvPr>
            <p:ph type="sldNum" sz="quarter" idx="10"/>
          </p:nvPr>
        </p:nvSpPr>
        <p:spPr/>
        <p:txBody>
          <a:bodyPr/>
          <a:lstStyle/>
          <a:p>
            <a:fld id="{57129D7A-3403-7A47-B09A-E094289D41BC}" type="slidenum">
              <a:rPr lang="en-US" altLang="de-DE" smtClean="0"/>
              <a:pPr/>
              <a:t>30</a:t>
            </a:fld>
            <a:endParaRPr lang="en-US" altLang="de-DE"/>
          </a:p>
        </p:txBody>
      </p:sp>
    </p:spTree>
    <p:extLst>
      <p:ext uri="{BB962C8B-B14F-4D97-AF65-F5344CB8AC3E}">
        <p14:creationId xmlns:p14="http://schemas.microsoft.com/office/powerpoint/2010/main" val="20218461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1FDA59-446B-F64E-BC8C-4A8C9E33AD70}" type="slidenum">
              <a:rPr lang="en-US" altLang="de-DE"/>
              <a:pPr/>
              <a:t>31</a:t>
            </a:fld>
            <a:endParaRPr lang="en-US" altLang="de-DE"/>
          </a:p>
        </p:txBody>
      </p:sp>
      <p:sp>
        <p:nvSpPr>
          <p:cNvPr id="76288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6288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8134057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1FDA59-446B-F64E-BC8C-4A8C9E33AD70}" type="slidenum">
              <a:rPr lang="en-US" altLang="de-DE"/>
              <a:pPr/>
              <a:t>32</a:t>
            </a:fld>
            <a:endParaRPr lang="en-US" altLang="de-DE"/>
          </a:p>
        </p:txBody>
      </p:sp>
      <p:sp>
        <p:nvSpPr>
          <p:cNvPr id="76288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6288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6331257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0761B36-5D51-554D-909F-AB2B454EF3AE}" type="slidenum">
              <a:rPr lang="en-US" altLang="de-DE"/>
              <a:pPr/>
              <a:t>33</a:t>
            </a:fld>
            <a:endParaRPr lang="en-US" altLang="de-DE"/>
          </a:p>
        </p:txBody>
      </p:sp>
      <p:sp>
        <p:nvSpPr>
          <p:cNvPr id="76493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6493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288879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1FDA59-446B-F64E-BC8C-4A8C9E33AD70}" type="slidenum">
              <a:rPr lang="en-US" altLang="de-DE"/>
              <a:pPr/>
              <a:t>34</a:t>
            </a:fld>
            <a:endParaRPr lang="en-US" altLang="de-DE"/>
          </a:p>
        </p:txBody>
      </p:sp>
      <p:sp>
        <p:nvSpPr>
          <p:cNvPr id="76288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6288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r>
              <a:rPr lang="de-DE" altLang="de-DE" dirty="0"/>
              <a:t>http://</a:t>
            </a:r>
            <a:r>
              <a:rPr lang="de-DE" altLang="de-DE" dirty="0" err="1"/>
              <a:t>www.thejavageek.com</a:t>
            </a:r>
            <a:r>
              <a:rPr lang="de-DE" altLang="de-DE" dirty="0"/>
              <a:t>/2013/06/19/</a:t>
            </a:r>
            <a:r>
              <a:rPr lang="de-DE" altLang="de-DE" dirty="0" err="1"/>
              <a:t>the</a:t>
            </a:r>
            <a:r>
              <a:rPr lang="de-DE" altLang="de-DE" dirty="0"/>
              <a:t>-string-</a:t>
            </a:r>
            <a:r>
              <a:rPr lang="de-DE" altLang="de-DE" dirty="0" err="1"/>
              <a:t>constant</a:t>
            </a:r>
            <a:r>
              <a:rPr lang="de-DE" altLang="de-DE" dirty="0"/>
              <a:t>-pool/</a:t>
            </a:r>
          </a:p>
          <a:p>
            <a:endParaRPr lang="de-DE" altLang="de-DE" dirty="0"/>
          </a:p>
          <a:p>
            <a:r>
              <a:rPr lang="de-DE" altLang="de-DE" dirty="0" err="1"/>
              <a:t>From</a:t>
            </a:r>
            <a:r>
              <a:rPr lang="de-DE" altLang="de-DE" dirty="0"/>
              <a:t> http://</a:t>
            </a:r>
            <a:r>
              <a:rPr lang="de-DE" altLang="de-DE" dirty="0" err="1"/>
              <a:t>docs.oracle.com</a:t>
            </a:r>
            <a:r>
              <a:rPr lang="de-DE" altLang="de-DE" dirty="0"/>
              <a:t>/</a:t>
            </a:r>
            <a:r>
              <a:rPr lang="de-DE" altLang="de-DE" dirty="0" err="1"/>
              <a:t>javase</a:t>
            </a:r>
            <a:r>
              <a:rPr lang="de-DE" altLang="de-DE" dirty="0"/>
              <a:t>/</a:t>
            </a:r>
            <a:r>
              <a:rPr lang="de-DE" altLang="de-DE" dirty="0" err="1"/>
              <a:t>specs</a:t>
            </a:r>
            <a:r>
              <a:rPr lang="de-DE" altLang="de-DE" dirty="0"/>
              <a:t>/</a:t>
            </a:r>
            <a:r>
              <a:rPr lang="de-DE" altLang="de-DE" dirty="0" err="1"/>
              <a:t>jls</a:t>
            </a:r>
            <a:r>
              <a:rPr lang="de-DE" altLang="de-DE" dirty="0"/>
              <a:t>/se8/</a:t>
            </a:r>
            <a:r>
              <a:rPr lang="de-DE" altLang="de-DE" dirty="0" err="1"/>
              <a:t>html</a:t>
            </a:r>
            <a:r>
              <a:rPr lang="de-DE" altLang="de-DE" dirty="0"/>
              <a:t>/jls-3.html#jls-3.10.5:</a:t>
            </a:r>
          </a:p>
          <a:p>
            <a:r>
              <a:rPr lang="de-DE" dirty="0" err="1"/>
              <a:t>Moreover</a:t>
            </a:r>
            <a:r>
              <a:rPr lang="de-DE" dirty="0"/>
              <a:t>, a </a:t>
            </a:r>
            <a:r>
              <a:rPr lang="de-DE" dirty="0" err="1"/>
              <a:t>string</a:t>
            </a:r>
            <a:r>
              <a:rPr lang="de-DE" dirty="0"/>
              <a:t> </a:t>
            </a:r>
            <a:r>
              <a:rPr lang="de-DE" dirty="0" err="1"/>
              <a:t>literal</a:t>
            </a:r>
            <a:r>
              <a:rPr lang="de-DE" dirty="0"/>
              <a:t> </a:t>
            </a:r>
            <a:r>
              <a:rPr lang="de-DE" dirty="0" err="1"/>
              <a:t>always</a:t>
            </a:r>
            <a:r>
              <a:rPr lang="de-DE" dirty="0"/>
              <a:t> </a:t>
            </a:r>
            <a:r>
              <a:rPr lang="de-DE" dirty="0" err="1"/>
              <a:t>refers</a:t>
            </a:r>
            <a:r>
              <a:rPr lang="de-DE" dirty="0"/>
              <a:t> </a:t>
            </a:r>
            <a:r>
              <a:rPr lang="de-DE" dirty="0" err="1"/>
              <a:t>to</a:t>
            </a:r>
            <a:r>
              <a:rPr lang="de-DE" dirty="0"/>
              <a:t> </a:t>
            </a:r>
            <a:r>
              <a:rPr lang="de-DE" dirty="0" err="1"/>
              <a:t>the</a:t>
            </a:r>
            <a:r>
              <a:rPr lang="de-DE" dirty="0"/>
              <a:t> </a:t>
            </a:r>
            <a:r>
              <a:rPr lang="de-DE" i="1" dirty="0"/>
              <a:t>same</a:t>
            </a:r>
            <a:r>
              <a:rPr lang="de-DE" dirty="0"/>
              <a:t> </a:t>
            </a:r>
            <a:r>
              <a:rPr lang="de-DE" dirty="0" err="1"/>
              <a:t>instance</a:t>
            </a:r>
            <a:r>
              <a:rPr lang="de-DE" dirty="0"/>
              <a:t> </a:t>
            </a:r>
            <a:r>
              <a:rPr lang="de-DE" dirty="0" err="1"/>
              <a:t>of</a:t>
            </a:r>
            <a:r>
              <a:rPr lang="de-DE" dirty="0"/>
              <a:t> </a:t>
            </a:r>
            <a:r>
              <a:rPr lang="de-DE" dirty="0" err="1"/>
              <a:t>class</a:t>
            </a:r>
            <a:r>
              <a:rPr lang="de-DE" dirty="0"/>
              <a:t> String. This </a:t>
            </a:r>
            <a:r>
              <a:rPr lang="de-DE" dirty="0" err="1"/>
              <a:t>is</a:t>
            </a:r>
            <a:r>
              <a:rPr lang="de-DE" dirty="0"/>
              <a:t> </a:t>
            </a:r>
            <a:r>
              <a:rPr lang="de-DE" dirty="0" err="1"/>
              <a:t>because</a:t>
            </a:r>
            <a:r>
              <a:rPr lang="de-DE" dirty="0"/>
              <a:t> </a:t>
            </a:r>
            <a:r>
              <a:rPr lang="de-DE" dirty="0" err="1"/>
              <a:t>string</a:t>
            </a:r>
            <a:r>
              <a:rPr lang="de-DE" dirty="0"/>
              <a:t> </a:t>
            </a:r>
            <a:r>
              <a:rPr lang="de-DE" dirty="0" err="1"/>
              <a:t>literals</a:t>
            </a:r>
            <a:r>
              <a:rPr lang="de-DE" dirty="0"/>
              <a:t> - </a:t>
            </a:r>
            <a:r>
              <a:rPr lang="de-DE" dirty="0" err="1"/>
              <a:t>or</a:t>
            </a:r>
            <a:r>
              <a:rPr lang="de-DE" dirty="0"/>
              <a:t>, </a:t>
            </a:r>
            <a:r>
              <a:rPr lang="de-DE" dirty="0" err="1"/>
              <a:t>more</a:t>
            </a:r>
            <a:r>
              <a:rPr lang="de-DE" dirty="0"/>
              <a:t> </a:t>
            </a:r>
            <a:r>
              <a:rPr lang="de-DE" dirty="0" err="1"/>
              <a:t>generally</a:t>
            </a:r>
            <a:r>
              <a:rPr lang="de-DE" dirty="0"/>
              <a:t>, </a:t>
            </a:r>
            <a:r>
              <a:rPr lang="de-DE" dirty="0" err="1"/>
              <a:t>strings</a:t>
            </a:r>
            <a:r>
              <a:rPr lang="de-DE" dirty="0"/>
              <a:t> </a:t>
            </a:r>
            <a:r>
              <a:rPr lang="de-DE" dirty="0" err="1"/>
              <a:t>that</a:t>
            </a:r>
            <a:r>
              <a:rPr lang="de-DE" dirty="0"/>
              <a:t> </a:t>
            </a:r>
            <a:r>
              <a:rPr lang="de-DE" dirty="0" err="1"/>
              <a:t>are</a:t>
            </a:r>
            <a:r>
              <a:rPr lang="de-DE" dirty="0"/>
              <a:t> </a:t>
            </a:r>
            <a:r>
              <a:rPr lang="de-DE" dirty="0" err="1"/>
              <a:t>the</a:t>
            </a:r>
            <a:r>
              <a:rPr lang="de-DE" dirty="0"/>
              <a:t> </a:t>
            </a:r>
            <a:r>
              <a:rPr lang="de-DE" dirty="0" err="1"/>
              <a:t>values</a:t>
            </a:r>
            <a:r>
              <a:rPr lang="de-DE" dirty="0"/>
              <a:t> </a:t>
            </a:r>
            <a:r>
              <a:rPr lang="de-DE" dirty="0" err="1"/>
              <a:t>of</a:t>
            </a:r>
            <a:r>
              <a:rPr lang="de-DE" dirty="0"/>
              <a:t> </a:t>
            </a:r>
            <a:r>
              <a:rPr lang="de-DE" dirty="0" err="1"/>
              <a:t>constant</a:t>
            </a:r>
            <a:r>
              <a:rPr lang="de-DE" dirty="0"/>
              <a:t> </a:t>
            </a:r>
            <a:r>
              <a:rPr lang="de-DE" dirty="0" err="1"/>
              <a:t>expressions</a:t>
            </a:r>
            <a:r>
              <a:rPr lang="de-DE" dirty="0"/>
              <a:t> (</a:t>
            </a:r>
            <a:r>
              <a:rPr lang="de-DE" dirty="0">
                <a:hlinkClick r:id="rId3" tooltip="15.28. Constant Expressions"/>
              </a:rPr>
              <a:t>§15.28</a:t>
            </a:r>
            <a:r>
              <a:rPr lang="de-DE" dirty="0"/>
              <a:t>) - </a:t>
            </a:r>
            <a:r>
              <a:rPr lang="de-DE" dirty="0" err="1"/>
              <a:t>are</a:t>
            </a:r>
            <a:r>
              <a:rPr lang="de-DE" dirty="0"/>
              <a:t> "</a:t>
            </a:r>
            <a:r>
              <a:rPr lang="de-DE" dirty="0" err="1"/>
              <a:t>interned</a:t>
            </a:r>
            <a:r>
              <a:rPr lang="de-DE" dirty="0"/>
              <a:t>" so </a:t>
            </a:r>
            <a:r>
              <a:rPr lang="de-DE" dirty="0" err="1"/>
              <a:t>as</a:t>
            </a:r>
            <a:r>
              <a:rPr lang="de-DE" dirty="0"/>
              <a:t> </a:t>
            </a:r>
            <a:r>
              <a:rPr lang="de-DE" dirty="0" err="1"/>
              <a:t>to</a:t>
            </a:r>
            <a:r>
              <a:rPr lang="de-DE" dirty="0"/>
              <a:t> </a:t>
            </a:r>
            <a:r>
              <a:rPr lang="de-DE" dirty="0" err="1"/>
              <a:t>share</a:t>
            </a:r>
            <a:r>
              <a:rPr lang="de-DE" dirty="0"/>
              <a:t> </a:t>
            </a:r>
            <a:r>
              <a:rPr lang="de-DE" dirty="0" err="1"/>
              <a:t>unique</a:t>
            </a:r>
            <a:r>
              <a:rPr lang="de-DE" dirty="0"/>
              <a:t> </a:t>
            </a:r>
            <a:r>
              <a:rPr lang="de-DE" dirty="0" err="1"/>
              <a:t>instances</a:t>
            </a:r>
            <a:r>
              <a:rPr lang="de-DE" dirty="0"/>
              <a:t>, </a:t>
            </a:r>
            <a:r>
              <a:rPr lang="de-DE" dirty="0" err="1"/>
              <a:t>using</a:t>
            </a:r>
            <a:r>
              <a:rPr lang="de-DE" dirty="0"/>
              <a:t> </a:t>
            </a:r>
            <a:r>
              <a:rPr lang="de-DE" dirty="0" err="1"/>
              <a:t>the</a:t>
            </a:r>
            <a:r>
              <a:rPr lang="de-DE" dirty="0"/>
              <a:t> </a:t>
            </a:r>
            <a:r>
              <a:rPr lang="de-DE" dirty="0" err="1"/>
              <a:t>method</a:t>
            </a:r>
            <a:r>
              <a:rPr lang="de-DE" dirty="0"/>
              <a:t> </a:t>
            </a:r>
            <a:r>
              <a:rPr lang="de-DE" dirty="0" err="1"/>
              <a:t>String.intern</a:t>
            </a:r>
            <a:r>
              <a:rPr lang="de-DE" dirty="0"/>
              <a:t>.</a:t>
            </a:r>
          </a:p>
          <a:p>
            <a:endParaRPr lang="de-DE" altLang="de-DE" dirty="0"/>
          </a:p>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dirty="0" err="1"/>
              <a:t>Similarly</a:t>
            </a:r>
            <a:r>
              <a:rPr lang="de-DE" altLang="de-DE" baseline="0" dirty="0"/>
              <a:t> </a:t>
            </a:r>
            <a:r>
              <a:rPr lang="de-DE" altLang="de-DE" baseline="0" dirty="0" err="1"/>
              <a:t>for</a:t>
            </a:r>
            <a:r>
              <a:rPr lang="de-DE" altLang="de-DE" baseline="0" dirty="0"/>
              <a:t> </a:t>
            </a:r>
            <a:r>
              <a:rPr lang="de-DE" altLang="de-DE" baseline="0" dirty="0" err="1"/>
              <a:t>wrapper</a:t>
            </a:r>
            <a:r>
              <a:rPr lang="de-DE" altLang="de-DE" baseline="0" dirty="0"/>
              <a:t> </a:t>
            </a:r>
            <a:r>
              <a:rPr lang="de-DE" altLang="de-DE" baseline="0" dirty="0" err="1"/>
              <a:t>classes</a:t>
            </a:r>
            <a:r>
              <a:rPr lang="de-DE" altLang="de-DE" baseline="0" dirty="0"/>
              <a:t> (e.g. </a:t>
            </a:r>
            <a:r>
              <a:rPr lang="de-DE" altLang="de-DE" baseline="0" dirty="0" err="1"/>
              <a:t>int</a:t>
            </a:r>
            <a:r>
              <a:rPr lang="de-DE" altLang="de-DE" baseline="0" dirty="0"/>
              <a:t>/Integer), </a:t>
            </a:r>
            <a:r>
              <a:rPr lang="de-DE" altLang="de-DE" baseline="0" dirty="0" err="1"/>
              <a:t>from</a:t>
            </a:r>
            <a:r>
              <a:rPr lang="de-DE" altLang="de-DE" baseline="0" dirty="0"/>
              <a:t> </a:t>
            </a:r>
            <a:r>
              <a:rPr lang="de-DE" dirty="0">
                <a:hlinkClick r:id="rId4"/>
              </a:rPr>
              <a:t>http://docs.oracle.com/javase/specs/jls/se8/html/jls-5.html#jls-5.1.7</a:t>
            </a:r>
            <a:r>
              <a:rPr lang="de-DE" dirty="0"/>
              <a:t>:</a:t>
            </a:r>
          </a:p>
          <a:p>
            <a:r>
              <a:rPr lang="de-DE" dirty="0" err="1"/>
              <a:t>If</a:t>
            </a:r>
            <a:r>
              <a:rPr lang="de-DE" dirty="0"/>
              <a:t> </a:t>
            </a:r>
            <a:r>
              <a:rPr lang="de-DE" dirty="0" err="1"/>
              <a:t>the</a:t>
            </a:r>
            <a:r>
              <a:rPr lang="de-DE" dirty="0"/>
              <a:t> </a:t>
            </a:r>
            <a:r>
              <a:rPr lang="de-DE" dirty="0" err="1"/>
              <a:t>value</a:t>
            </a:r>
            <a:r>
              <a:rPr lang="de-DE" dirty="0"/>
              <a:t> p </a:t>
            </a:r>
            <a:r>
              <a:rPr lang="de-DE" dirty="0" err="1"/>
              <a:t>being</a:t>
            </a:r>
            <a:r>
              <a:rPr lang="de-DE" dirty="0"/>
              <a:t> </a:t>
            </a:r>
            <a:r>
              <a:rPr lang="de-DE" dirty="0" err="1"/>
              <a:t>boxed</a:t>
            </a:r>
            <a:r>
              <a:rPr lang="de-DE" dirty="0"/>
              <a:t> </a:t>
            </a:r>
            <a:r>
              <a:rPr lang="de-DE" dirty="0" err="1"/>
              <a:t>is</a:t>
            </a:r>
            <a:r>
              <a:rPr lang="de-DE" dirty="0"/>
              <a:t> an integer </a:t>
            </a:r>
            <a:r>
              <a:rPr lang="de-DE" dirty="0" err="1"/>
              <a:t>literal</a:t>
            </a:r>
            <a:r>
              <a:rPr lang="de-DE" dirty="0"/>
              <a:t> </a:t>
            </a:r>
            <a:r>
              <a:rPr lang="de-DE" dirty="0" err="1"/>
              <a:t>of</a:t>
            </a:r>
            <a:r>
              <a:rPr lang="de-DE" dirty="0"/>
              <a:t> type </a:t>
            </a:r>
            <a:r>
              <a:rPr lang="de-DE" dirty="0" err="1"/>
              <a:t>int</a:t>
            </a:r>
            <a:r>
              <a:rPr lang="de-DE" dirty="0"/>
              <a:t> </a:t>
            </a:r>
            <a:r>
              <a:rPr lang="de-DE" dirty="0" err="1"/>
              <a:t>between</a:t>
            </a:r>
            <a:r>
              <a:rPr lang="de-DE" dirty="0"/>
              <a:t> -128 </a:t>
            </a:r>
            <a:r>
              <a:rPr lang="de-DE" dirty="0" err="1"/>
              <a:t>and</a:t>
            </a:r>
            <a:r>
              <a:rPr lang="de-DE" dirty="0"/>
              <a:t> 127 inclusive (</a:t>
            </a:r>
            <a:r>
              <a:rPr lang="de-DE" dirty="0">
                <a:hlinkClick r:id="rId5" tooltip="3.10.1. Integer Literals"/>
              </a:rPr>
              <a:t>§3.10.1</a:t>
            </a:r>
            <a:r>
              <a:rPr lang="de-DE" dirty="0"/>
              <a:t>), </a:t>
            </a:r>
            <a:r>
              <a:rPr lang="de-DE" dirty="0" err="1"/>
              <a:t>or</a:t>
            </a:r>
            <a:r>
              <a:rPr lang="de-DE" dirty="0"/>
              <a:t> </a:t>
            </a:r>
            <a:r>
              <a:rPr lang="de-DE" dirty="0" err="1"/>
              <a:t>the</a:t>
            </a:r>
            <a:r>
              <a:rPr lang="de-DE" dirty="0"/>
              <a:t> </a:t>
            </a:r>
            <a:r>
              <a:rPr lang="de-DE" dirty="0" err="1"/>
              <a:t>boolean</a:t>
            </a:r>
            <a:r>
              <a:rPr lang="de-DE" dirty="0"/>
              <a:t> </a:t>
            </a:r>
            <a:r>
              <a:rPr lang="de-DE" dirty="0" err="1"/>
              <a:t>literal</a:t>
            </a:r>
            <a:r>
              <a:rPr lang="de-DE" dirty="0"/>
              <a:t> </a:t>
            </a:r>
            <a:r>
              <a:rPr lang="de-DE" dirty="0" err="1"/>
              <a:t>true</a:t>
            </a:r>
            <a:r>
              <a:rPr lang="de-DE" dirty="0"/>
              <a:t> </a:t>
            </a:r>
            <a:r>
              <a:rPr lang="de-DE" dirty="0" err="1"/>
              <a:t>or</a:t>
            </a:r>
            <a:r>
              <a:rPr lang="de-DE" dirty="0"/>
              <a:t> </a:t>
            </a:r>
            <a:r>
              <a:rPr lang="de-DE" dirty="0" err="1"/>
              <a:t>false</a:t>
            </a:r>
            <a:r>
              <a:rPr lang="de-DE" dirty="0"/>
              <a:t> (</a:t>
            </a:r>
            <a:r>
              <a:rPr lang="de-DE" dirty="0">
                <a:hlinkClick r:id="rId6" tooltip="3.10.3. Boolean Literals"/>
              </a:rPr>
              <a:t>§3.10.3</a:t>
            </a:r>
            <a:r>
              <a:rPr lang="de-DE" dirty="0"/>
              <a:t>), </a:t>
            </a:r>
            <a:r>
              <a:rPr lang="de-DE" dirty="0" err="1"/>
              <a:t>or</a:t>
            </a:r>
            <a:r>
              <a:rPr lang="de-DE" dirty="0"/>
              <a:t> a </a:t>
            </a:r>
            <a:r>
              <a:rPr lang="de-DE" dirty="0" err="1"/>
              <a:t>character</a:t>
            </a:r>
            <a:r>
              <a:rPr lang="de-DE" dirty="0"/>
              <a:t> </a:t>
            </a:r>
            <a:r>
              <a:rPr lang="de-DE" dirty="0" err="1"/>
              <a:t>literal</a:t>
            </a:r>
            <a:r>
              <a:rPr lang="de-DE" dirty="0"/>
              <a:t> </a:t>
            </a:r>
            <a:r>
              <a:rPr lang="de-DE" dirty="0" err="1"/>
              <a:t>between</a:t>
            </a:r>
            <a:r>
              <a:rPr lang="de-DE" dirty="0"/>
              <a:t> '\u0000' </a:t>
            </a:r>
            <a:r>
              <a:rPr lang="de-DE" dirty="0" err="1"/>
              <a:t>and</a:t>
            </a:r>
            <a:r>
              <a:rPr lang="de-DE" dirty="0"/>
              <a:t> '\u007f' inclusive (</a:t>
            </a:r>
            <a:r>
              <a:rPr lang="de-DE" dirty="0">
                <a:hlinkClick r:id="rId7" tooltip="3.10.4. Character Literals"/>
              </a:rPr>
              <a:t>§3.10.4</a:t>
            </a:r>
            <a:r>
              <a:rPr lang="de-DE" dirty="0"/>
              <a:t>), </a:t>
            </a:r>
            <a:r>
              <a:rPr lang="de-DE" dirty="0" err="1"/>
              <a:t>then</a:t>
            </a:r>
            <a:r>
              <a:rPr lang="de-DE" dirty="0"/>
              <a:t> </a:t>
            </a:r>
            <a:r>
              <a:rPr lang="de-DE" dirty="0" err="1"/>
              <a:t>let</a:t>
            </a:r>
            <a:r>
              <a:rPr lang="de-DE" dirty="0"/>
              <a:t> a </a:t>
            </a:r>
            <a:r>
              <a:rPr lang="de-DE" dirty="0" err="1"/>
              <a:t>and</a:t>
            </a:r>
            <a:r>
              <a:rPr lang="de-DE" dirty="0"/>
              <a:t> b </a:t>
            </a:r>
            <a:r>
              <a:rPr lang="de-DE" dirty="0" err="1"/>
              <a:t>be</a:t>
            </a:r>
            <a:r>
              <a:rPr lang="de-DE" dirty="0"/>
              <a:t> </a:t>
            </a:r>
            <a:r>
              <a:rPr lang="de-DE" dirty="0" err="1"/>
              <a:t>the</a:t>
            </a:r>
            <a:r>
              <a:rPr lang="de-DE" dirty="0"/>
              <a:t> </a:t>
            </a:r>
            <a:r>
              <a:rPr lang="de-DE" dirty="0" err="1"/>
              <a:t>results</a:t>
            </a:r>
            <a:r>
              <a:rPr lang="de-DE" dirty="0"/>
              <a:t> </a:t>
            </a:r>
            <a:r>
              <a:rPr lang="de-DE" dirty="0" err="1"/>
              <a:t>of</a:t>
            </a:r>
            <a:r>
              <a:rPr lang="de-DE" dirty="0"/>
              <a:t> </a:t>
            </a:r>
            <a:r>
              <a:rPr lang="de-DE" dirty="0" err="1"/>
              <a:t>any</a:t>
            </a:r>
            <a:r>
              <a:rPr lang="de-DE" dirty="0"/>
              <a:t> </a:t>
            </a:r>
            <a:r>
              <a:rPr lang="de-DE" dirty="0" err="1"/>
              <a:t>two</a:t>
            </a:r>
            <a:r>
              <a:rPr lang="de-DE" dirty="0"/>
              <a:t> </a:t>
            </a:r>
            <a:r>
              <a:rPr lang="de-DE" dirty="0" err="1"/>
              <a:t>boxing</a:t>
            </a:r>
            <a:r>
              <a:rPr lang="de-DE" dirty="0"/>
              <a:t> </a:t>
            </a:r>
            <a:r>
              <a:rPr lang="de-DE" dirty="0" err="1"/>
              <a:t>conversions</a:t>
            </a:r>
            <a:r>
              <a:rPr lang="de-DE" dirty="0"/>
              <a:t> </a:t>
            </a:r>
            <a:r>
              <a:rPr lang="de-DE" dirty="0" err="1"/>
              <a:t>of</a:t>
            </a:r>
            <a:r>
              <a:rPr lang="de-DE" dirty="0"/>
              <a:t> p. </a:t>
            </a:r>
            <a:r>
              <a:rPr lang="de-DE" dirty="0" err="1"/>
              <a:t>It</a:t>
            </a:r>
            <a:r>
              <a:rPr lang="de-DE" dirty="0"/>
              <a:t> </a:t>
            </a:r>
            <a:r>
              <a:rPr lang="de-DE" dirty="0" err="1"/>
              <a:t>is</a:t>
            </a:r>
            <a:r>
              <a:rPr lang="de-DE" dirty="0"/>
              <a:t> </a:t>
            </a:r>
            <a:r>
              <a:rPr lang="de-DE" dirty="0" err="1"/>
              <a:t>always</a:t>
            </a:r>
            <a:r>
              <a:rPr lang="de-DE" dirty="0"/>
              <a:t> </a:t>
            </a:r>
            <a:r>
              <a:rPr lang="de-DE" dirty="0" err="1"/>
              <a:t>the</a:t>
            </a:r>
            <a:r>
              <a:rPr lang="de-DE" dirty="0"/>
              <a:t> </a:t>
            </a:r>
            <a:r>
              <a:rPr lang="de-DE" dirty="0" err="1"/>
              <a:t>case</a:t>
            </a:r>
            <a:r>
              <a:rPr lang="de-DE" dirty="0"/>
              <a:t> </a:t>
            </a:r>
            <a:r>
              <a:rPr lang="de-DE" dirty="0" err="1"/>
              <a:t>that</a:t>
            </a:r>
            <a:r>
              <a:rPr lang="de-DE" dirty="0"/>
              <a:t> a == b. </a:t>
            </a:r>
            <a:r>
              <a:rPr lang="de-DE" dirty="0" err="1"/>
              <a:t>Ideally</a:t>
            </a:r>
            <a:r>
              <a:rPr lang="de-DE" dirty="0"/>
              <a:t>, </a:t>
            </a:r>
            <a:r>
              <a:rPr lang="de-DE" dirty="0" err="1"/>
              <a:t>boxing</a:t>
            </a:r>
            <a:r>
              <a:rPr lang="de-DE" dirty="0"/>
              <a:t> a primitive </a:t>
            </a:r>
            <a:r>
              <a:rPr lang="de-DE" dirty="0" err="1"/>
              <a:t>value</a:t>
            </a:r>
            <a:r>
              <a:rPr lang="de-DE" dirty="0"/>
              <a:t> </a:t>
            </a:r>
            <a:r>
              <a:rPr lang="de-DE" dirty="0" err="1"/>
              <a:t>would</a:t>
            </a:r>
            <a:r>
              <a:rPr lang="de-DE" dirty="0"/>
              <a:t> </a:t>
            </a:r>
            <a:r>
              <a:rPr lang="de-DE" dirty="0" err="1"/>
              <a:t>always</a:t>
            </a:r>
            <a:r>
              <a:rPr lang="de-DE" dirty="0"/>
              <a:t> </a:t>
            </a:r>
            <a:r>
              <a:rPr lang="de-DE" dirty="0" err="1"/>
              <a:t>yield</a:t>
            </a:r>
            <a:r>
              <a:rPr lang="de-DE" dirty="0"/>
              <a:t> an </a:t>
            </a:r>
            <a:r>
              <a:rPr lang="de-DE" dirty="0" err="1"/>
              <a:t>identical</a:t>
            </a:r>
            <a:r>
              <a:rPr lang="de-DE" dirty="0"/>
              <a:t> </a:t>
            </a:r>
            <a:r>
              <a:rPr lang="de-DE" dirty="0" err="1"/>
              <a:t>reference</a:t>
            </a:r>
            <a:r>
              <a:rPr lang="de-DE" dirty="0"/>
              <a:t>. In </a:t>
            </a:r>
            <a:r>
              <a:rPr lang="de-DE" dirty="0" err="1"/>
              <a:t>practice</a:t>
            </a:r>
            <a:r>
              <a:rPr lang="de-DE" dirty="0"/>
              <a:t>, </a:t>
            </a:r>
            <a:r>
              <a:rPr lang="de-DE" dirty="0" err="1"/>
              <a:t>this</a:t>
            </a:r>
            <a:r>
              <a:rPr lang="de-DE" dirty="0"/>
              <a:t> </a:t>
            </a:r>
            <a:r>
              <a:rPr lang="de-DE" dirty="0" err="1"/>
              <a:t>may</a:t>
            </a:r>
            <a:r>
              <a:rPr lang="de-DE" dirty="0"/>
              <a:t> not </a:t>
            </a:r>
            <a:r>
              <a:rPr lang="de-DE" dirty="0" err="1"/>
              <a:t>be</a:t>
            </a:r>
            <a:r>
              <a:rPr lang="de-DE" dirty="0"/>
              <a:t> </a:t>
            </a:r>
            <a:r>
              <a:rPr lang="de-DE" dirty="0" err="1"/>
              <a:t>feasible</a:t>
            </a:r>
            <a:r>
              <a:rPr lang="de-DE" dirty="0"/>
              <a:t> </a:t>
            </a:r>
            <a:r>
              <a:rPr lang="de-DE" dirty="0" err="1"/>
              <a:t>using</a:t>
            </a:r>
            <a:r>
              <a:rPr lang="de-DE" dirty="0"/>
              <a:t> </a:t>
            </a:r>
            <a:r>
              <a:rPr lang="de-DE" dirty="0" err="1"/>
              <a:t>existing</a:t>
            </a:r>
            <a:r>
              <a:rPr lang="de-DE" dirty="0"/>
              <a:t> </a:t>
            </a:r>
            <a:r>
              <a:rPr lang="de-DE" dirty="0" err="1"/>
              <a:t>implementation</a:t>
            </a:r>
            <a:r>
              <a:rPr lang="de-DE" dirty="0"/>
              <a:t> </a:t>
            </a:r>
            <a:r>
              <a:rPr lang="de-DE" dirty="0" err="1"/>
              <a:t>techniques</a:t>
            </a:r>
            <a:r>
              <a:rPr lang="de-DE" dirty="0"/>
              <a:t>. The </a:t>
            </a:r>
            <a:r>
              <a:rPr lang="de-DE" dirty="0" err="1"/>
              <a:t>rule</a:t>
            </a:r>
            <a:r>
              <a:rPr lang="de-DE" dirty="0"/>
              <a:t> </a:t>
            </a:r>
            <a:r>
              <a:rPr lang="de-DE" dirty="0" err="1"/>
              <a:t>above</a:t>
            </a:r>
            <a:r>
              <a:rPr lang="de-DE" dirty="0"/>
              <a:t> </a:t>
            </a:r>
            <a:r>
              <a:rPr lang="de-DE" dirty="0" err="1"/>
              <a:t>is</a:t>
            </a:r>
            <a:r>
              <a:rPr lang="de-DE" dirty="0"/>
              <a:t> a </a:t>
            </a:r>
            <a:r>
              <a:rPr lang="de-DE" dirty="0" err="1"/>
              <a:t>pragmatic</a:t>
            </a:r>
            <a:r>
              <a:rPr lang="de-DE" dirty="0"/>
              <a:t> </a:t>
            </a:r>
            <a:r>
              <a:rPr lang="de-DE" dirty="0" err="1"/>
              <a:t>compromise</a:t>
            </a:r>
            <a:r>
              <a:rPr lang="de-DE" dirty="0"/>
              <a:t>, </a:t>
            </a:r>
            <a:r>
              <a:rPr lang="de-DE" dirty="0" err="1"/>
              <a:t>requiring</a:t>
            </a:r>
            <a:r>
              <a:rPr lang="de-DE" dirty="0"/>
              <a:t> </a:t>
            </a:r>
            <a:r>
              <a:rPr lang="de-DE" dirty="0" err="1"/>
              <a:t>that</a:t>
            </a:r>
            <a:r>
              <a:rPr lang="de-DE" dirty="0"/>
              <a:t> </a:t>
            </a:r>
            <a:r>
              <a:rPr lang="de-DE" dirty="0" err="1"/>
              <a:t>certain</a:t>
            </a:r>
            <a:r>
              <a:rPr lang="de-DE" dirty="0"/>
              <a:t> </a:t>
            </a:r>
            <a:r>
              <a:rPr lang="de-DE" dirty="0" err="1"/>
              <a:t>common</a:t>
            </a:r>
            <a:r>
              <a:rPr lang="de-DE" dirty="0"/>
              <a:t> </a:t>
            </a:r>
            <a:r>
              <a:rPr lang="de-DE" dirty="0" err="1"/>
              <a:t>values</a:t>
            </a:r>
            <a:r>
              <a:rPr lang="de-DE" dirty="0"/>
              <a:t> </a:t>
            </a:r>
            <a:r>
              <a:rPr lang="de-DE" dirty="0" err="1"/>
              <a:t>always</a:t>
            </a:r>
            <a:r>
              <a:rPr lang="de-DE" dirty="0"/>
              <a:t> </a:t>
            </a:r>
            <a:r>
              <a:rPr lang="de-DE" dirty="0" err="1"/>
              <a:t>be</a:t>
            </a:r>
            <a:r>
              <a:rPr lang="de-DE" dirty="0"/>
              <a:t> </a:t>
            </a:r>
            <a:r>
              <a:rPr lang="de-DE" dirty="0" err="1"/>
              <a:t>boxed</a:t>
            </a:r>
            <a:r>
              <a:rPr lang="de-DE" dirty="0"/>
              <a:t> </a:t>
            </a:r>
            <a:r>
              <a:rPr lang="de-DE" dirty="0" err="1"/>
              <a:t>into</a:t>
            </a:r>
            <a:r>
              <a:rPr lang="de-DE" dirty="0"/>
              <a:t> </a:t>
            </a:r>
            <a:r>
              <a:rPr lang="de-DE" dirty="0" err="1"/>
              <a:t>indistinguishable</a:t>
            </a:r>
            <a:r>
              <a:rPr lang="de-DE" dirty="0"/>
              <a:t> </a:t>
            </a:r>
            <a:r>
              <a:rPr lang="de-DE" dirty="0" err="1"/>
              <a:t>objects</a:t>
            </a:r>
            <a:r>
              <a:rPr lang="de-DE" dirty="0"/>
              <a:t>. The </a:t>
            </a:r>
            <a:r>
              <a:rPr lang="de-DE" dirty="0" err="1"/>
              <a:t>implementation</a:t>
            </a:r>
            <a:r>
              <a:rPr lang="de-DE" dirty="0"/>
              <a:t> </a:t>
            </a:r>
            <a:r>
              <a:rPr lang="de-DE" dirty="0" err="1"/>
              <a:t>may</a:t>
            </a:r>
            <a:r>
              <a:rPr lang="de-DE" dirty="0"/>
              <a:t> </a:t>
            </a:r>
            <a:r>
              <a:rPr lang="de-DE" dirty="0" err="1"/>
              <a:t>cache</a:t>
            </a:r>
            <a:r>
              <a:rPr lang="de-DE" dirty="0"/>
              <a:t> </a:t>
            </a:r>
            <a:r>
              <a:rPr lang="de-DE" dirty="0" err="1"/>
              <a:t>these</a:t>
            </a:r>
            <a:r>
              <a:rPr lang="de-DE" dirty="0"/>
              <a:t>, </a:t>
            </a:r>
            <a:r>
              <a:rPr lang="de-DE" dirty="0" err="1"/>
              <a:t>lazily</a:t>
            </a:r>
            <a:r>
              <a:rPr lang="de-DE" dirty="0"/>
              <a:t> </a:t>
            </a:r>
            <a:r>
              <a:rPr lang="de-DE" dirty="0" err="1"/>
              <a:t>or</a:t>
            </a:r>
            <a:r>
              <a:rPr lang="de-DE" dirty="0"/>
              <a:t> </a:t>
            </a:r>
            <a:r>
              <a:rPr lang="de-DE" dirty="0" err="1"/>
              <a:t>eagerly</a:t>
            </a:r>
            <a:r>
              <a:rPr lang="de-DE" dirty="0"/>
              <a:t>. </a:t>
            </a:r>
            <a:r>
              <a:rPr lang="de-DE" dirty="0" err="1"/>
              <a:t>For</a:t>
            </a:r>
            <a:r>
              <a:rPr lang="de-DE" dirty="0"/>
              <a:t> </a:t>
            </a:r>
            <a:r>
              <a:rPr lang="de-DE" dirty="0" err="1"/>
              <a:t>other</a:t>
            </a:r>
            <a:r>
              <a:rPr lang="de-DE" dirty="0"/>
              <a:t> </a:t>
            </a:r>
            <a:r>
              <a:rPr lang="de-DE" dirty="0" err="1"/>
              <a:t>values</a:t>
            </a:r>
            <a:r>
              <a:rPr lang="de-DE" dirty="0"/>
              <a:t>, </a:t>
            </a:r>
            <a:r>
              <a:rPr lang="de-DE" dirty="0" err="1"/>
              <a:t>the</a:t>
            </a:r>
            <a:r>
              <a:rPr lang="de-DE" dirty="0"/>
              <a:t> </a:t>
            </a:r>
            <a:r>
              <a:rPr lang="de-DE" dirty="0" err="1"/>
              <a:t>rule</a:t>
            </a:r>
            <a:r>
              <a:rPr lang="de-DE" dirty="0"/>
              <a:t> </a:t>
            </a:r>
            <a:r>
              <a:rPr lang="de-DE" dirty="0" err="1"/>
              <a:t>disallows</a:t>
            </a:r>
            <a:r>
              <a:rPr lang="de-DE" dirty="0"/>
              <a:t> </a:t>
            </a:r>
            <a:r>
              <a:rPr lang="de-DE" dirty="0" err="1"/>
              <a:t>any</a:t>
            </a:r>
            <a:r>
              <a:rPr lang="de-DE" dirty="0"/>
              <a:t> </a:t>
            </a:r>
            <a:r>
              <a:rPr lang="de-DE" dirty="0" err="1"/>
              <a:t>assumptions</a:t>
            </a:r>
            <a:r>
              <a:rPr lang="de-DE" dirty="0"/>
              <a:t> </a:t>
            </a:r>
            <a:r>
              <a:rPr lang="de-DE" dirty="0" err="1"/>
              <a:t>about</a:t>
            </a:r>
            <a:r>
              <a:rPr lang="de-DE" dirty="0"/>
              <a:t> </a:t>
            </a:r>
            <a:r>
              <a:rPr lang="de-DE" dirty="0" err="1"/>
              <a:t>the</a:t>
            </a:r>
            <a:r>
              <a:rPr lang="de-DE" dirty="0"/>
              <a:t> </a:t>
            </a:r>
            <a:r>
              <a:rPr lang="de-DE" dirty="0" err="1"/>
              <a:t>identity</a:t>
            </a:r>
            <a:r>
              <a:rPr lang="de-DE" dirty="0"/>
              <a:t> </a:t>
            </a:r>
            <a:r>
              <a:rPr lang="de-DE" dirty="0" err="1"/>
              <a:t>of</a:t>
            </a:r>
            <a:r>
              <a:rPr lang="de-DE" dirty="0"/>
              <a:t> </a:t>
            </a:r>
            <a:r>
              <a:rPr lang="de-DE" dirty="0" err="1"/>
              <a:t>the</a:t>
            </a:r>
            <a:r>
              <a:rPr lang="de-DE" dirty="0"/>
              <a:t> </a:t>
            </a:r>
            <a:r>
              <a:rPr lang="de-DE" dirty="0" err="1"/>
              <a:t>boxed</a:t>
            </a:r>
            <a:r>
              <a:rPr lang="de-DE" dirty="0"/>
              <a:t> </a:t>
            </a:r>
            <a:r>
              <a:rPr lang="de-DE" dirty="0" err="1"/>
              <a:t>values</a:t>
            </a:r>
            <a:r>
              <a:rPr lang="de-DE" dirty="0"/>
              <a:t> on </a:t>
            </a:r>
            <a:r>
              <a:rPr lang="de-DE" dirty="0" err="1"/>
              <a:t>the</a:t>
            </a:r>
            <a:r>
              <a:rPr lang="de-DE" dirty="0"/>
              <a:t> </a:t>
            </a:r>
            <a:r>
              <a:rPr lang="de-DE" dirty="0" err="1"/>
              <a:t>programmer's</a:t>
            </a:r>
            <a:r>
              <a:rPr lang="de-DE" dirty="0"/>
              <a:t> part. This </a:t>
            </a:r>
            <a:r>
              <a:rPr lang="de-DE" dirty="0" err="1"/>
              <a:t>allows</a:t>
            </a:r>
            <a:r>
              <a:rPr lang="de-DE" dirty="0"/>
              <a:t> (but </a:t>
            </a:r>
            <a:r>
              <a:rPr lang="de-DE" dirty="0" err="1"/>
              <a:t>does</a:t>
            </a:r>
            <a:r>
              <a:rPr lang="de-DE" dirty="0"/>
              <a:t> not </a:t>
            </a:r>
            <a:r>
              <a:rPr lang="de-DE" dirty="0" err="1"/>
              <a:t>require</a:t>
            </a:r>
            <a:r>
              <a:rPr lang="de-DE" dirty="0"/>
              <a:t>) </a:t>
            </a:r>
            <a:r>
              <a:rPr lang="de-DE" dirty="0" err="1"/>
              <a:t>sharing</a:t>
            </a:r>
            <a:r>
              <a:rPr lang="de-DE" dirty="0"/>
              <a:t> </a:t>
            </a:r>
            <a:r>
              <a:rPr lang="de-DE" dirty="0" err="1"/>
              <a:t>of</a:t>
            </a:r>
            <a:r>
              <a:rPr lang="de-DE" dirty="0"/>
              <a:t> </a:t>
            </a:r>
            <a:r>
              <a:rPr lang="de-DE" dirty="0" err="1"/>
              <a:t>some</a:t>
            </a:r>
            <a:r>
              <a:rPr lang="de-DE" dirty="0"/>
              <a:t> </a:t>
            </a:r>
            <a:r>
              <a:rPr lang="de-DE" dirty="0" err="1"/>
              <a:t>or</a:t>
            </a:r>
            <a:r>
              <a:rPr lang="de-DE" dirty="0"/>
              <a:t> all </a:t>
            </a:r>
            <a:r>
              <a:rPr lang="de-DE" dirty="0" err="1"/>
              <a:t>of</a:t>
            </a:r>
            <a:r>
              <a:rPr lang="de-DE" dirty="0"/>
              <a:t> </a:t>
            </a:r>
            <a:r>
              <a:rPr lang="de-DE" dirty="0" err="1"/>
              <a:t>these</a:t>
            </a:r>
            <a:r>
              <a:rPr lang="de-DE" dirty="0"/>
              <a:t> </a:t>
            </a:r>
            <a:r>
              <a:rPr lang="de-DE" dirty="0" err="1"/>
              <a:t>references</a:t>
            </a:r>
            <a:r>
              <a:rPr lang="de-DE" dirty="0"/>
              <a:t>. </a:t>
            </a:r>
            <a:r>
              <a:rPr lang="de-DE" dirty="0" err="1"/>
              <a:t>Notice</a:t>
            </a:r>
            <a:r>
              <a:rPr lang="de-DE" dirty="0"/>
              <a:t> </a:t>
            </a:r>
            <a:r>
              <a:rPr lang="de-DE" dirty="0" err="1"/>
              <a:t>that</a:t>
            </a:r>
            <a:r>
              <a:rPr lang="de-DE" dirty="0"/>
              <a:t> integer </a:t>
            </a:r>
            <a:r>
              <a:rPr lang="de-DE" dirty="0" err="1"/>
              <a:t>literals</a:t>
            </a:r>
            <a:r>
              <a:rPr lang="de-DE" dirty="0"/>
              <a:t> </a:t>
            </a:r>
            <a:r>
              <a:rPr lang="de-DE" dirty="0" err="1"/>
              <a:t>of</a:t>
            </a:r>
            <a:r>
              <a:rPr lang="de-DE" dirty="0"/>
              <a:t> type </a:t>
            </a:r>
            <a:r>
              <a:rPr lang="de-DE" dirty="0" err="1"/>
              <a:t>long</a:t>
            </a:r>
            <a:r>
              <a:rPr lang="de-DE" dirty="0"/>
              <a:t> </a:t>
            </a:r>
            <a:r>
              <a:rPr lang="de-DE" dirty="0" err="1"/>
              <a:t>are</a:t>
            </a:r>
            <a:r>
              <a:rPr lang="de-DE" dirty="0"/>
              <a:t> </a:t>
            </a:r>
            <a:r>
              <a:rPr lang="de-DE" dirty="0" err="1"/>
              <a:t>allowed</a:t>
            </a:r>
            <a:r>
              <a:rPr lang="de-DE" dirty="0"/>
              <a:t>, but not </a:t>
            </a:r>
            <a:r>
              <a:rPr lang="de-DE" dirty="0" err="1"/>
              <a:t>required</a:t>
            </a:r>
            <a:r>
              <a:rPr lang="de-DE" dirty="0"/>
              <a:t>, </a:t>
            </a:r>
            <a:r>
              <a:rPr lang="de-DE" dirty="0" err="1"/>
              <a:t>to</a:t>
            </a:r>
            <a:r>
              <a:rPr lang="de-DE" dirty="0"/>
              <a:t> </a:t>
            </a:r>
            <a:r>
              <a:rPr lang="de-DE" dirty="0" err="1"/>
              <a:t>be</a:t>
            </a:r>
            <a:r>
              <a:rPr lang="de-DE" dirty="0"/>
              <a:t> </a:t>
            </a:r>
            <a:r>
              <a:rPr lang="de-DE" dirty="0" err="1"/>
              <a:t>shared</a:t>
            </a:r>
            <a:r>
              <a:rPr lang="de-DE" dirty="0"/>
              <a:t>. </a:t>
            </a:r>
          </a:p>
          <a:p>
            <a:r>
              <a:rPr lang="de-DE" dirty="0"/>
              <a:t>This </a:t>
            </a:r>
            <a:r>
              <a:rPr lang="de-DE" dirty="0" err="1"/>
              <a:t>ensures</a:t>
            </a:r>
            <a:r>
              <a:rPr lang="de-DE" dirty="0"/>
              <a:t> </a:t>
            </a:r>
            <a:r>
              <a:rPr lang="de-DE" dirty="0" err="1"/>
              <a:t>that</a:t>
            </a:r>
            <a:r>
              <a:rPr lang="de-DE" dirty="0"/>
              <a:t> in </a:t>
            </a:r>
            <a:r>
              <a:rPr lang="de-DE" dirty="0" err="1"/>
              <a:t>most</a:t>
            </a:r>
            <a:r>
              <a:rPr lang="de-DE" dirty="0"/>
              <a:t> </a:t>
            </a:r>
            <a:r>
              <a:rPr lang="de-DE" dirty="0" err="1"/>
              <a:t>common</a:t>
            </a:r>
            <a:r>
              <a:rPr lang="de-DE" dirty="0"/>
              <a:t> </a:t>
            </a:r>
            <a:r>
              <a:rPr lang="de-DE" dirty="0" err="1"/>
              <a:t>cases</a:t>
            </a:r>
            <a:r>
              <a:rPr lang="de-DE" dirty="0"/>
              <a:t>, </a:t>
            </a:r>
            <a:r>
              <a:rPr lang="de-DE" dirty="0" err="1"/>
              <a:t>the</a:t>
            </a:r>
            <a:r>
              <a:rPr lang="de-DE" dirty="0"/>
              <a:t> </a:t>
            </a:r>
            <a:r>
              <a:rPr lang="de-DE" dirty="0" err="1"/>
              <a:t>behavior</a:t>
            </a:r>
            <a:r>
              <a:rPr lang="de-DE" dirty="0"/>
              <a:t> will </a:t>
            </a:r>
            <a:r>
              <a:rPr lang="de-DE" dirty="0" err="1"/>
              <a:t>be</a:t>
            </a:r>
            <a:r>
              <a:rPr lang="de-DE" dirty="0"/>
              <a:t> </a:t>
            </a:r>
            <a:r>
              <a:rPr lang="de-DE" dirty="0" err="1"/>
              <a:t>the</a:t>
            </a:r>
            <a:r>
              <a:rPr lang="de-DE" dirty="0"/>
              <a:t> </a:t>
            </a:r>
            <a:r>
              <a:rPr lang="de-DE" dirty="0" err="1"/>
              <a:t>desired</a:t>
            </a:r>
            <a:r>
              <a:rPr lang="de-DE" dirty="0"/>
              <a:t> </a:t>
            </a:r>
            <a:r>
              <a:rPr lang="de-DE" dirty="0" err="1"/>
              <a:t>one</a:t>
            </a:r>
            <a:r>
              <a:rPr lang="de-DE" dirty="0"/>
              <a:t>, </a:t>
            </a:r>
            <a:r>
              <a:rPr lang="de-DE" dirty="0" err="1"/>
              <a:t>without</a:t>
            </a:r>
            <a:r>
              <a:rPr lang="de-DE" dirty="0"/>
              <a:t> </a:t>
            </a:r>
            <a:r>
              <a:rPr lang="de-DE" dirty="0" err="1"/>
              <a:t>imposing</a:t>
            </a:r>
            <a:r>
              <a:rPr lang="de-DE" dirty="0"/>
              <a:t> an </a:t>
            </a:r>
            <a:r>
              <a:rPr lang="de-DE" dirty="0" err="1"/>
              <a:t>undue</a:t>
            </a:r>
            <a:r>
              <a:rPr lang="de-DE" dirty="0"/>
              <a:t> </a:t>
            </a:r>
            <a:r>
              <a:rPr lang="de-DE" dirty="0" err="1"/>
              <a:t>performance</a:t>
            </a:r>
            <a:r>
              <a:rPr lang="de-DE" dirty="0"/>
              <a:t> </a:t>
            </a:r>
            <a:r>
              <a:rPr lang="de-DE" dirty="0" err="1"/>
              <a:t>penalty</a:t>
            </a:r>
            <a:r>
              <a:rPr lang="de-DE" dirty="0"/>
              <a:t>, </a:t>
            </a:r>
            <a:r>
              <a:rPr lang="de-DE" dirty="0" err="1"/>
              <a:t>especially</a:t>
            </a:r>
            <a:r>
              <a:rPr lang="de-DE" dirty="0"/>
              <a:t> on </a:t>
            </a:r>
            <a:r>
              <a:rPr lang="de-DE" dirty="0" err="1"/>
              <a:t>small</a:t>
            </a:r>
            <a:r>
              <a:rPr lang="de-DE" dirty="0"/>
              <a:t> </a:t>
            </a:r>
            <a:r>
              <a:rPr lang="de-DE" dirty="0" err="1"/>
              <a:t>devices</a:t>
            </a:r>
            <a:r>
              <a:rPr lang="de-DE" dirty="0"/>
              <a:t>. </a:t>
            </a:r>
            <a:r>
              <a:rPr lang="de-DE" dirty="0" err="1"/>
              <a:t>Less</a:t>
            </a:r>
            <a:r>
              <a:rPr lang="de-DE" dirty="0"/>
              <a:t> </a:t>
            </a:r>
            <a:r>
              <a:rPr lang="de-DE" dirty="0" err="1"/>
              <a:t>memory</a:t>
            </a:r>
            <a:r>
              <a:rPr lang="de-DE" dirty="0"/>
              <a:t>-limited implementations </a:t>
            </a:r>
            <a:r>
              <a:rPr lang="de-DE" dirty="0" err="1"/>
              <a:t>might</a:t>
            </a:r>
            <a:r>
              <a:rPr lang="de-DE" dirty="0"/>
              <a:t>, </a:t>
            </a:r>
            <a:r>
              <a:rPr lang="de-DE" dirty="0" err="1"/>
              <a:t>for</a:t>
            </a:r>
            <a:r>
              <a:rPr lang="de-DE" dirty="0"/>
              <a:t> </a:t>
            </a:r>
            <a:r>
              <a:rPr lang="de-DE" dirty="0" err="1"/>
              <a:t>example</a:t>
            </a:r>
            <a:r>
              <a:rPr lang="de-DE" dirty="0"/>
              <a:t>, </a:t>
            </a:r>
            <a:r>
              <a:rPr lang="de-DE" dirty="0" err="1"/>
              <a:t>cache</a:t>
            </a:r>
            <a:r>
              <a:rPr lang="de-DE" dirty="0"/>
              <a:t> all </a:t>
            </a:r>
            <a:r>
              <a:rPr lang="de-DE" dirty="0" err="1"/>
              <a:t>char</a:t>
            </a:r>
            <a:r>
              <a:rPr lang="de-DE" dirty="0"/>
              <a:t> </a:t>
            </a:r>
            <a:r>
              <a:rPr lang="de-DE" dirty="0" err="1"/>
              <a:t>and</a:t>
            </a:r>
            <a:r>
              <a:rPr lang="de-DE" dirty="0"/>
              <a:t> </a:t>
            </a:r>
            <a:r>
              <a:rPr lang="de-DE" dirty="0" err="1"/>
              <a:t>short</a:t>
            </a:r>
            <a:r>
              <a:rPr lang="de-DE" dirty="0"/>
              <a:t> </a:t>
            </a:r>
            <a:r>
              <a:rPr lang="de-DE" dirty="0" err="1"/>
              <a:t>values</a:t>
            </a:r>
            <a:r>
              <a:rPr lang="de-DE" dirty="0"/>
              <a:t>, </a:t>
            </a:r>
            <a:r>
              <a:rPr lang="de-DE" dirty="0" err="1"/>
              <a:t>as</a:t>
            </a:r>
            <a:r>
              <a:rPr lang="de-DE" dirty="0"/>
              <a:t> </a:t>
            </a:r>
            <a:r>
              <a:rPr lang="de-DE" dirty="0" err="1"/>
              <a:t>well</a:t>
            </a:r>
            <a:r>
              <a:rPr lang="de-DE" dirty="0"/>
              <a:t> </a:t>
            </a:r>
            <a:r>
              <a:rPr lang="de-DE" dirty="0" err="1"/>
              <a:t>as</a:t>
            </a:r>
            <a:r>
              <a:rPr lang="de-DE" dirty="0"/>
              <a:t> </a:t>
            </a:r>
            <a:r>
              <a:rPr lang="de-DE" dirty="0" err="1"/>
              <a:t>int</a:t>
            </a:r>
            <a:r>
              <a:rPr lang="de-DE" dirty="0"/>
              <a:t> </a:t>
            </a:r>
            <a:r>
              <a:rPr lang="de-DE" dirty="0" err="1"/>
              <a:t>and</a:t>
            </a:r>
            <a:r>
              <a:rPr lang="de-DE" dirty="0"/>
              <a:t> </a:t>
            </a:r>
            <a:r>
              <a:rPr lang="de-DE" dirty="0" err="1"/>
              <a:t>long</a:t>
            </a:r>
            <a:r>
              <a:rPr lang="de-DE" dirty="0"/>
              <a:t> </a:t>
            </a:r>
            <a:r>
              <a:rPr lang="de-DE" dirty="0" err="1"/>
              <a:t>values</a:t>
            </a:r>
            <a:r>
              <a:rPr lang="de-DE" dirty="0"/>
              <a:t> in </a:t>
            </a:r>
            <a:r>
              <a:rPr lang="de-DE" dirty="0" err="1"/>
              <a:t>the</a:t>
            </a:r>
            <a:r>
              <a:rPr lang="de-DE" dirty="0"/>
              <a:t> </a:t>
            </a:r>
            <a:r>
              <a:rPr lang="de-DE" dirty="0" err="1"/>
              <a:t>range</a:t>
            </a:r>
            <a:r>
              <a:rPr lang="de-DE" dirty="0"/>
              <a:t> </a:t>
            </a:r>
            <a:r>
              <a:rPr lang="de-DE" dirty="0" err="1"/>
              <a:t>of</a:t>
            </a:r>
            <a:r>
              <a:rPr lang="de-DE" dirty="0"/>
              <a:t> -32K </a:t>
            </a:r>
            <a:r>
              <a:rPr lang="de-DE" dirty="0" err="1"/>
              <a:t>to</a:t>
            </a:r>
            <a:r>
              <a:rPr lang="de-DE" dirty="0"/>
              <a:t> +32K. </a:t>
            </a:r>
          </a:p>
          <a:p>
            <a:endParaRPr lang="de-DE" altLang="de-DE" dirty="0"/>
          </a:p>
        </p:txBody>
      </p:sp>
    </p:spTree>
    <p:extLst>
      <p:ext uri="{BB962C8B-B14F-4D97-AF65-F5344CB8AC3E}">
        <p14:creationId xmlns:p14="http://schemas.microsoft.com/office/powerpoint/2010/main" val="20742332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C4C769-C1E1-C844-8BBB-6E5D331D9353}" type="slidenum">
              <a:rPr lang="en-US" altLang="de-DE"/>
              <a:pPr/>
              <a:t>7</a:t>
            </a:fld>
            <a:endParaRPr lang="en-US" altLang="de-DE"/>
          </a:p>
        </p:txBody>
      </p:sp>
      <p:sp>
        <p:nvSpPr>
          <p:cNvPr id="59392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59392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2166217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27443C-0631-ED41-B674-5ADC4A67E6D0}" type="slidenum">
              <a:rPr lang="en-US" altLang="de-DE"/>
              <a:pPr/>
              <a:t>35</a:t>
            </a:fld>
            <a:endParaRPr lang="en-US" altLang="de-DE"/>
          </a:p>
        </p:txBody>
      </p:sp>
      <p:sp>
        <p:nvSpPr>
          <p:cNvPr id="76697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6697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dirty="0"/>
          </a:p>
        </p:txBody>
      </p:sp>
    </p:spTree>
    <p:extLst>
      <p:ext uri="{BB962C8B-B14F-4D97-AF65-F5344CB8AC3E}">
        <p14:creationId xmlns:p14="http://schemas.microsoft.com/office/powerpoint/2010/main" val="1888916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27443C-0631-ED41-B674-5ADC4A67E6D0}" type="slidenum">
              <a:rPr lang="en-US" altLang="de-DE"/>
              <a:pPr/>
              <a:t>36</a:t>
            </a:fld>
            <a:endParaRPr lang="en-US" altLang="de-DE"/>
          </a:p>
        </p:txBody>
      </p:sp>
      <p:sp>
        <p:nvSpPr>
          <p:cNvPr id="76697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6697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r>
              <a:rPr lang="de-DE" altLang="de-DE" dirty="0" err="1"/>
              <a:t>From</a:t>
            </a:r>
            <a:r>
              <a:rPr lang="de-DE" altLang="de-DE" dirty="0"/>
              <a:t> https://</a:t>
            </a:r>
            <a:r>
              <a:rPr lang="de-DE" altLang="de-DE" dirty="0" err="1"/>
              <a:t>docs.oracle.com</a:t>
            </a:r>
            <a:r>
              <a:rPr lang="de-DE" altLang="de-DE" dirty="0"/>
              <a:t>/</a:t>
            </a:r>
            <a:r>
              <a:rPr lang="de-DE" altLang="de-DE" dirty="0" err="1"/>
              <a:t>javase</a:t>
            </a:r>
            <a:r>
              <a:rPr lang="de-DE" altLang="de-DE" dirty="0"/>
              <a:t>/7/</a:t>
            </a:r>
            <a:r>
              <a:rPr lang="de-DE" altLang="de-DE" dirty="0" err="1"/>
              <a:t>docs</a:t>
            </a:r>
            <a:r>
              <a:rPr lang="de-DE" altLang="de-DE" dirty="0"/>
              <a:t>/</a:t>
            </a:r>
            <a:r>
              <a:rPr lang="de-DE" altLang="de-DE" dirty="0" err="1"/>
              <a:t>api</a:t>
            </a:r>
            <a:r>
              <a:rPr lang="de-DE" altLang="de-DE" dirty="0"/>
              <a:t>/</a:t>
            </a:r>
            <a:r>
              <a:rPr lang="de-DE" altLang="de-DE" dirty="0" err="1"/>
              <a:t>java</a:t>
            </a:r>
            <a:r>
              <a:rPr lang="de-DE" altLang="de-DE" dirty="0"/>
              <a:t>/lang/</a:t>
            </a:r>
            <a:r>
              <a:rPr lang="de-DE" altLang="de-DE" dirty="0" err="1"/>
              <a:t>String.html#compareTo</a:t>
            </a:r>
            <a:r>
              <a:rPr lang="de-DE" altLang="de-DE" dirty="0"/>
              <a:t>(</a:t>
            </a:r>
            <a:r>
              <a:rPr lang="de-DE" altLang="de-DE" dirty="0" err="1"/>
              <a:t>java.lang.String</a:t>
            </a:r>
            <a:r>
              <a:rPr lang="de-DE" altLang="de-DE" dirty="0"/>
              <a:t>):</a:t>
            </a:r>
          </a:p>
          <a:p>
            <a:endParaRPr lang="de-DE" altLang="de-DE" dirty="0"/>
          </a:p>
          <a:p>
            <a:r>
              <a:rPr lang="en-US" sz="1200" kern="1200" dirty="0">
                <a:solidFill>
                  <a:schemeClr val="tx1"/>
                </a:solidFill>
                <a:effectLst/>
                <a:latin typeface="Times" charset="0"/>
                <a:ea typeface="+mn-ea"/>
                <a:cs typeface="+mn-cs"/>
              </a:rPr>
              <a:t>public </a:t>
            </a:r>
            <a:r>
              <a:rPr lang="en-US" sz="1200" kern="1200" dirty="0" err="1">
                <a:solidFill>
                  <a:schemeClr val="tx1"/>
                </a:solidFill>
                <a:effectLst/>
                <a:latin typeface="Times" charset="0"/>
                <a:ea typeface="+mn-ea"/>
                <a:cs typeface="+mn-cs"/>
              </a:rPr>
              <a:t>int</a:t>
            </a:r>
            <a:r>
              <a:rPr lang="en-US" sz="1200" kern="1200" dirty="0">
                <a:solidFill>
                  <a:schemeClr val="tx1"/>
                </a:solidFill>
                <a:effectLst/>
                <a:latin typeface="Times" charset="0"/>
                <a:ea typeface="+mn-ea"/>
                <a:cs typeface="+mn-cs"/>
              </a:rPr>
              <a:t> </a:t>
            </a:r>
            <a:r>
              <a:rPr lang="en-US" sz="1200" kern="1200" dirty="0" err="1">
                <a:solidFill>
                  <a:schemeClr val="tx1"/>
                </a:solidFill>
                <a:effectLst/>
                <a:latin typeface="Times" charset="0"/>
                <a:ea typeface="+mn-ea"/>
                <a:cs typeface="+mn-cs"/>
              </a:rPr>
              <a:t>compareTo</a:t>
            </a:r>
            <a:r>
              <a:rPr lang="en-US" sz="1200" kern="1200" dirty="0">
                <a:solidFill>
                  <a:schemeClr val="tx1"/>
                </a:solidFill>
                <a:effectLst/>
                <a:latin typeface="Times" charset="0"/>
                <a:ea typeface="+mn-ea"/>
                <a:cs typeface="+mn-cs"/>
              </a:rPr>
              <a:t>(String </a:t>
            </a:r>
            <a:r>
              <a:rPr lang="en-US" sz="1200" kern="1200" dirty="0" err="1">
                <a:solidFill>
                  <a:schemeClr val="tx1"/>
                </a:solidFill>
                <a:effectLst/>
                <a:latin typeface="Times" charset="0"/>
                <a:ea typeface="+mn-ea"/>
                <a:cs typeface="+mn-cs"/>
              </a:rPr>
              <a:t>anotherString</a:t>
            </a:r>
            <a:r>
              <a:rPr lang="en-US" sz="1200" kern="1200" dirty="0">
                <a:solidFill>
                  <a:schemeClr val="tx1"/>
                </a:solidFill>
                <a:effectLst/>
                <a:latin typeface="Times" charset="0"/>
                <a:ea typeface="+mn-ea"/>
                <a:cs typeface="+mn-cs"/>
              </a:rPr>
              <a:t>)</a:t>
            </a:r>
            <a:endParaRPr lang="de-DE" sz="1200" kern="1200" dirty="0">
              <a:solidFill>
                <a:schemeClr val="tx1"/>
              </a:solidFill>
              <a:effectLst/>
              <a:latin typeface="Times" charset="0"/>
              <a:ea typeface="+mn-ea"/>
              <a:cs typeface="+mn-cs"/>
            </a:endParaRPr>
          </a:p>
          <a:p>
            <a:r>
              <a:rPr lang="en-US" sz="1200" kern="1200" dirty="0">
                <a:solidFill>
                  <a:schemeClr val="tx1"/>
                </a:solidFill>
                <a:effectLst/>
                <a:latin typeface="Times" charset="0"/>
                <a:ea typeface="+mn-ea"/>
                <a:cs typeface="+mn-cs"/>
              </a:rPr>
              <a:t> </a:t>
            </a:r>
            <a:endParaRPr lang="de-DE" sz="1200" kern="1200" dirty="0">
              <a:solidFill>
                <a:schemeClr val="tx1"/>
              </a:solidFill>
              <a:effectLst/>
              <a:latin typeface="Times" charset="0"/>
              <a:ea typeface="+mn-ea"/>
              <a:cs typeface="+mn-cs"/>
            </a:endParaRPr>
          </a:p>
          <a:p>
            <a:r>
              <a:rPr lang="en-US" sz="1200" kern="1200" dirty="0">
                <a:solidFill>
                  <a:schemeClr val="tx1"/>
                </a:solidFill>
                <a:effectLst/>
                <a:latin typeface="Times" charset="0"/>
                <a:ea typeface="+mn-ea"/>
                <a:cs typeface="+mn-cs"/>
              </a:rPr>
              <a:t>Compares two strings lexicographically. The comparison is based on the Unicode value of each character in the strings. The character sequence represented by this String object is compared lexicographically to the character sequence represented by the argument string. The result is a negative integer if this String object lexicographically precedes the argument string. The result is a positive integer if this String object lexicographically follows the argument string. The result is zero if the strings are equal; </a:t>
            </a:r>
            <a:r>
              <a:rPr lang="en-US" sz="1200" kern="1200" dirty="0" err="1">
                <a:solidFill>
                  <a:schemeClr val="tx1"/>
                </a:solidFill>
                <a:effectLst/>
                <a:latin typeface="Times" charset="0"/>
                <a:ea typeface="+mn-ea"/>
                <a:cs typeface="+mn-cs"/>
              </a:rPr>
              <a:t>compareTo</a:t>
            </a:r>
            <a:r>
              <a:rPr lang="en-US" sz="1200" kern="1200" dirty="0">
                <a:solidFill>
                  <a:schemeClr val="tx1"/>
                </a:solidFill>
                <a:effectLst/>
                <a:latin typeface="Times" charset="0"/>
                <a:ea typeface="+mn-ea"/>
                <a:cs typeface="+mn-cs"/>
              </a:rPr>
              <a:t> returns 0 exactly when the equals(Object) method would return true.</a:t>
            </a:r>
            <a:endParaRPr lang="de-DE" sz="1200" kern="1200" dirty="0">
              <a:solidFill>
                <a:schemeClr val="tx1"/>
              </a:solidFill>
              <a:effectLst/>
              <a:latin typeface="Times" charset="0"/>
              <a:ea typeface="+mn-ea"/>
              <a:cs typeface="+mn-cs"/>
            </a:endParaRPr>
          </a:p>
          <a:p>
            <a:r>
              <a:rPr lang="en-US" sz="1200" kern="1200" dirty="0">
                <a:solidFill>
                  <a:schemeClr val="tx1"/>
                </a:solidFill>
                <a:effectLst/>
                <a:latin typeface="Times" charset="0"/>
                <a:ea typeface="+mn-ea"/>
                <a:cs typeface="+mn-cs"/>
              </a:rPr>
              <a:t> </a:t>
            </a:r>
            <a:endParaRPr lang="de-DE" sz="1200" kern="1200" dirty="0">
              <a:solidFill>
                <a:schemeClr val="tx1"/>
              </a:solidFill>
              <a:effectLst/>
              <a:latin typeface="Times" charset="0"/>
              <a:ea typeface="+mn-ea"/>
              <a:cs typeface="+mn-cs"/>
            </a:endParaRPr>
          </a:p>
          <a:p>
            <a:r>
              <a:rPr lang="en-US" sz="1200" kern="1200" dirty="0">
                <a:solidFill>
                  <a:schemeClr val="tx1"/>
                </a:solidFill>
                <a:effectLst/>
                <a:latin typeface="Times" charset="0"/>
                <a:ea typeface="+mn-ea"/>
                <a:cs typeface="+mn-cs"/>
              </a:rPr>
              <a:t>This is the definition of lexicographic ordering. If two strings are different, then either they have different characters at some index that is a valid index for both strings, or their lengths are different, or both. If they have different characters at one or more index positions, let k be the smallest such index; then the string whose character at position k has the smaller value, as determined by using the &lt; operator, lexicographically precedes the other string. In this case, </a:t>
            </a:r>
            <a:r>
              <a:rPr lang="en-US" sz="1200" kern="1200" dirty="0" err="1">
                <a:solidFill>
                  <a:schemeClr val="tx1"/>
                </a:solidFill>
                <a:effectLst/>
                <a:latin typeface="Times" charset="0"/>
                <a:ea typeface="+mn-ea"/>
                <a:cs typeface="+mn-cs"/>
              </a:rPr>
              <a:t>compareTo</a:t>
            </a:r>
            <a:r>
              <a:rPr lang="en-US" sz="1200" kern="1200" dirty="0">
                <a:solidFill>
                  <a:schemeClr val="tx1"/>
                </a:solidFill>
                <a:effectLst/>
                <a:latin typeface="Times" charset="0"/>
                <a:ea typeface="+mn-ea"/>
                <a:cs typeface="+mn-cs"/>
              </a:rPr>
              <a:t> returns the difference of the two character values at position k in the two string -- that is, the value:</a:t>
            </a:r>
            <a:endParaRPr lang="de-DE" sz="1200" kern="1200" dirty="0">
              <a:solidFill>
                <a:schemeClr val="tx1"/>
              </a:solidFill>
              <a:effectLst/>
              <a:latin typeface="Times" charset="0"/>
              <a:ea typeface="+mn-ea"/>
              <a:cs typeface="+mn-cs"/>
            </a:endParaRPr>
          </a:p>
          <a:p>
            <a:r>
              <a:rPr lang="en-US" sz="1200" kern="1200" dirty="0">
                <a:solidFill>
                  <a:schemeClr val="tx1"/>
                </a:solidFill>
                <a:effectLst/>
                <a:latin typeface="Times" charset="0"/>
                <a:ea typeface="+mn-ea"/>
                <a:cs typeface="+mn-cs"/>
              </a:rPr>
              <a:t> </a:t>
            </a:r>
            <a:endParaRPr lang="de-DE" sz="1200" kern="1200" dirty="0">
              <a:solidFill>
                <a:schemeClr val="tx1"/>
              </a:solidFill>
              <a:effectLst/>
              <a:latin typeface="Times" charset="0"/>
              <a:ea typeface="+mn-ea"/>
              <a:cs typeface="+mn-cs"/>
            </a:endParaRPr>
          </a:p>
          <a:p>
            <a:r>
              <a:rPr lang="en-US" sz="1200" kern="1200" dirty="0">
                <a:solidFill>
                  <a:schemeClr val="tx1"/>
                </a:solidFill>
                <a:effectLst/>
                <a:latin typeface="Times" charset="0"/>
                <a:ea typeface="+mn-ea"/>
                <a:cs typeface="+mn-cs"/>
              </a:rPr>
              <a:t>     </a:t>
            </a:r>
            <a:r>
              <a:rPr lang="en-US" sz="1200" kern="1200" dirty="0" err="1">
                <a:solidFill>
                  <a:schemeClr val="tx1"/>
                </a:solidFill>
                <a:effectLst/>
                <a:latin typeface="Times" charset="0"/>
                <a:ea typeface="+mn-ea"/>
                <a:cs typeface="+mn-cs"/>
              </a:rPr>
              <a:t>this.charAt</a:t>
            </a:r>
            <a:r>
              <a:rPr lang="en-US" sz="1200" kern="1200" dirty="0">
                <a:solidFill>
                  <a:schemeClr val="tx1"/>
                </a:solidFill>
                <a:effectLst/>
                <a:latin typeface="Times" charset="0"/>
                <a:ea typeface="+mn-ea"/>
                <a:cs typeface="+mn-cs"/>
              </a:rPr>
              <a:t>(k)-</a:t>
            </a:r>
            <a:r>
              <a:rPr lang="en-US" sz="1200" kern="1200" dirty="0" err="1">
                <a:solidFill>
                  <a:schemeClr val="tx1"/>
                </a:solidFill>
                <a:effectLst/>
                <a:latin typeface="Times" charset="0"/>
                <a:ea typeface="+mn-ea"/>
                <a:cs typeface="+mn-cs"/>
              </a:rPr>
              <a:t>anotherString.charAt</a:t>
            </a:r>
            <a:r>
              <a:rPr lang="en-US" sz="1200" kern="1200" dirty="0">
                <a:solidFill>
                  <a:schemeClr val="tx1"/>
                </a:solidFill>
                <a:effectLst/>
                <a:latin typeface="Times" charset="0"/>
                <a:ea typeface="+mn-ea"/>
                <a:cs typeface="+mn-cs"/>
              </a:rPr>
              <a:t>(k)</a:t>
            </a:r>
            <a:endParaRPr lang="de-DE" sz="1200" kern="1200" dirty="0">
              <a:solidFill>
                <a:schemeClr val="tx1"/>
              </a:solidFill>
              <a:effectLst/>
              <a:latin typeface="Times" charset="0"/>
              <a:ea typeface="+mn-ea"/>
              <a:cs typeface="+mn-cs"/>
            </a:endParaRPr>
          </a:p>
          <a:p>
            <a:r>
              <a:rPr lang="en-US" sz="1200" kern="1200" dirty="0">
                <a:solidFill>
                  <a:schemeClr val="tx1"/>
                </a:solidFill>
                <a:effectLst/>
                <a:latin typeface="Times" charset="0"/>
                <a:ea typeface="+mn-ea"/>
                <a:cs typeface="+mn-cs"/>
              </a:rPr>
              <a:t>     </a:t>
            </a:r>
            <a:endParaRPr lang="de-DE" sz="1200" kern="1200" dirty="0">
              <a:solidFill>
                <a:schemeClr val="tx1"/>
              </a:solidFill>
              <a:effectLst/>
              <a:latin typeface="Times" charset="0"/>
              <a:ea typeface="+mn-ea"/>
              <a:cs typeface="+mn-cs"/>
            </a:endParaRPr>
          </a:p>
          <a:p>
            <a:r>
              <a:rPr lang="en-US" sz="1200" kern="1200" dirty="0">
                <a:solidFill>
                  <a:schemeClr val="tx1"/>
                </a:solidFill>
                <a:effectLst/>
                <a:latin typeface="Times" charset="0"/>
                <a:ea typeface="+mn-ea"/>
                <a:cs typeface="+mn-cs"/>
              </a:rPr>
              <a:t> </a:t>
            </a:r>
            <a:endParaRPr lang="de-DE" sz="1200" kern="1200" dirty="0">
              <a:solidFill>
                <a:schemeClr val="tx1"/>
              </a:solidFill>
              <a:effectLst/>
              <a:latin typeface="Times" charset="0"/>
              <a:ea typeface="+mn-ea"/>
              <a:cs typeface="+mn-cs"/>
            </a:endParaRPr>
          </a:p>
          <a:p>
            <a:r>
              <a:rPr lang="en-US" sz="1200" kern="1200" dirty="0">
                <a:solidFill>
                  <a:schemeClr val="tx1"/>
                </a:solidFill>
                <a:effectLst/>
                <a:latin typeface="Times" charset="0"/>
                <a:ea typeface="+mn-ea"/>
                <a:cs typeface="+mn-cs"/>
              </a:rPr>
              <a:t>If there is no index position at which they differ, then the shorter string lexicographically precedes the longer string. In this case, </a:t>
            </a:r>
            <a:r>
              <a:rPr lang="en-US" sz="1200" kern="1200" dirty="0" err="1">
                <a:solidFill>
                  <a:schemeClr val="tx1"/>
                </a:solidFill>
                <a:effectLst/>
                <a:latin typeface="Times" charset="0"/>
                <a:ea typeface="+mn-ea"/>
                <a:cs typeface="+mn-cs"/>
              </a:rPr>
              <a:t>compareTo</a:t>
            </a:r>
            <a:r>
              <a:rPr lang="en-US" sz="1200" kern="1200" dirty="0">
                <a:solidFill>
                  <a:schemeClr val="tx1"/>
                </a:solidFill>
                <a:effectLst/>
                <a:latin typeface="Times" charset="0"/>
                <a:ea typeface="+mn-ea"/>
                <a:cs typeface="+mn-cs"/>
              </a:rPr>
              <a:t> returns the difference of the lengths of the strings -- that is, the value:</a:t>
            </a:r>
            <a:endParaRPr lang="de-DE" sz="1200" kern="1200" dirty="0">
              <a:solidFill>
                <a:schemeClr val="tx1"/>
              </a:solidFill>
              <a:effectLst/>
              <a:latin typeface="Times" charset="0"/>
              <a:ea typeface="+mn-ea"/>
              <a:cs typeface="+mn-cs"/>
            </a:endParaRPr>
          </a:p>
          <a:p>
            <a:r>
              <a:rPr lang="en-US" sz="1200" kern="1200" dirty="0">
                <a:solidFill>
                  <a:schemeClr val="tx1"/>
                </a:solidFill>
                <a:effectLst/>
                <a:latin typeface="Times" charset="0"/>
                <a:ea typeface="+mn-ea"/>
                <a:cs typeface="+mn-cs"/>
              </a:rPr>
              <a:t> </a:t>
            </a:r>
            <a:endParaRPr lang="de-DE" sz="1200" kern="1200" dirty="0">
              <a:solidFill>
                <a:schemeClr val="tx1"/>
              </a:solidFill>
              <a:effectLst/>
              <a:latin typeface="Times" charset="0"/>
              <a:ea typeface="+mn-ea"/>
              <a:cs typeface="+mn-cs"/>
            </a:endParaRPr>
          </a:p>
          <a:p>
            <a:r>
              <a:rPr lang="en-US" sz="1200" kern="1200" dirty="0">
                <a:solidFill>
                  <a:schemeClr val="tx1"/>
                </a:solidFill>
                <a:effectLst/>
                <a:latin typeface="Times" charset="0"/>
                <a:ea typeface="+mn-ea"/>
                <a:cs typeface="+mn-cs"/>
              </a:rPr>
              <a:t>     </a:t>
            </a:r>
            <a:r>
              <a:rPr lang="de-DE" sz="1200" kern="1200" dirty="0" err="1">
                <a:solidFill>
                  <a:schemeClr val="tx1"/>
                </a:solidFill>
                <a:effectLst/>
                <a:latin typeface="Times" charset="0"/>
                <a:ea typeface="+mn-ea"/>
                <a:cs typeface="+mn-cs"/>
              </a:rPr>
              <a:t>this.length</a:t>
            </a:r>
            <a:r>
              <a:rPr lang="de-DE" sz="1200" kern="1200" dirty="0">
                <a:solidFill>
                  <a:schemeClr val="tx1"/>
                </a:solidFill>
                <a:effectLst/>
                <a:latin typeface="Times" charset="0"/>
                <a:ea typeface="+mn-ea"/>
                <a:cs typeface="+mn-cs"/>
              </a:rPr>
              <a:t>()-</a:t>
            </a:r>
            <a:r>
              <a:rPr lang="de-DE" sz="1200" kern="1200" dirty="0" err="1">
                <a:solidFill>
                  <a:schemeClr val="tx1"/>
                </a:solidFill>
                <a:effectLst/>
                <a:latin typeface="Times" charset="0"/>
                <a:ea typeface="+mn-ea"/>
                <a:cs typeface="+mn-cs"/>
              </a:rPr>
              <a:t>anotherString.length</a:t>
            </a:r>
            <a:r>
              <a:rPr lang="de-DE" sz="1200" kern="1200" dirty="0">
                <a:solidFill>
                  <a:schemeClr val="tx1"/>
                </a:solidFill>
                <a:effectLst/>
                <a:latin typeface="Times" charset="0"/>
                <a:ea typeface="+mn-ea"/>
                <a:cs typeface="+mn-cs"/>
              </a:rPr>
              <a:t>()</a:t>
            </a:r>
          </a:p>
          <a:p>
            <a:r>
              <a:rPr lang="de-DE" sz="1200" kern="1200" dirty="0">
                <a:solidFill>
                  <a:schemeClr val="tx1"/>
                </a:solidFill>
                <a:effectLst/>
                <a:latin typeface="Times" charset="0"/>
                <a:ea typeface="+mn-ea"/>
                <a:cs typeface="+mn-cs"/>
              </a:rPr>
              <a:t>     </a:t>
            </a:r>
          </a:p>
          <a:p>
            <a:endParaRPr lang="de-DE" altLang="de-DE" dirty="0"/>
          </a:p>
          <a:p>
            <a:endParaRPr lang="de-DE" altLang="de-DE" dirty="0"/>
          </a:p>
        </p:txBody>
      </p:sp>
    </p:spTree>
    <p:extLst>
      <p:ext uri="{BB962C8B-B14F-4D97-AF65-F5344CB8AC3E}">
        <p14:creationId xmlns:p14="http://schemas.microsoft.com/office/powerpoint/2010/main" val="107190375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1DB3CA-3174-E74C-B10C-2B87A5416A8C}" type="slidenum">
              <a:rPr lang="en-US" altLang="de-DE"/>
              <a:pPr/>
              <a:t>37</a:t>
            </a:fld>
            <a:endParaRPr lang="en-US" altLang="de-DE"/>
          </a:p>
        </p:txBody>
      </p:sp>
      <p:sp>
        <p:nvSpPr>
          <p:cNvPr id="76902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6902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8707161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61DB3CA-3174-E74C-B10C-2B87A5416A8C}" type="slidenum">
              <a:rPr lang="en-US" altLang="de-DE"/>
              <a:pPr/>
              <a:t>38</a:t>
            </a:fld>
            <a:endParaRPr lang="en-US" altLang="de-DE"/>
          </a:p>
        </p:txBody>
      </p:sp>
      <p:sp>
        <p:nvSpPr>
          <p:cNvPr id="76902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6902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7203413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54C846-F2B9-5E41-BA8D-C5BA2E75D6E5}" type="slidenum">
              <a:rPr lang="en-US" altLang="de-DE"/>
              <a:pPr/>
              <a:t>39</a:t>
            </a:fld>
            <a:endParaRPr lang="en-US" altLang="de-DE"/>
          </a:p>
        </p:txBody>
      </p:sp>
      <p:sp>
        <p:nvSpPr>
          <p:cNvPr id="77312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7312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41183534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94F8BD-F490-994B-9D67-38E1E578B6D4}" type="slidenum">
              <a:rPr lang="en-US" altLang="de-DE"/>
              <a:pPr/>
              <a:t>40</a:t>
            </a:fld>
            <a:endParaRPr lang="en-US" altLang="de-DE"/>
          </a:p>
        </p:txBody>
      </p:sp>
      <p:sp>
        <p:nvSpPr>
          <p:cNvPr id="77721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7721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t>When you work with strings, there are two idiomatic patterns that are particularly important: </a:t>
            </a:r>
          </a:p>
          <a:p>
            <a:endParaRPr lang="de-DE" altLang="de-DE" dirty="0"/>
          </a:p>
        </p:txBody>
      </p:sp>
    </p:spTree>
    <p:extLst>
      <p:ext uri="{BB962C8B-B14F-4D97-AF65-F5344CB8AC3E}">
        <p14:creationId xmlns:p14="http://schemas.microsoft.com/office/powerpoint/2010/main" val="11698445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089DBE-591E-724C-9E28-3DD0333B9B66}" type="slidenum">
              <a:rPr lang="en-US" altLang="de-DE"/>
              <a:pPr/>
              <a:t>41</a:t>
            </a:fld>
            <a:endParaRPr lang="en-US" altLang="de-DE"/>
          </a:p>
        </p:txBody>
      </p:sp>
      <p:sp>
        <p:nvSpPr>
          <p:cNvPr id="77517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7517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As a client of the </a:t>
            </a:r>
            <a:r>
              <a:rPr lang="en-US" altLang="de-DE" sz="1200" b="1" dirty="0">
                <a:latin typeface="Courier New" charset="0"/>
              </a:rPr>
              <a:t>String</a:t>
            </a:r>
            <a:r>
              <a:rPr lang="en-US" altLang="de-DE" sz="1200" dirty="0">
                <a:latin typeface="Times New Roman" charset="0"/>
              </a:rPr>
              <a:t> class, how would you implement </a:t>
            </a:r>
            <a:r>
              <a:rPr lang="en-US" altLang="de-DE" sz="1200" b="1" dirty="0" err="1">
                <a:latin typeface="Courier New" charset="0"/>
              </a:rPr>
              <a:t>toUpperCase</a:t>
            </a:r>
            <a:r>
              <a:rPr lang="en-US" altLang="de-DE" sz="1200" b="1" dirty="0">
                <a:latin typeface="Courier New" charset="0"/>
              </a:rPr>
              <a:t>(</a:t>
            </a:r>
            <a:r>
              <a:rPr lang="en-US" altLang="de-DE" sz="1200" b="1" dirty="0" err="1">
                <a:latin typeface="Courier New" charset="0"/>
              </a:rPr>
              <a:t>str</a:t>
            </a:r>
            <a:r>
              <a:rPr lang="en-US" altLang="de-DE" sz="1200" b="1" dirty="0">
                <a:latin typeface="Courier New" charset="0"/>
              </a:rPr>
              <a:t>)</a:t>
            </a:r>
            <a:r>
              <a:rPr lang="en-US" altLang="de-DE" sz="1200" dirty="0">
                <a:latin typeface="Times New Roman" charset="0"/>
              </a:rPr>
              <a:t> so it returns an uppercase copy of </a:t>
            </a:r>
            <a:r>
              <a:rPr lang="en-US" altLang="de-DE" sz="1200" b="1" dirty="0" err="1">
                <a:latin typeface="Courier New" charset="0"/>
              </a:rPr>
              <a:t>str</a:t>
            </a:r>
            <a:r>
              <a:rPr lang="en-US" altLang="de-DE" sz="1200" dirty="0">
                <a:latin typeface="Times New Roman" charset="0"/>
              </a:rPr>
              <a:t>?</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Suppose instead that you are implementing the </a:t>
            </a:r>
            <a:r>
              <a:rPr lang="en-US" altLang="de-DE" sz="1200" b="1" dirty="0">
                <a:latin typeface="Courier New" charset="0"/>
              </a:rPr>
              <a:t>String</a:t>
            </a:r>
            <a:r>
              <a:rPr lang="en-US" altLang="de-DE" sz="1200" dirty="0">
                <a:latin typeface="Times New Roman" charset="0"/>
              </a:rPr>
              <a:t> class.  How would you code the method </a:t>
            </a:r>
            <a:r>
              <a:rPr lang="en-US" altLang="de-DE" sz="1200" b="1" dirty="0" err="1">
                <a:latin typeface="Courier New" charset="0"/>
              </a:rPr>
              <a:t>indexOf</a:t>
            </a:r>
            <a:r>
              <a:rPr lang="en-US" altLang="de-DE" sz="1200" b="1" dirty="0">
                <a:latin typeface="Courier New" charset="0"/>
              </a:rPr>
              <a:t>(</a:t>
            </a:r>
            <a:r>
              <a:rPr lang="en-US" altLang="de-DE" sz="1200" b="1" dirty="0" err="1">
                <a:latin typeface="Courier New" charset="0"/>
              </a:rPr>
              <a:t>ch</a:t>
            </a:r>
            <a:r>
              <a:rPr lang="en-US" altLang="de-DE" sz="1200" b="1" dirty="0">
                <a:latin typeface="Courier New" charset="0"/>
              </a:rPr>
              <a:t>)</a:t>
            </a:r>
            <a:r>
              <a:rPr lang="en-US" altLang="de-DE" sz="1200" dirty="0">
                <a:latin typeface="Times New Roman" charset="0"/>
              </a:rPr>
              <a:t>?</a:t>
            </a:r>
          </a:p>
          <a:p>
            <a:endParaRPr lang="de-DE" altLang="de-DE" dirty="0"/>
          </a:p>
        </p:txBody>
      </p:sp>
    </p:spTree>
    <p:extLst>
      <p:ext uri="{BB962C8B-B14F-4D97-AF65-F5344CB8AC3E}">
        <p14:creationId xmlns:p14="http://schemas.microsoft.com/office/powerpoint/2010/main" val="136404254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7DFF58-945E-7D4F-A551-43917778C84B}" type="slidenum">
              <a:rPr lang="en-US" altLang="de-DE"/>
              <a:pPr/>
              <a:t>42</a:t>
            </a:fld>
            <a:endParaRPr lang="en-US" altLang="de-DE"/>
          </a:p>
        </p:txBody>
      </p:sp>
      <p:sp>
        <p:nvSpPr>
          <p:cNvPr id="78541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8541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07517251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33C0F3-E968-AD40-94A5-9E8628863867}" type="slidenum">
              <a:rPr lang="en-US" altLang="de-DE"/>
              <a:pPr/>
              <a:t>43</a:t>
            </a:fld>
            <a:endParaRPr lang="en-US" altLang="de-DE"/>
          </a:p>
        </p:txBody>
      </p:sp>
      <p:sp>
        <p:nvSpPr>
          <p:cNvPr id="82227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227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2657223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368366-41F9-304F-8973-63B7CA9A80AF}" type="slidenum">
              <a:rPr lang="en-US" altLang="de-DE"/>
              <a:pPr/>
              <a:t>44</a:t>
            </a:fld>
            <a:endParaRPr lang="en-US" altLang="de-DE"/>
          </a:p>
        </p:txBody>
      </p:sp>
      <p:sp>
        <p:nvSpPr>
          <p:cNvPr id="82637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637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22798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27E13A-4393-BD4C-8A0D-D07D995BDAD4}" type="slidenum">
              <a:rPr lang="en-US" altLang="de-DE"/>
              <a:pPr/>
              <a:t>8</a:t>
            </a:fld>
            <a:endParaRPr lang="en-US" altLang="de-DE"/>
          </a:p>
        </p:txBody>
      </p:sp>
      <p:sp>
        <p:nvSpPr>
          <p:cNvPr id="73421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3421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57062144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97A035-5D8E-3A48-9789-AB4DC3C51D40}" type="slidenum">
              <a:rPr lang="en-US" altLang="de-DE"/>
              <a:pPr/>
              <a:t>45</a:t>
            </a:fld>
            <a:endParaRPr lang="en-US" altLang="de-DE"/>
          </a:p>
        </p:txBody>
      </p:sp>
      <p:sp>
        <p:nvSpPr>
          <p:cNvPr id="82022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022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dirty="0"/>
          </a:p>
        </p:txBody>
      </p:sp>
    </p:spTree>
    <p:extLst>
      <p:ext uri="{BB962C8B-B14F-4D97-AF65-F5344CB8AC3E}">
        <p14:creationId xmlns:p14="http://schemas.microsoft.com/office/powerpoint/2010/main" val="5597006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97A035-5D8E-3A48-9789-AB4DC3C51D40}" type="slidenum">
              <a:rPr lang="en-US" altLang="de-DE"/>
              <a:pPr/>
              <a:t>46</a:t>
            </a:fld>
            <a:endParaRPr lang="en-US" altLang="de-DE"/>
          </a:p>
        </p:txBody>
      </p:sp>
      <p:sp>
        <p:nvSpPr>
          <p:cNvPr id="82022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022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dirty="0"/>
          </a:p>
        </p:txBody>
      </p:sp>
    </p:spTree>
    <p:extLst>
      <p:ext uri="{BB962C8B-B14F-4D97-AF65-F5344CB8AC3E}">
        <p14:creationId xmlns:p14="http://schemas.microsoft.com/office/powerpoint/2010/main" val="11241365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97A035-5D8E-3A48-9789-AB4DC3C51D40}" type="slidenum">
              <a:rPr lang="en-US" altLang="de-DE"/>
              <a:pPr/>
              <a:t>47</a:t>
            </a:fld>
            <a:endParaRPr lang="en-US" altLang="de-DE"/>
          </a:p>
        </p:txBody>
      </p:sp>
      <p:sp>
        <p:nvSpPr>
          <p:cNvPr id="82022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022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dirty="0"/>
          </a:p>
        </p:txBody>
      </p:sp>
    </p:spTree>
    <p:extLst>
      <p:ext uri="{BB962C8B-B14F-4D97-AF65-F5344CB8AC3E}">
        <p14:creationId xmlns:p14="http://schemas.microsoft.com/office/powerpoint/2010/main" val="39507522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956743C-0F03-E14D-91DC-C07755D12E0C}" type="slidenum">
              <a:rPr lang="en-US" altLang="de-DE"/>
              <a:pPr/>
              <a:t>48</a:t>
            </a:fld>
            <a:endParaRPr lang="en-US" altLang="de-DE"/>
          </a:p>
        </p:txBody>
      </p:sp>
      <p:sp>
        <p:nvSpPr>
          <p:cNvPr id="69325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69325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86566058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697A035-5D8E-3A48-9789-AB4DC3C51D40}" type="slidenum">
              <a:rPr lang="en-US" altLang="de-DE"/>
              <a:pPr/>
              <a:t>49</a:t>
            </a:fld>
            <a:endParaRPr lang="en-US" altLang="de-DE"/>
          </a:p>
        </p:txBody>
      </p:sp>
      <p:sp>
        <p:nvSpPr>
          <p:cNvPr id="82022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022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In accordance with the principle of top-down design, it makes sense to start with the </a:t>
            </a:r>
            <a:r>
              <a:rPr lang="en-US" altLang="de-DE" sz="1200" b="1" dirty="0">
                <a:latin typeface="Courier New" charset="0"/>
              </a:rPr>
              <a:t>run</a:t>
            </a:r>
            <a:r>
              <a:rPr lang="en-US" altLang="de-DE" sz="1200" dirty="0">
                <a:latin typeface="Times New Roman" charset="0"/>
              </a:rPr>
              <a:t> method, which has the following </a:t>
            </a:r>
            <a:r>
              <a:rPr lang="en-US" altLang="de-DE" sz="1200" dirty="0" err="1">
                <a:latin typeface="Times New Roman" charset="0"/>
              </a:rPr>
              <a:t>pseudocode</a:t>
            </a:r>
            <a:r>
              <a:rPr lang="en-US" altLang="de-DE" sz="1200" dirty="0">
                <a:latin typeface="Times New Roman" charset="0"/>
              </a:rPr>
              <a:t> form:  ...</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This </a:t>
            </a:r>
            <a:r>
              <a:rPr lang="en-US" altLang="de-DE" sz="1200" dirty="0" err="1">
                <a:latin typeface="Times New Roman" charset="0"/>
              </a:rPr>
              <a:t>pseudocode</a:t>
            </a:r>
            <a:r>
              <a:rPr lang="en-US" altLang="de-DE" sz="1200" dirty="0">
                <a:latin typeface="Times New Roman" charset="0"/>
              </a:rPr>
              <a:t> is easy to translate to Java, as long as you are willing to include calls to methods you have not yet written: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de-DE" sz="1200" dirty="0">
              <a:latin typeface="Times New Roman" charset="0"/>
            </a:endParaRPr>
          </a:p>
          <a:p>
            <a:endParaRPr lang="de-DE" altLang="de-DE" dirty="0"/>
          </a:p>
        </p:txBody>
      </p:sp>
    </p:spTree>
    <p:extLst>
      <p:ext uri="{BB962C8B-B14F-4D97-AF65-F5344CB8AC3E}">
        <p14:creationId xmlns:p14="http://schemas.microsoft.com/office/powerpoint/2010/main" val="23078620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A7381E-D368-8C41-9A9D-52187F719F32}" type="slidenum">
              <a:rPr lang="en-US" altLang="de-DE"/>
              <a:pPr/>
              <a:t>50</a:t>
            </a:fld>
            <a:endParaRPr lang="en-US" altLang="de-DE"/>
          </a:p>
        </p:txBody>
      </p:sp>
      <p:sp>
        <p:nvSpPr>
          <p:cNvPr id="82841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841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existence of the </a:t>
            </a:r>
            <a:r>
              <a:rPr lang="en-US" altLang="de-DE" sz="1200" b="1" dirty="0" err="1">
                <a:latin typeface="Courier New" charset="0"/>
              </a:rPr>
              <a:t>StringTokenizer</a:t>
            </a:r>
            <a:r>
              <a:rPr lang="en-US" altLang="de-DE" sz="1200" dirty="0">
                <a:latin typeface="Times New Roman" charset="0"/>
              </a:rPr>
              <a:t> class makes it easy to code the </a:t>
            </a:r>
            <a:r>
              <a:rPr lang="en-US" altLang="de-DE" sz="1200" b="1" dirty="0" err="1">
                <a:latin typeface="Courier New" charset="0"/>
              </a:rPr>
              <a:t>translateLine</a:t>
            </a:r>
            <a:r>
              <a:rPr lang="en-US" altLang="de-DE" sz="1200" dirty="0">
                <a:latin typeface="Times New Roman" charset="0"/>
              </a:rPr>
              <a:t> method, which looks like this: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a:t>
            </a:r>
            <a:r>
              <a:rPr lang="en-US" altLang="de-DE" sz="1200" b="1" dirty="0">
                <a:latin typeface="Courier New" charset="0"/>
              </a:rPr>
              <a:t>DELIMITERS</a:t>
            </a:r>
            <a:r>
              <a:rPr lang="en-US" altLang="de-DE" sz="1200" dirty="0">
                <a:latin typeface="Times New Roman" charset="0"/>
              </a:rPr>
              <a:t> constant is a string containing all the legal punctuation marks to ensure that they aren’t combined with the words.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altLang="de-DE" sz="1200" dirty="0">
              <a:latin typeface="Times New Roman" charset="0"/>
            </a:endParaRPr>
          </a:p>
          <a:p>
            <a:endParaRPr lang="de-DE" altLang="de-DE" dirty="0"/>
          </a:p>
        </p:txBody>
      </p:sp>
    </p:spTree>
    <p:extLst>
      <p:ext uri="{BB962C8B-B14F-4D97-AF65-F5344CB8AC3E}">
        <p14:creationId xmlns:p14="http://schemas.microsoft.com/office/powerpoint/2010/main" val="9169220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A7381E-D368-8C41-9A9D-52187F719F32}" type="slidenum">
              <a:rPr lang="en-US" altLang="de-DE"/>
              <a:pPr/>
              <a:t>51</a:t>
            </a:fld>
            <a:endParaRPr lang="en-US" altLang="de-DE"/>
          </a:p>
        </p:txBody>
      </p:sp>
      <p:sp>
        <p:nvSpPr>
          <p:cNvPr id="82841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841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a:t>
            </a:r>
            <a:r>
              <a:rPr lang="en-US" altLang="de-DE" sz="1200" b="1" dirty="0" err="1">
                <a:latin typeface="Courier New" charset="0"/>
              </a:rPr>
              <a:t>translateWord</a:t>
            </a:r>
            <a:r>
              <a:rPr lang="en-US" altLang="de-DE" sz="1200" dirty="0">
                <a:latin typeface="Times New Roman" charset="0"/>
              </a:rPr>
              <a:t> method consists of the rules for forming Pig Latin words, translated into Java: ...</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remaining methods (</a:t>
            </a:r>
            <a:r>
              <a:rPr lang="en-US" altLang="de-DE" sz="1200" b="1" dirty="0" err="1">
                <a:latin typeface="Courier New" charset="0"/>
              </a:rPr>
              <a:t>isWord</a:t>
            </a:r>
            <a:r>
              <a:rPr lang="en-US" altLang="de-DE" sz="1200" dirty="0">
                <a:latin typeface="Times New Roman" charset="0"/>
              </a:rPr>
              <a:t> and </a:t>
            </a:r>
            <a:r>
              <a:rPr lang="en-US" altLang="de-DE" sz="1200" b="1" dirty="0" err="1">
                <a:latin typeface="Courier New" charset="0"/>
              </a:rPr>
              <a:t>findFirstVowel</a:t>
            </a:r>
            <a:r>
              <a:rPr lang="en-US" altLang="de-DE" sz="1200" dirty="0">
                <a:latin typeface="Times New Roman" charset="0"/>
              </a:rPr>
              <a:t>) are both straightforward.  The simulation on the following slide simply assumes that these methods work as intended.</a:t>
            </a:r>
          </a:p>
          <a:p>
            <a:endParaRPr lang="de-DE" altLang="de-DE" dirty="0"/>
          </a:p>
        </p:txBody>
      </p:sp>
    </p:spTree>
    <p:extLst>
      <p:ext uri="{BB962C8B-B14F-4D97-AF65-F5344CB8AC3E}">
        <p14:creationId xmlns:p14="http://schemas.microsoft.com/office/powerpoint/2010/main" val="9280987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A7381E-D368-8C41-9A9D-52187F719F32}" type="slidenum">
              <a:rPr lang="en-US" altLang="de-DE"/>
              <a:pPr/>
              <a:t>52</a:t>
            </a:fld>
            <a:endParaRPr lang="en-US" altLang="de-DE"/>
          </a:p>
        </p:txBody>
      </p:sp>
      <p:sp>
        <p:nvSpPr>
          <p:cNvPr id="82841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82841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a:t>
            </a:r>
            <a:r>
              <a:rPr lang="en-US" altLang="de-DE" sz="1200" b="1" dirty="0" err="1">
                <a:latin typeface="Courier New" charset="0"/>
              </a:rPr>
              <a:t>translateWord</a:t>
            </a:r>
            <a:r>
              <a:rPr lang="en-US" altLang="de-DE" sz="1200" dirty="0">
                <a:latin typeface="Times New Roman" charset="0"/>
              </a:rPr>
              <a:t> method consists of the rules for forming Pig Latin words, translated into Java: ...</a:t>
            </a:r>
          </a:p>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dirty="0">
                <a:latin typeface="Times New Roman" charset="0"/>
              </a:rPr>
              <a:t>The remaining methods (</a:t>
            </a:r>
            <a:r>
              <a:rPr lang="en-US" altLang="de-DE" sz="1200" b="1" dirty="0" err="1">
                <a:latin typeface="Courier New" charset="0"/>
              </a:rPr>
              <a:t>isWord</a:t>
            </a:r>
            <a:r>
              <a:rPr lang="en-US" altLang="de-DE" sz="1200" dirty="0">
                <a:latin typeface="Times New Roman" charset="0"/>
              </a:rPr>
              <a:t> and </a:t>
            </a:r>
            <a:r>
              <a:rPr lang="en-US" altLang="de-DE" sz="1200" b="1" dirty="0" err="1">
                <a:latin typeface="Courier New" charset="0"/>
              </a:rPr>
              <a:t>findFirstVowel</a:t>
            </a:r>
            <a:r>
              <a:rPr lang="en-US" altLang="de-DE" sz="1200" dirty="0">
                <a:latin typeface="Times New Roman" charset="0"/>
              </a:rPr>
              <a:t>) are both straightforward.  The simulation on the following slide simply assumes that these methods work as intended.</a:t>
            </a:r>
          </a:p>
          <a:p>
            <a:endParaRPr lang="de-DE" altLang="de-DE" dirty="0"/>
          </a:p>
        </p:txBody>
      </p:sp>
    </p:spTree>
    <p:extLst>
      <p:ext uri="{BB962C8B-B14F-4D97-AF65-F5344CB8AC3E}">
        <p14:creationId xmlns:p14="http://schemas.microsoft.com/office/powerpoint/2010/main" val="56001196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9D5D67-35E5-EB49-9126-3FC5E9B20370}" type="slidenum">
              <a:rPr lang="en-US" altLang="de-DE"/>
              <a:pPr/>
              <a:t>53</a:t>
            </a:fld>
            <a:endParaRPr lang="en-US" altLang="de-DE"/>
          </a:p>
        </p:txBody>
      </p:sp>
      <p:sp>
        <p:nvSpPr>
          <p:cNvPr id="79565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9565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943898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9BE9A1-90B7-9440-8ED3-08567EC7E2AF}" type="slidenum">
              <a:rPr lang="en-US" altLang="de-DE"/>
              <a:pPr/>
              <a:t>9</a:t>
            </a:fld>
            <a:endParaRPr lang="en-US" altLang="de-DE"/>
          </a:p>
        </p:txBody>
      </p:sp>
      <p:sp>
        <p:nvSpPr>
          <p:cNvPr id="73625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3625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565603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F1FB21-57ED-054E-B1E6-3B08138065B1}" type="slidenum">
              <a:rPr lang="en-US" altLang="de-DE"/>
              <a:pPr/>
              <a:t>10</a:t>
            </a:fld>
            <a:endParaRPr lang="en-US" altLang="de-DE"/>
          </a:p>
        </p:txBody>
      </p:sp>
      <p:sp>
        <p:nvSpPr>
          <p:cNvPr id="73830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3830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336697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27E13A-4393-BD4C-8A0D-D07D995BDAD4}" type="slidenum">
              <a:rPr lang="en-US" altLang="de-DE"/>
              <a:pPr/>
              <a:t>11</a:t>
            </a:fld>
            <a:endParaRPr lang="en-US" altLang="de-DE"/>
          </a:p>
        </p:txBody>
      </p:sp>
      <p:sp>
        <p:nvSpPr>
          <p:cNvPr id="73421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3421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dirty="0"/>
          </a:p>
        </p:txBody>
      </p:sp>
    </p:spTree>
    <p:extLst>
      <p:ext uri="{BB962C8B-B14F-4D97-AF65-F5344CB8AC3E}">
        <p14:creationId xmlns:p14="http://schemas.microsoft.com/office/powerpoint/2010/main" val="1807623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27E13A-4393-BD4C-8A0D-D07D995BDAD4}" type="slidenum">
              <a:rPr lang="en-US" altLang="de-DE"/>
              <a:pPr/>
              <a:t>12</a:t>
            </a:fld>
            <a:endParaRPr lang="en-US" altLang="de-DE"/>
          </a:p>
        </p:txBody>
      </p:sp>
      <p:sp>
        <p:nvSpPr>
          <p:cNvPr id="73421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3421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8524505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27E13A-4393-BD4C-8A0D-D07D995BDAD4}" type="slidenum">
              <a:rPr lang="en-US" altLang="de-DE"/>
              <a:pPr/>
              <a:t>13</a:t>
            </a:fld>
            <a:endParaRPr lang="en-US" altLang="de-DE"/>
          </a:p>
        </p:txBody>
      </p:sp>
      <p:sp>
        <p:nvSpPr>
          <p:cNvPr id="73421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73421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534918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endParaRPr lang="en-US"/>
          </a:p>
        </p:txBody>
      </p:sp>
      <p:sp>
        <p:nvSpPr>
          <p:cNvPr id="3" name="Unt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p:cNvSpPr>
            <a:spLocks noGrp="1"/>
          </p:cNvSpPr>
          <p:nvPr>
            <p:ph type="dt" sz="half" idx="10"/>
          </p:nvPr>
        </p:nvSpPr>
        <p:spPr/>
        <p:txBody>
          <a:bodyPr/>
          <a:lstStyle>
            <a:lvl1pPr>
              <a:defRPr/>
            </a:lvl1pPr>
          </a:lstStyle>
          <a:p>
            <a:endParaRPr lang="en-US" altLang="de-DE"/>
          </a:p>
        </p:txBody>
      </p:sp>
      <p:sp>
        <p:nvSpPr>
          <p:cNvPr id="5" name="Fußzeilenplatzhalter 4"/>
          <p:cNvSpPr>
            <a:spLocks noGrp="1"/>
          </p:cNvSpPr>
          <p:nvPr>
            <p:ph type="ftr" sz="quarter" idx="11"/>
          </p:nvPr>
        </p:nvSpPr>
        <p:spPr/>
        <p:txBody>
          <a:bodyPr/>
          <a:lstStyle>
            <a:lvl1pPr>
              <a:defRPr/>
            </a:lvl1pPr>
          </a:lstStyle>
          <a:p>
            <a:endParaRPr lang="en-US" altLang="de-DE"/>
          </a:p>
        </p:txBody>
      </p:sp>
      <p:sp>
        <p:nvSpPr>
          <p:cNvPr id="6" name="Foliennummernplatzhalter 5"/>
          <p:cNvSpPr>
            <a:spLocks noGrp="1"/>
          </p:cNvSpPr>
          <p:nvPr>
            <p:ph type="sldNum" sz="quarter" idx="12"/>
          </p:nvPr>
        </p:nvSpPr>
        <p:spPr/>
        <p:txBody>
          <a:bodyPr/>
          <a:lstStyle>
            <a:lvl1pPr>
              <a:defRPr/>
            </a:lvl1pPr>
          </a:lstStyle>
          <a:p>
            <a:fld id="{6AFE4A37-51F7-FE40-959F-741F9138D124}" type="slidenum">
              <a:rPr lang="en-US" altLang="de-DE"/>
              <a:pPr/>
              <a:t>‹Nr.›</a:t>
            </a:fld>
            <a:endParaRPr lang="en-US" altLang="de-DE"/>
          </a:p>
        </p:txBody>
      </p:sp>
    </p:spTree>
    <p:extLst>
      <p:ext uri="{BB962C8B-B14F-4D97-AF65-F5344CB8AC3E}">
        <p14:creationId xmlns:p14="http://schemas.microsoft.com/office/powerpoint/2010/main" val="808796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Platzhalter für vertikalen Text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lvl1pPr>
              <a:defRPr/>
            </a:lvl1pPr>
          </a:lstStyle>
          <a:p>
            <a:endParaRPr lang="en-US" altLang="de-DE"/>
          </a:p>
        </p:txBody>
      </p:sp>
      <p:sp>
        <p:nvSpPr>
          <p:cNvPr id="5" name="Fußzeilenplatzhalter 4"/>
          <p:cNvSpPr>
            <a:spLocks noGrp="1"/>
          </p:cNvSpPr>
          <p:nvPr>
            <p:ph type="ftr" sz="quarter" idx="11"/>
          </p:nvPr>
        </p:nvSpPr>
        <p:spPr/>
        <p:txBody>
          <a:bodyPr/>
          <a:lstStyle>
            <a:lvl1pPr>
              <a:defRPr/>
            </a:lvl1pPr>
          </a:lstStyle>
          <a:p>
            <a:endParaRPr lang="en-US" altLang="de-DE"/>
          </a:p>
        </p:txBody>
      </p:sp>
      <p:sp>
        <p:nvSpPr>
          <p:cNvPr id="6" name="Foliennummernplatzhalter 5"/>
          <p:cNvSpPr>
            <a:spLocks noGrp="1"/>
          </p:cNvSpPr>
          <p:nvPr>
            <p:ph type="sldNum" sz="quarter" idx="12"/>
          </p:nvPr>
        </p:nvSpPr>
        <p:spPr/>
        <p:txBody>
          <a:bodyPr/>
          <a:lstStyle>
            <a:lvl1pPr>
              <a:defRPr/>
            </a:lvl1pPr>
          </a:lstStyle>
          <a:p>
            <a:fld id="{CABF3E76-B135-8C4B-A102-E77ACDEA378B}" type="slidenum">
              <a:rPr lang="en-US" altLang="de-DE"/>
              <a:pPr/>
              <a:t>‹Nr.›</a:t>
            </a:fld>
            <a:endParaRPr lang="en-US" altLang="de-DE"/>
          </a:p>
        </p:txBody>
      </p:sp>
    </p:spTree>
    <p:extLst>
      <p:ext uri="{BB962C8B-B14F-4D97-AF65-F5344CB8AC3E}">
        <p14:creationId xmlns:p14="http://schemas.microsoft.com/office/powerpoint/2010/main" val="426887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a:t>Mastertitelformat bearbeiten</a:t>
            </a:r>
            <a:endParaRPr lang="en-US"/>
          </a:p>
        </p:txBody>
      </p:sp>
      <p:sp>
        <p:nvSpPr>
          <p:cNvPr id="3" name="Platzhalter für vertikalen Text 2"/>
          <p:cNvSpPr>
            <a:spLocks noGrp="1"/>
          </p:cNvSpPr>
          <p:nvPr>
            <p:ph type="body" orient="vert" idx="1"/>
          </p:nvPr>
        </p:nvSpPr>
        <p:spPr>
          <a:xfrm>
            <a:off x="685800" y="609600"/>
            <a:ext cx="5676900" cy="548640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lvl1pPr>
              <a:defRPr/>
            </a:lvl1pPr>
          </a:lstStyle>
          <a:p>
            <a:endParaRPr lang="en-US" altLang="de-DE"/>
          </a:p>
        </p:txBody>
      </p:sp>
      <p:sp>
        <p:nvSpPr>
          <p:cNvPr id="5" name="Fußzeilenplatzhalter 4"/>
          <p:cNvSpPr>
            <a:spLocks noGrp="1"/>
          </p:cNvSpPr>
          <p:nvPr>
            <p:ph type="ftr" sz="quarter" idx="11"/>
          </p:nvPr>
        </p:nvSpPr>
        <p:spPr/>
        <p:txBody>
          <a:bodyPr/>
          <a:lstStyle>
            <a:lvl1pPr>
              <a:defRPr/>
            </a:lvl1pPr>
          </a:lstStyle>
          <a:p>
            <a:endParaRPr lang="en-US" altLang="de-DE"/>
          </a:p>
        </p:txBody>
      </p:sp>
      <p:sp>
        <p:nvSpPr>
          <p:cNvPr id="6" name="Foliennummernplatzhalter 5"/>
          <p:cNvSpPr>
            <a:spLocks noGrp="1"/>
          </p:cNvSpPr>
          <p:nvPr>
            <p:ph type="sldNum" sz="quarter" idx="12"/>
          </p:nvPr>
        </p:nvSpPr>
        <p:spPr/>
        <p:txBody>
          <a:bodyPr/>
          <a:lstStyle>
            <a:lvl1pPr>
              <a:defRPr/>
            </a:lvl1pPr>
          </a:lstStyle>
          <a:p>
            <a:fld id="{A49A9299-71A2-FB4F-8E6C-70D3C97DAA69}" type="slidenum">
              <a:rPr lang="en-US" altLang="de-DE"/>
              <a:pPr/>
              <a:t>‹Nr.›</a:t>
            </a:fld>
            <a:endParaRPr lang="en-US" altLang="de-DE"/>
          </a:p>
        </p:txBody>
      </p:sp>
    </p:spTree>
    <p:extLst>
      <p:ext uri="{BB962C8B-B14F-4D97-AF65-F5344CB8AC3E}">
        <p14:creationId xmlns:p14="http://schemas.microsoft.com/office/powerpoint/2010/main" val="2102041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lvl1pPr>
              <a:defRPr/>
            </a:lvl1pPr>
          </a:lstStyle>
          <a:p>
            <a:endParaRPr lang="en-US" altLang="de-DE"/>
          </a:p>
        </p:txBody>
      </p:sp>
      <p:sp>
        <p:nvSpPr>
          <p:cNvPr id="5" name="Fußzeilenplatzhalter 4"/>
          <p:cNvSpPr>
            <a:spLocks noGrp="1"/>
          </p:cNvSpPr>
          <p:nvPr>
            <p:ph type="ftr" sz="quarter" idx="11"/>
          </p:nvPr>
        </p:nvSpPr>
        <p:spPr/>
        <p:txBody>
          <a:bodyPr/>
          <a:lstStyle>
            <a:lvl1pPr>
              <a:defRPr/>
            </a:lvl1pPr>
          </a:lstStyle>
          <a:p>
            <a:endParaRPr lang="en-US" altLang="de-DE"/>
          </a:p>
        </p:txBody>
      </p:sp>
      <p:sp>
        <p:nvSpPr>
          <p:cNvPr id="6" name="Foliennummernplatzhalter 5"/>
          <p:cNvSpPr>
            <a:spLocks noGrp="1"/>
          </p:cNvSpPr>
          <p:nvPr>
            <p:ph type="sldNum" sz="quarter" idx="12"/>
          </p:nvPr>
        </p:nvSpPr>
        <p:spPr/>
        <p:txBody>
          <a:bodyPr/>
          <a:lstStyle>
            <a:lvl1pPr>
              <a:defRPr/>
            </a:lvl1pPr>
          </a:lstStyle>
          <a:p>
            <a:fld id="{08F1C22C-56B7-8E4A-A85D-6B5E4AB162C3}" type="slidenum">
              <a:rPr lang="en-US" altLang="de-DE"/>
              <a:pPr/>
              <a:t>‹Nr.›</a:t>
            </a:fld>
            <a:endParaRPr lang="en-US" altLang="de-DE"/>
          </a:p>
        </p:txBody>
      </p:sp>
    </p:spTree>
    <p:extLst>
      <p:ext uri="{BB962C8B-B14F-4D97-AF65-F5344CB8AC3E}">
        <p14:creationId xmlns:p14="http://schemas.microsoft.com/office/powerpoint/2010/main" val="2024135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nchor="b"/>
          <a:lstStyle>
            <a:lvl1pPr>
              <a:defRPr sz="6000"/>
            </a:lvl1pPr>
          </a:lstStyle>
          <a:p>
            <a:r>
              <a:rPr lang="de-DE"/>
              <a:t>Mastertitelformat bearbeiten</a:t>
            </a:r>
            <a:endParaRPr lang="en-US"/>
          </a:p>
        </p:txBody>
      </p:sp>
      <p:sp>
        <p:nvSpPr>
          <p:cNvPr id="3" name="Textplatzhalt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Mastertextformat bearbeiten</a:t>
            </a:r>
          </a:p>
        </p:txBody>
      </p:sp>
      <p:sp>
        <p:nvSpPr>
          <p:cNvPr id="4" name="Datumsplatzhalter 3"/>
          <p:cNvSpPr>
            <a:spLocks noGrp="1"/>
          </p:cNvSpPr>
          <p:nvPr>
            <p:ph type="dt" sz="half" idx="10"/>
          </p:nvPr>
        </p:nvSpPr>
        <p:spPr/>
        <p:txBody>
          <a:bodyPr/>
          <a:lstStyle>
            <a:lvl1pPr>
              <a:defRPr/>
            </a:lvl1pPr>
          </a:lstStyle>
          <a:p>
            <a:endParaRPr lang="en-US" altLang="de-DE"/>
          </a:p>
        </p:txBody>
      </p:sp>
      <p:sp>
        <p:nvSpPr>
          <p:cNvPr id="5" name="Fußzeilenplatzhalter 4"/>
          <p:cNvSpPr>
            <a:spLocks noGrp="1"/>
          </p:cNvSpPr>
          <p:nvPr>
            <p:ph type="ftr" sz="quarter" idx="11"/>
          </p:nvPr>
        </p:nvSpPr>
        <p:spPr/>
        <p:txBody>
          <a:bodyPr/>
          <a:lstStyle>
            <a:lvl1pPr>
              <a:defRPr/>
            </a:lvl1pPr>
          </a:lstStyle>
          <a:p>
            <a:endParaRPr lang="en-US" altLang="de-DE"/>
          </a:p>
        </p:txBody>
      </p:sp>
      <p:sp>
        <p:nvSpPr>
          <p:cNvPr id="6" name="Foliennummernplatzhalter 5"/>
          <p:cNvSpPr>
            <a:spLocks noGrp="1"/>
          </p:cNvSpPr>
          <p:nvPr>
            <p:ph type="sldNum" sz="quarter" idx="12"/>
          </p:nvPr>
        </p:nvSpPr>
        <p:spPr/>
        <p:txBody>
          <a:bodyPr/>
          <a:lstStyle>
            <a:lvl1pPr>
              <a:defRPr/>
            </a:lvl1pPr>
          </a:lstStyle>
          <a:p>
            <a:fld id="{D81D0657-7CAE-6348-8A69-263BEE1450CC}" type="slidenum">
              <a:rPr lang="en-US" altLang="de-DE"/>
              <a:pPr/>
              <a:t>‹Nr.›</a:t>
            </a:fld>
            <a:endParaRPr lang="en-US" altLang="de-DE"/>
          </a:p>
        </p:txBody>
      </p:sp>
    </p:spTree>
    <p:extLst>
      <p:ext uri="{BB962C8B-B14F-4D97-AF65-F5344CB8AC3E}">
        <p14:creationId xmlns:p14="http://schemas.microsoft.com/office/powerpoint/2010/main" val="1349669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Inhaltsplatzhalter 2"/>
          <p:cNvSpPr>
            <a:spLocks noGrp="1"/>
          </p:cNvSpPr>
          <p:nvPr>
            <p:ph sz="half" idx="1"/>
          </p:nvPr>
        </p:nvSpPr>
        <p:spPr>
          <a:xfrm>
            <a:off x="685800" y="1981200"/>
            <a:ext cx="3810000" cy="41148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48200" y="1981200"/>
            <a:ext cx="3810000" cy="41148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p:cNvSpPr>
            <a:spLocks noGrp="1"/>
          </p:cNvSpPr>
          <p:nvPr>
            <p:ph type="dt" sz="half" idx="10"/>
          </p:nvPr>
        </p:nvSpPr>
        <p:spPr/>
        <p:txBody>
          <a:bodyPr/>
          <a:lstStyle>
            <a:lvl1pPr>
              <a:defRPr/>
            </a:lvl1pPr>
          </a:lstStyle>
          <a:p>
            <a:endParaRPr lang="en-US" altLang="de-DE"/>
          </a:p>
        </p:txBody>
      </p:sp>
      <p:sp>
        <p:nvSpPr>
          <p:cNvPr id="6" name="Fußzeilenplatzhalter 5"/>
          <p:cNvSpPr>
            <a:spLocks noGrp="1"/>
          </p:cNvSpPr>
          <p:nvPr>
            <p:ph type="ftr" sz="quarter" idx="11"/>
          </p:nvPr>
        </p:nvSpPr>
        <p:spPr/>
        <p:txBody>
          <a:bodyPr/>
          <a:lstStyle>
            <a:lvl1pPr>
              <a:defRPr/>
            </a:lvl1pPr>
          </a:lstStyle>
          <a:p>
            <a:endParaRPr lang="en-US" altLang="de-DE"/>
          </a:p>
        </p:txBody>
      </p:sp>
      <p:sp>
        <p:nvSpPr>
          <p:cNvPr id="7" name="Foliennummernplatzhalter 6"/>
          <p:cNvSpPr>
            <a:spLocks noGrp="1"/>
          </p:cNvSpPr>
          <p:nvPr>
            <p:ph type="sldNum" sz="quarter" idx="12"/>
          </p:nvPr>
        </p:nvSpPr>
        <p:spPr/>
        <p:txBody>
          <a:bodyPr/>
          <a:lstStyle>
            <a:lvl1pPr>
              <a:defRPr/>
            </a:lvl1pPr>
          </a:lstStyle>
          <a:p>
            <a:fld id="{59B31AED-97E4-A344-B3F0-AF3DE518FA7B}" type="slidenum">
              <a:rPr lang="en-US" altLang="de-DE"/>
              <a:pPr/>
              <a:t>‹Nr.›</a:t>
            </a:fld>
            <a:endParaRPr lang="en-US" altLang="de-DE"/>
          </a:p>
        </p:txBody>
      </p:sp>
    </p:spTree>
    <p:extLst>
      <p:ext uri="{BB962C8B-B14F-4D97-AF65-F5344CB8AC3E}">
        <p14:creationId xmlns:p14="http://schemas.microsoft.com/office/powerpoint/2010/main" val="23220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e-DE"/>
              <a:t>Mastertitelformat bearbeiten</a:t>
            </a:r>
            <a:endParaRPr lang="en-US"/>
          </a:p>
        </p:txBody>
      </p:sp>
      <p:sp>
        <p:nvSpPr>
          <p:cNvPr id="3" name="Textplatzhalt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p:cNvSpPr>
            <a:spLocks noGrp="1"/>
          </p:cNvSpPr>
          <p:nvPr>
            <p:ph type="dt" sz="half" idx="10"/>
          </p:nvPr>
        </p:nvSpPr>
        <p:spPr/>
        <p:txBody>
          <a:bodyPr/>
          <a:lstStyle>
            <a:lvl1pPr>
              <a:defRPr/>
            </a:lvl1pPr>
          </a:lstStyle>
          <a:p>
            <a:endParaRPr lang="en-US" altLang="de-DE"/>
          </a:p>
        </p:txBody>
      </p:sp>
      <p:sp>
        <p:nvSpPr>
          <p:cNvPr id="8" name="Fußzeilenplatzhalter 7"/>
          <p:cNvSpPr>
            <a:spLocks noGrp="1"/>
          </p:cNvSpPr>
          <p:nvPr>
            <p:ph type="ftr" sz="quarter" idx="11"/>
          </p:nvPr>
        </p:nvSpPr>
        <p:spPr/>
        <p:txBody>
          <a:bodyPr/>
          <a:lstStyle>
            <a:lvl1pPr>
              <a:defRPr/>
            </a:lvl1pPr>
          </a:lstStyle>
          <a:p>
            <a:endParaRPr lang="en-US" altLang="de-DE"/>
          </a:p>
        </p:txBody>
      </p:sp>
      <p:sp>
        <p:nvSpPr>
          <p:cNvPr id="9" name="Foliennummernplatzhalter 8"/>
          <p:cNvSpPr>
            <a:spLocks noGrp="1"/>
          </p:cNvSpPr>
          <p:nvPr>
            <p:ph type="sldNum" sz="quarter" idx="12"/>
          </p:nvPr>
        </p:nvSpPr>
        <p:spPr/>
        <p:txBody>
          <a:bodyPr/>
          <a:lstStyle>
            <a:lvl1pPr>
              <a:defRPr/>
            </a:lvl1pPr>
          </a:lstStyle>
          <a:p>
            <a:fld id="{6F0451EE-163F-0C49-8296-AEA78535613F}" type="slidenum">
              <a:rPr lang="en-US" altLang="de-DE"/>
              <a:pPr/>
              <a:t>‹Nr.›</a:t>
            </a:fld>
            <a:endParaRPr lang="en-US" altLang="de-DE"/>
          </a:p>
        </p:txBody>
      </p:sp>
    </p:spTree>
    <p:extLst>
      <p:ext uri="{BB962C8B-B14F-4D97-AF65-F5344CB8AC3E}">
        <p14:creationId xmlns:p14="http://schemas.microsoft.com/office/powerpoint/2010/main" val="15754286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Datumsplatzhalter 2"/>
          <p:cNvSpPr>
            <a:spLocks noGrp="1"/>
          </p:cNvSpPr>
          <p:nvPr>
            <p:ph type="dt" sz="half" idx="10"/>
          </p:nvPr>
        </p:nvSpPr>
        <p:spPr/>
        <p:txBody>
          <a:bodyPr/>
          <a:lstStyle>
            <a:lvl1pPr>
              <a:defRPr/>
            </a:lvl1pPr>
          </a:lstStyle>
          <a:p>
            <a:endParaRPr lang="en-US" altLang="de-DE"/>
          </a:p>
        </p:txBody>
      </p:sp>
      <p:sp>
        <p:nvSpPr>
          <p:cNvPr id="4" name="Fußzeilenplatzhalter 3"/>
          <p:cNvSpPr>
            <a:spLocks noGrp="1"/>
          </p:cNvSpPr>
          <p:nvPr>
            <p:ph type="ftr" sz="quarter" idx="11"/>
          </p:nvPr>
        </p:nvSpPr>
        <p:spPr/>
        <p:txBody>
          <a:bodyPr/>
          <a:lstStyle>
            <a:lvl1pPr>
              <a:defRPr/>
            </a:lvl1pPr>
          </a:lstStyle>
          <a:p>
            <a:endParaRPr lang="en-US" altLang="de-DE"/>
          </a:p>
        </p:txBody>
      </p:sp>
      <p:sp>
        <p:nvSpPr>
          <p:cNvPr id="5" name="Foliennummernplatzhalter 4"/>
          <p:cNvSpPr>
            <a:spLocks noGrp="1"/>
          </p:cNvSpPr>
          <p:nvPr>
            <p:ph type="sldNum" sz="quarter" idx="12"/>
          </p:nvPr>
        </p:nvSpPr>
        <p:spPr/>
        <p:txBody>
          <a:bodyPr/>
          <a:lstStyle>
            <a:lvl1pPr>
              <a:defRPr/>
            </a:lvl1pPr>
          </a:lstStyle>
          <a:p>
            <a:fld id="{4DC28B10-84DB-AE40-8011-B1712DF039D2}" type="slidenum">
              <a:rPr lang="en-US" altLang="de-DE"/>
              <a:pPr/>
              <a:t>‹Nr.›</a:t>
            </a:fld>
            <a:endParaRPr lang="en-US" altLang="de-DE"/>
          </a:p>
        </p:txBody>
      </p:sp>
    </p:spTree>
    <p:extLst>
      <p:ext uri="{BB962C8B-B14F-4D97-AF65-F5344CB8AC3E}">
        <p14:creationId xmlns:p14="http://schemas.microsoft.com/office/powerpoint/2010/main" val="1903487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endParaRPr lang="en-US" altLang="de-DE"/>
          </a:p>
        </p:txBody>
      </p:sp>
      <p:sp>
        <p:nvSpPr>
          <p:cNvPr id="3" name="Fußzeilenplatzhalter 2"/>
          <p:cNvSpPr>
            <a:spLocks noGrp="1"/>
          </p:cNvSpPr>
          <p:nvPr>
            <p:ph type="ftr" sz="quarter" idx="11"/>
          </p:nvPr>
        </p:nvSpPr>
        <p:spPr/>
        <p:txBody>
          <a:bodyPr/>
          <a:lstStyle>
            <a:lvl1pPr>
              <a:defRPr/>
            </a:lvl1pPr>
          </a:lstStyle>
          <a:p>
            <a:endParaRPr lang="en-US" altLang="de-DE"/>
          </a:p>
        </p:txBody>
      </p:sp>
      <p:sp>
        <p:nvSpPr>
          <p:cNvPr id="4" name="Foliennummernplatzhalter 3"/>
          <p:cNvSpPr>
            <a:spLocks noGrp="1"/>
          </p:cNvSpPr>
          <p:nvPr>
            <p:ph type="sldNum" sz="quarter" idx="12"/>
          </p:nvPr>
        </p:nvSpPr>
        <p:spPr/>
        <p:txBody>
          <a:bodyPr/>
          <a:lstStyle>
            <a:lvl1pPr>
              <a:defRPr/>
            </a:lvl1pPr>
          </a:lstStyle>
          <a:p>
            <a:fld id="{30F8252E-66EC-6B49-A41A-D99E062972FF}" type="slidenum">
              <a:rPr lang="en-US" altLang="de-DE"/>
              <a:pPr/>
              <a:t>‹Nr.›</a:t>
            </a:fld>
            <a:endParaRPr lang="en-US" altLang="de-DE"/>
          </a:p>
        </p:txBody>
      </p:sp>
    </p:spTree>
    <p:extLst>
      <p:ext uri="{BB962C8B-B14F-4D97-AF65-F5344CB8AC3E}">
        <p14:creationId xmlns:p14="http://schemas.microsoft.com/office/powerpoint/2010/main" val="8439347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en-US"/>
          </a:p>
        </p:txBody>
      </p:sp>
      <p:sp>
        <p:nvSpPr>
          <p:cNvPr id="3" name="Inhaltsplatzhalt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lvl1pPr>
              <a:defRPr/>
            </a:lvl1pPr>
          </a:lstStyle>
          <a:p>
            <a:endParaRPr lang="en-US" altLang="de-DE"/>
          </a:p>
        </p:txBody>
      </p:sp>
      <p:sp>
        <p:nvSpPr>
          <p:cNvPr id="6" name="Fußzeilenplatzhalter 5"/>
          <p:cNvSpPr>
            <a:spLocks noGrp="1"/>
          </p:cNvSpPr>
          <p:nvPr>
            <p:ph type="ftr" sz="quarter" idx="11"/>
          </p:nvPr>
        </p:nvSpPr>
        <p:spPr/>
        <p:txBody>
          <a:bodyPr/>
          <a:lstStyle>
            <a:lvl1pPr>
              <a:defRPr/>
            </a:lvl1pPr>
          </a:lstStyle>
          <a:p>
            <a:endParaRPr lang="en-US" altLang="de-DE"/>
          </a:p>
        </p:txBody>
      </p:sp>
      <p:sp>
        <p:nvSpPr>
          <p:cNvPr id="7" name="Foliennummernplatzhalter 6"/>
          <p:cNvSpPr>
            <a:spLocks noGrp="1"/>
          </p:cNvSpPr>
          <p:nvPr>
            <p:ph type="sldNum" sz="quarter" idx="12"/>
          </p:nvPr>
        </p:nvSpPr>
        <p:spPr/>
        <p:txBody>
          <a:bodyPr/>
          <a:lstStyle>
            <a:lvl1pPr>
              <a:defRPr/>
            </a:lvl1pPr>
          </a:lstStyle>
          <a:p>
            <a:fld id="{C9004E57-D4AE-124B-AE40-36B1A2752B5B}" type="slidenum">
              <a:rPr lang="en-US" altLang="de-DE"/>
              <a:pPr/>
              <a:t>‹Nr.›</a:t>
            </a:fld>
            <a:endParaRPr lang="en-US" altLang="de-DE"/>
          </a:p>
        </p:txBody>
      </p:sp>
    </p:spTree>
    <p:extLst>
      <p:ext uri="{BB962C8B-B14F-4D97-AF65-F5344CB8AC3E}">
        <p14:creationId xmlns:p14="http://schemas.microsoft.com/office/powerpoint/2010/main" val="2030128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en-US"/>
          </a:p>
        </p:txBody>
      </p:sp>
      <p:sp>
        <p:nvSpPr>
          <p:cNvPr id="3" name="Bildplatzhalt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lvl1pPr>
              <a:defRPr/>
            </a:lvl1pPr>
          </a:lstStyle>
          <a:p>
            <a:endParaRPr lang="en-US" altLang="de-DE"/>
          </a:p>
        </p:txBody>
      </p:sp>
      <p:sp>
        <p:nvSpPr>
          <p:cNvPr id="6" name="Fußzeilenplatzhalter 5"/>
          <p:cNvSpPr>
            <a:spLocks noGrp="1"/>
          </p:cNvSpPr>
          <p:nvPr>
            <p:ph type="ftr" sz="quarter" idx="11"/>
          </p:nvPr>
        </p:nvSpPr>
        <p:spPr/>
        <p:txBody>
          <a:bodyPr/>
          <a:lstStyle>
            <a:lvl1pPr>
              <a:defRPr/>
            </a:lvl1pPr>
          </a:lstStyle>
          <a:p>
            <a:endParaRPr lang="en-US" altLang="de-DE"/>
          </a:p>
        </p:txBody>
      </p:sp>
      <p:sp>
        <p:nvSpPr>
          <p:cNvPr id="7" name="Foliennummernplatzhalter 6"/>
          <p:cNvSpPr>
            <a:spLocks noGrp="1"/>
          </p:cNvSpPr>
          <p:nvPr>
            <p:ph type="sldNum" sz="quarter" idx="12"/>
          </p:nvPr>
        </p:nvSpPr>
        <p:spPr/>
        <p:txBody>
          <a:bodyPr/>
          <a:lstStyle>
            <a:lvl1pPr>
              <a:defRPr/>
            </a:lvl1pPr>
          </a:lstStyle>
          <a:p>
            <a:fld id="{F4D0C408-8CFA-3942-B0B5-0C45FA0F7417}" type="slidenum">
              <a:rPr lang="en-US" altLang="de-DE"/>
              <a:pPr/>
              <a:t>‹Nr.›</a:t>
            </a:fld>
            <a:endParaRPr lang="en-US" altLang="de-DE"/>
          </a:p>
        </p:txBody>
      </p:sp>
    </p:spTree>
    <p:extLst>
      <p:ext uri="{BB962C8B-B14F-4D97-AF65-F5344CB8AC3E}">
        <p14:creationId xmlns:p14="http://schemas.microsoft.com/office/powerpoint/2010/main" val="11476840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de-DE"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de-DE" dirty="0"/>
              <a:t>Click to edit Master text styles</a:t>
            </a:r>
          </a:p>
          <a:p>
            <a:pPr lvl="1"/>
            <a:r>
              <a:rPr lang="en-US" altLang="de-DE" dirty="0"/>
              <a:t>Second level</a:t>
            </a:r>
          </a:p>
          <a:p>
            <a:pPr lvl="2"/>
            <a:r>
              <a:rPr lang="en-US" altLang="de-DE" dirty="0"/>
              <a:t>Third level</a:t>
            </a:r>
          </a:p>
          <a:p>
            <a:pPr lvl="3"/>
            <a:r>
              <a:rPr lang="en-US" altLang="de-DE" dirty="0"/>
              <a:t>Fourth level</a:t>
            </a:r>
          </a:p>
          <a:p>
            <a:pPr lvl="4"/>
            <a:r>
              <a:rPr lang="en-US" altLang="de-D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de-DE"/>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de-DE"/>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baseline="0">
                <a:latin typeface="Arial" charset="0"/>
              </a:defRPr>
            </a:lvl1pPr>
          </a:lstStyle>
          <a:p>
            <a:fld id="{3C154DBC-BFE9-5148-9596-0430F8EBEB05}" type="slidenum">
              <a:rPr lang="en-US" altLang="de-DE" smtClean="0"/>
              <a:pPr/>
              <a:t>‹Nr.›</a:t>
            </a:fld>
            <a:endParaRPr lang="en-US" altLang="de-D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b="0" kern="1200" baseline="0">
          <a:solidFill>
            <a:schemeClr val="tx2"/>
          </a:solidFill>
          <a:latin typeface="Arial" charset="0"/>
          <a:ea typeface="+mj-ea"/>
          <a:cs typeface="+mj-cs"/>
        </a:defRPr>
      </a:lvl1pPr>
      <a:lvl2pPr algn="ctr" rtl="0" eaLnBrk="0" fontAlgn="base" hangingPunct="0">
        <a:spcBef>
          <a:spcPct val="0"/>
        </a:spcBef>
        <a:spcAft>
          <a:spcPct val="0"/>
        </a:spcAft>
        <a:defRPr sz="4400">
          <a:solidFill>
            <a:schemeClr val="tx2"/>
          </a:solidFill>
          <a:latin typeface="Times" charset="0"/>
        </a:defRPr>
      </a:lvl2pPr>
      <a:lvl3pPr algn="ctr" rtl="0" eaLnBrk="0" fontAlgn="base" hangingPunct="0">
        <a:spcBef>
          <a:spcPct val="0"/>
        </a:spcBef>
        <a:spcAft>
          <a:spcPct val="0"/>
        </a:spcAft>
        <a:defRPr sz="4400">
          <a:solidFill>
            <a:schemeClr val="tx2"/>
          </a:solidFill>
          <a:latin typeface="Times" charset="0"/>
        </a:defRPr>
      </a:lvl3pPr>
      <a:lvl4pPr algn="ctr" rtl="0" eaLnBrk="0" fontAlgn="base" hangingPunct="0">
        <a:spcBef>
          <a:spcPct val="0"/>
        </a:spcBef>
        <a:spcAft>
          <a:spcPct val="0"/>
        </a:spcAft>
        <a:defRPr sz="4400">
          <a:solidFill>
            <a:schemeClr val="tx2"/>
          </a:solidFill>
          <a:latin typeface="Times" charset="0"/>
        </a:defRPr>
      </a:lvl4pPr>
      <a:lvl5pPr algn="ctr" rtl="0" eaLnBrk="0" fontAlgn="base" hangingPunct="0">
        <a:spcBef>
          <a:spcPct val="0"/>
        </a:spcBef>
        <a:spcAft>
          <a:spcPct val="0"/>
        </a:spcAft>
        <a:defRPr sz="4400">
          <a:solidFill>
            <a:schemeClr val="tx2"/>
          </a:solidFill>
          <a:latin typeface="Times" charset="0"/>
        </a:defRPr>
      </a:lvl5pPr>
      <a:lvl6pPr marL="457200" algn="ctr" rtl="0" eaLnBrk="0" fontAlgn="base" hangingPunct="0">
        <a:spcBef>
          <a:spcPct val="0"/>
        </a:spcBef>
        <a:spcAft>
          <a:spcPct val="0"/>
        </a:spcAft>
        <a:defRPr sz="4400">
          <a:solidFill>
            <a:schemeClr val="tx2"/>
          </a:solidFill>
          <a:latin typeface="Times" charset="0"/>
        </a:defRPr>
      </a:lvl6pPr>
      <a:lvl7pPr marL="914400" algn="ctr" rtl="0" eaLnBrk="0" fontAlgn="base" hangingPunct="0">
        <a:spcBef>
          <a:spcPct val="0"/>
        </a:spcBef>
        <a:spcAft>
          <a:spcPct val="0"/>
        </a:spcAft>
        <a:defRPr sz="4400">
          <a:solidFill>
            <a:schemeClr val="tx2"/>
          </a:solidFill>
          <a:latin typeface="Times" charset="0"/>
        </a:defRPr>
      </a:lvl7pPr>
      <a:lvl8pPr marL="1371600" algn="ctr" rtl="0" eaLnBrk="0" fontAlgn="base" hangingPunct="0">
        <a:spcBef>
          <a:spcPct val="0"/>
        </a:spcBef>
        <a:spcAft>
          <a:spcPct val="0"/>
        </a:spcAft>
        <a:defRPr sz="4400">
          <a:solidFill>
            <a:schemeClr val="tx2"/>
          </a:solidFill>
          <a:latin typeface="Times" charset="0"/>
        </a:defRPr>
      </a:lvl8pPr>
      <a:lvl9pPr marL="1828800" algn="ctr" rtl="0" eaLnBrk="0" fontAlgn="base" hangingPunct="0">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image" Target="../media/image2.png"/><Relationship Id="rId7" Type="http://schemas.openxmlformats.org/officeDocument/2006/relationships/slide" Target="slide14.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slide" Target="slide7.xml"/><Relationship Id="rId5" Type="http://schemas.openxmlformats.org/officeDocument/2006/relationships/image" Target="../media/image1.png"/><Relationship Id="rId10" Type="http://schemas.openxmlformats.org/officeDocument/2006/relationships/slide" Target="slide41.xml"/><Relationship Id="rId4" Type="http://schemas.openxmlformats.org/officeDocument/2006/relationships/oleObject" Target="../embeddings/oleObject1.bin"/><Relationship Id="rId9" Type="http://schemas.openxmlformats.org/officeDocument/2006/relationships/slide" Target="slide2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www.youtube.com/watch?v=Hsx5R94YFAA"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p:nvPr>
        </p:nvSpPr>
        <p:spPr>
          <a:xfrm>
            <a:off x="685800" y="152400"/>
            <a:ext cx="7772400" cy="1143000"/>
          </a:xfrm>
        </p:spPr>
        <p:txBody>
          <a:bodyPr/>
          <a:lstStyle/>
          <a:p>
            <a:r>
              <a:rPr lang="en-US" altLang="de-DE" dirty="0">
                <a:latin typeface="Arial" charset="0"/>
                <a:cs typeface="Arial" charset="0"/>
              </a:rPr>
              <a:t>Programming – Lecture </a:t>
            </a:r>
            <a:r>
              <a:rPr lang="en-US" altLang="de-DE" dirty="0"/>
              <a:t>9</a:t>
            </a:r>
            <a:endParaRPr lang="en-US" altLang="de-DE" dirty="0">
              <a:latin typeface="Arial" charset="0"/>
              <a:cs typeface="Arial" charset="0"/>
            </a:endParaRPr>
          </a:p>
        </p:txBody>
      </p:sp>
      <p:sp>
        <p:nvSpPr>
          <p:cNvPr id="3" name="Inhaltsplatzhalter 2"/>
          <p:cNvSpPr>
            <a:spLocks noGrp="1"/>
          </p:cNvSpPr>
          <p:nvPr>
            <p:ph idx="1"/>
          </p:nvPr>
        </p:nvSpPr>
        <p:spPr>
          <a:xfrm>
            <a:off x="685800" y="1606550"/>
            <a:ext cx="8305800" cy="4343400"/>
          </a:xfrm>
        </p:spPr>
        <p:txBody>
          <a:bodyPr anchor="ctr"/>
          <a:lstStyle/>
          <a:p>
            <a:pPr marL="0" indent="0">
              <a:buFontTx/>
              <a:buNone/>
              <a:defRPr/>
            </a:pPr>
            <a:r>
              <a:rPr lang="en-US" sz="2800" dirty="0">
                <a:latin typeface="Arial" charset="0"/>
                <a:ea typeface="Arial" charset="0"/>
                <a:cs typeface="Arial" charset="0"/>
              </a:rPr>
              <a:t>Strings and Characters (Chapter 8)</a:t>
            </a:r>
          </a:p>
          <a:p>
            <a:pPr>
              <a:defRPr/>
            </a:pPr>
            <a:r>
              <a:rPr lang="de-DE" sz="2800" dirty="0" err="1">
                <a:latin typeface="Arial" charset="0"/>
                <a:ea typeface="Arial" charset="0"/>
                <a:cs typeface="Arial" charset="0"/>
              </a:rPr>
              <a:t>Enumeration</a:t>
            </a:r>
            <a:endParaRPr lang="de-DE" sz="2800" dirty="0">
              <a:latin typeface="Arial" charset="0"/>
              <a:ea typeface="Arial" charset="0"/>
              <a:cs typeface="Arial" charset="0"/>
            </a:endParaRPr>
          </a:p>
          <a:p>
            <a:pPr>
              <a:defRPr/>
            </a:pPr>
            <a:r>
              <a:rPr lang="de-DE" sz="2800" dirty="0">
                <a:latin typeface="Arial" charset="0"/>
                <a:ea typeface="Arial" charset="0"/>
                <a:cs typeface="Arial" charset="0"/>
              </a:rPr>
              <a:t>ASCII / Unicode</a:t>
            </a:r>
            <a:r>
              <a:rPr lang="en-US" sz="2800" dirty="0">
                <a:latin typeface="Arial" charset="0"/>
                <a:ea typeface="Arial" charset="0"/>
                <a:cs typeface="Arial" charset="0"/>
              </a:rPr>
              <a:t>, special characters</a:t>
            </a:r>
          </a:p>
          <a:p>
            <a:pPr>
              <a:defRPr/>
            </a:pPr>
            <a:r>
              <a:rPr lang="en-US" sz="2800" b="1" dirty="0">
                <a:latin typeface="Courier New" charset="0"/>
                <a:ea typeface="Courier New" charset="0"/>
                <a:cs typeface="Courier New" charset="0"/>
              </a:rPr>
              <a:t>Character</a:t>
            </a:r>
            <a:r>
              <a:rPr lang="en-US" sz="2800" dirty="0">
                <a:latin typeface="Arial" charset="0"/>
                <a:ea typeface="Arial" charset="0"/>
                <a:cs typeface="Arial" charset="0"/>
              </a:rPr>
              <a:t> class</a:t>
            </a:r>
          </a:p>
          <a:p>
            <a:pPr>
              <a:defRPr/>
            </a:pPr>
            <a:r>
              <a:rPr lang="en-US" sz="2800" dirty="0">
                <a:latin typeface="Arial" charset="0"/>
                <a:ea typeface="Arial" charset="0"/>
                <a:cs typeface="Arial" charset="0"/>
              </a:rPr>
              <a:t>Character arithmetic</a:t>
            </a:r>
          </a:p>
          <a:p>
            <a:pPr>
              <a:defRPr/>
            </a:pPr>
            <a:r>
              <a:rPr lang="en-US" sz="2800" dirty="0">
                <a:latin typeface="Arial" charset="0"/>
                <a:ea typeface="Arial" charset="0"/>
                <a:cs typeface="Arial" charset="0"/>
              </a:rPr>
              <a:t>Strings vs. characters</a:t>
            </a:r>
          </a:p>
          <a:p>
            <a:pPr>
              <a:defRPr/>
            </a:pPr>
            <a:r>
              <a:rPr lang="en-US" sz="2800" b="1" dirty="0">
                <a:latin typeface="Courier New" charset="0"/>
                <a:ea typeface="Courier New" charset="0"/>
                <a:cs typeface="Courier New" charset="0"/>
              </a:rPr>
              <a:t>String</a:t>
            </a:r>
            <a:r>
              <a:rPr lang="en-US" sz="2800" dirty="0">
                <a:latin typeface="Arial" charset="0"/>
                <a:ea typeface="Arial" charset="0"/>
                <a:cs typeface="Arial" charset="0"/>
              </a:rPr>
              <a:t> methods</a:t>
            </a:r>
          </a:p>
          <a:p>
            <a:pPr>
              <a:defRPr/>
            </a:pPr>
            <a:r>
              <a:rPr lang="en-US" sz="2800" dirty="0">
                <a:latin typeface="Arial" charset="0"/>
                <a:ea typeface="Arial" charset="0"/>
                <a:cs typeface="Arial" charset="0"/>
              </a:rPr>
              <a:t>Splitting a string into tokens</a:t>
            </a:r>
          </a:p>
          <a:p>
            <a:pPr>
              <a:defRPr/>
            </a:pPr>
            <a:r>
              <a:rPr lang="en-US" sz="2800" dirty="0">
                <a:latin typeface="Arial" charset="0"/>
                <a:ea typeface="Arial" charset="0"/>
                <a:cs typeface="Arial" charset="0"/>
              </a:rPr>
              <a:t>Aside: regular expressions</a:t>
            </a:r>
          </a:p>
          <a:p>
            <a:pPr>
              <a:defRPr/>
            </a:pPr>
            <a:r>
              <a:rPr lang="en-US" sz="2800" dirty="0">
                <a:latin typeface="Arial" charset="0"/>
                <a:ea typeface="Arial" charset="0"/>
                <a:cs typeface="Arial" charset="0"/>
              </a:rPr>
              <a:t>Top-Down design</a:t>
            </a:r>
          </a:p>
        </p:txBody>
      </p:sp>
      <p:sp>
        <p:nvSpPr>
          <p:cNvPr id="1741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1</a:t>
            </a:fld>
            <a:endParaRPr lang="en-US" altLang="de-DE" sz="1400"/>
          </a:p>
        </p:txBody>
      </p:sp>
    </p:spTree>
    <p:extLst>
      <p:ext uri="{BB962C8B-B14F-4D97-AF65-F5344CB8AC3E}">
        <p14:creationId xmlns:p14="http://schemas.microsoft.com/office/powerpoint/2010/main" val="1515979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728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Tradeoffs in the </a:t>
            </a:r>
            <a:r>
              <a:rPr lang="en-US" altLang="de-DE" sz="4000" b="1">
                <a:solidFill>
                  <a:srgbClr val="FF0000"/>
                </a:solidFill>
                <a:latin typeface="Courier New" charset="0"/>
              </a:rPr>
              <a:t>enum</a:t>
            </a:r>
            <a:r>
              <a:rPr lang="en-US" altLang="de-DE">
                <a:solidFill>
                  <a:srgbClr val="FF0000"/>
                </a:solidFill>
                <a:latin typeface="Times New Roman" charset="0"/>
              </a:rPr>
              <a:t> Facility</a:t>
            </a:r>
          </a:p>
        </p:txBody>
      </p:sp>
      <p:sp>
        <p:nvSpPr>
          <p:cNvPr id="737283" name="Rectangle 3"/>
          <p:cNvSpPr>
            <a:spLocks noChangeArrowheads="1"/>
          </p:cNvSpPr>
          <p:nvPr/>
        </p:nvSpPr>
        <p:spPr bwMode="auto">
          <a:xfrm>
            <a:off x="482600" y="1155700"/>
            <a:ext cx="81280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a:latin typeface="Times New Roman" charset="0"/>
              </a:rPr>
              <a:t>The </a:t>
            </a:r>
            <a:r>
              <a:rPr lang="en-US" altLang="de-DE" sz="2200" b="1">
                <a:latin typeface="Courier New" charset="0"/>
              </a:rPr>
              <a:t>enum</a:t>
            </a:r>
            <a:r>
              <a:rPr lang="en-US" altLang="de-DE" sz="2400">
                <a:latin typeface="Times New Roman" charset="0"/>
              </a:rPr>
              <a:t> facility has several advantages over using integers:</a:t>
            </a:r>
          </a:p>
          <a:p>
            <a:pPr lvl="1" algn="just">
              <a:lnSpc>
                <a:spcPct val="85000"/>
              </a:lnSpc>
              <a:spcBef>
                <a:spcPct val="0"/>
              </a:spcBef>
              <a:spcAft>
                <a:spcPct val="20000"/>
              </a:spcAft>
            </a:pPr>
            <a:r>
              <a:rPr lang="en-US" altLang="de-DE" sz="2000">
                <a:latin typeface="Times New Roman" charset="0"/>
              </a:rPr>
              <a:t>The compiler chooses the integer codes automatically.</a:t>
            </a:r>
          </a:p>
          <a:p>
            <a:pPr lvl="1" algn="just">
              <a:lnSpc>
                <a:spcPct val="85000"/>
              </a:lnSpc>
              <a:spcBef>
                <a:spcPct val="0"/>
              </a:spcBef>
              <a:spcAft>
                <a:spcPct val="20000"/>
              </a:spcAft>
            </a:pPr>
            <a:r>
              <a:rPr lang="en-US" altLang="de-DE" sz="2000">
                <a:latin typeface="Times New Roman" charset="0"/>
              </a:rPr>
              <a:t>Variable declarations use a more meaningful type name.</a:t>
            </a:r>
          </a:p>
          <a:p>
            <a:pPr lvl="1" algn="just">
              <a:lnSpc>
                <a:spcPct val="85000"/>
              </a:lnSpc>
              <a:spcBef>
                <a:spcPct val="0"/>
              </a:spcBef>
              <a:spcAft>
                <a:spcPct val="20000"/>
              </a:spcAft>
            </a:pPr>
            <a:r>
              <a:rPr lang="en-US" altLang="de-DE" sz="2000">
                <a:latin typeface="Times New Roman" charset="0"/>
              </a:rPr>
              <a:t>The compiler checks to make sure values match the type.</a:t>
            </a:r>
          </a:p>
          <a:p>
            <a:pPr lvl="1" algn="just">
              <a:lnSpc>
                <a:spcPct val="85000"/>
              </a:lnSpc>
              <a:spcBef>
                <a:spcPct val="0"/>
              </a:spcBef>
              <a:spcAft>
                <a:spcPct val="20000"/>
              </a:spcAft>
            </a:pPr>
            <a:r>
              <a:rPr lang="en-US" altLang="de-DE" sz="2000">
                <a:latin typeface="Times New Roman" charset="0"/>
              </a:rPr>
              <a:t>The values of the type appear as their names when printed.</a:t>
            </a:r>
          </a:p>
        </p:txBody>
      </p:sp>
      <p:sp>
        <p:nvSpPr>
          <p:cNvPr id="737284" name="Rectangle 4"/>
          <p:cNvSpPr>
            <a:spLocks noChangeArrowheads="1"/>
          </p:cNvSpPr>
          <p:nvPr/>
        </p:nvSpPr>
        <p:spPr bwMode="auto">
          <a:xfrm>
            <a:off x="482600" y="2971800"/>
            <a:ext cx="8131175"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dirty="0">
                <a:latin typeface="Times New Roman" charset="0"/>
              </a:rPr>
              <a:t>The </a:t>
            </a:r>
            <a:r>
              <a:rPr lang="en-US" altLang="de-DE" sz="2200" b="1" dirty="0" err="1">
                <a:latin typeface="Courier New" charset="0"/>
              </a:rPr>
              <a:t>enum</a:t>
            </a:r>
            <a:r>
              <a:rPr lang="en-US" altLang="de-DE" sz="2400" dirty="0">
                <a:latin typeface="Times New Roman" charset="0"/>
              </a:rPr>
              <a:t> facility, however, has disadvantages as well:</a:t>
            </a:r>
          </a:p>
          <a:p>
            <a:pPr lvl="1" algn="just">
              <a:lnSpc>
                <a:spcPct val="85000"/>
              </a:lnSpc>
              <a:spcBef>
                <a:spcPct val="0"/>
              </a:spcBef>
              <a:spcAft>
                <a:spcPct val="20000"/>
              </a:spcAft>
            </a:pPr>
            <a:r>
              <a:rPr lang="en-US" altLang="de-DE" sz="2000" dirty="0">
                <a:latin typeface="Times New Roman" charset="0"/>
              </a:rPr>
              <a:t>Constants must ordinarily include the type, as in </a:t>
            </a:r>
            <a:r>
              <a:rPr lang="en-US" altLang="de-DE" sz="1800" b="1" dirty="0" err="1">
                <a:latin typeface="Courier New" charset="0"/>
              </a:rPr>
              <a:t>Direction.EAST</a:t>
            </a:r>
            <a:r>
              <a:rPr lang="en-US" altLang="de-DE" sz="2000" dirty="0">
                <a:latin typeface="Times New Roman" charset="0"/>
              </a:rPr>
              <a:t>.</a:t>
            </a:r>
          </a:p>
          <a:p>
            <a:pPr lvl="1" algn="just">
              <a:lnSpc>
                <a:spcPct val="85000"/>
              </a:lnSpc>
              <a:spcBef>
                <a:spcPct val="0"/>
              </a:spcBef>
              <a:spcAft>
                <a:spcPct val="20000"/>
              </a:spcAft>
            </a:pPr>
            <a:r>
              <a:rPr lang="en-US" altLang="de-DE" sz="2000" dirty="0">
                <a:latin typeface="Times New Roman" charset="0"/>
              </a:rPr>
              <a:t>Paradoxically, constants used in </a:t>
            </a:r>
            <a:r>
              <a:rPr lang="en-US" altLang="de-DE" sz="1800" b="1" dirty="0">
                <a:latin typeface="Courier New" charset="0"/>
              </a:rPr>
              <a:t>case</a:t>
            </a:r>
            <a:r>
              <a:rPr lang="en-US" altLang="de-DE" sz="2000" dirty="0">
                <a:latin typeface="Times New Roman" charset="0"/>
              </a:rPr>
              <a:t> clauses must </a:t>
            </a:r>
            <a:r>
              <a:rPr lang="en-US" altLang="de-DE" sz="2000" i="1" dirty="0">
                <a:latin typeface="Times New Roman" charset="0"/>
              </a:rPr>
              <a:t>omit</a:t>
            </a:r>
            <a:r>
              <a:rPr lang="en-US" altLang="de-DE" sz="2000" dirty="0">
                <a:latin typeface="Times New Roman" charset="0"/>
              </a:rPr>
              <a:t> this type.</a:t>
            </a:r>
          </a:p>
          <a:p>
            <a:pPr lvl="1" algn="just">
              <a:lnSpc>
                <a:spcPct val="85000"/>
              </a:lnSpc>
              <a:spcBef>
                <a:spcPct val="0"/>
              </a:spcBef>
              <a:spcAft>
                <a:spcPct val="20000"/>
              </a:spcAft>
            </a:pPr>
            <a:r>
              <a:rPr lang="en-US" altLang="de-DE" sz="2000" dirty="0">
                <a:latin typeface="Times New Roman" charset="0"/>
              </a:rPr>
              <a:t>The </a:t>
            </a:r>
            <a:r>
              <a:rPr lang="en-US" altLang="de-DE" sz="1800" b="1" dirty="0" err="1">
                <a:latin typeface="Courier New" charset="0"/>
              </a:rPr>
              <a:t>enum</a:t>
            </a:r>
            <a:r>
              <a:rPr lang="en-US" altLang="de-DE" sz="2000" dirty="0">
                <a:latin typeface="Times New Roman" charset="0"/>
              </a:rPr>
              <a:t> facility is actually much more complex than described here.</a:t>
            </a:r>
          </a:p>
        </p:txBody>
      </p:sp>
      <p:sp>
        <p:nvSpPr>
          <p:cNvPr id="737286" name="Rectangle 6"/>
          <p:cNvSpPr>
            <a:spLocks noChangeArrowheads="1"/>
          </p:cNvSpPr>
          <p:nvPr/>
        </p:nvSpPr>
        <p:spPr bwMode="auto">
          <a:xfrm>
            <a:off x="506413" y="5054600"/>
            <a:ext cx="8131175" cy="104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Arial" charset="0"/>
                <a:ea typeface="Arial" charset="0"/>
                <a:cs typeface="Arial" charset="0"/>
              </a:rPr>
              <a:t>Note: the on-line draft of the book does not discuss </a:t>
            </a:r>
            <a:r>
              <a:rPr lang="en-US" altLang="de-DE" sz="2400" dirty="0" err="1">
                <a:latin typeface="Arial" charset="0"/>
                <a:ea typeface="Arial" charset="0"/>
                <a:cs typeface="Arial" charset="0"/>
              </a:rPr>
              <a:t>enum’s</a:t>
            </a:r>
            <a:r>
              <a:rPr lang="en-US" altLang="de-DE" sz="2400" dirty="0">
                <a:latin typeface="Arial" charset="0"/>
                <a:ea typeface="Arial" charset="0"/>
                <a:cs typeface="Arial" charset="0"/>
              </a:rPr>
              <a:t> in detail, as </a:t>
            </a:r>
            <a:r>
              <a:rPr lang="en-US" altLang="de-DE" sz="2400" dirty="0" err="1">
                <a:latin typeface="Arial" charset="0"/>
                <a:ea typeface="Arial" charset="0"/>
                <a:cs typeface="Arial" charset="0"/>
              </a:rPr>
              <a:t>enum’s</a:t>
            </a:r>
            <a:r>
              <a:rPr lang="en-US" altLang="de-DE" sz="2400" dirty="0">
                <a:latin typeface="Arial" charset="0"/>
                <a:ea typeface="Arial" charset="0"/>
                <a:cs typeface="Arial" charset="0"/>
              </a:rPr>
              <a:t> where just maturing at the time of writing the draft.</a:t>
            </a:r>
          </a:p>
        </p:txBody>
      </p:sp>
      <p:sp>
        <p:nvSpPr>
          <p:cNvPr id="2" name="Foliennummernplatzhalter 1">
            <a:extLst>
              <a:ext uri="{FF2B5EF4-FFF2-40B4-BE49-F238E27FC236}">
                <a16:creationId xmlns:a16="http://schemas.microsoft.com/office/drawing/2014/main" id="{1E33E4AD-E82F-8347-BA99-44C3A949B702}"/>
              </a:ext>
            </a:extLst>
          </p:cNvPr>
          <p:cNvSpPr>
            <a:spLocks noGrp="1"/>
          </p:cNvSpPr>
          <p:nvPr>
            <p:ph type="sldNum" sz="quarter" idx="12"/>
          </p:nvPr>
        </p:nvSpPr>
        <p:spPr/>
        <p:txBody>
          <a:bodyPr/>
          <a:lstStyle/>
          <a:p>
            <a:fld id="{08F1C22C-56B7-8E4A-A85D-6B5E4AB162C3}" type="slidenum">
              <a:rPr lang="en-US" altLang="de-DE" smtClean="0"/>
              <a:pPr/>
              <a:t>10</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3728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73728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73728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737284">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73728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284" grpId="0" build="p" autoUpdateAnimBg="0"/>
      <p:bldP spid="737286" grpId="0" build="p" bldLvl="2"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a:xfrm>
            <a:off x="0" y="0"/>
            <a:ext cx="9144000" cy="762000"/>
          </a:xfrm>
          <a:noFill/>
          <a:ln/>
        </p:spPr>
        <p:txBody>
          <a:bodyPr/>
          <a:lstStyle/>
          <a:p>
            <a:r>
              <a:rPr lang="en-US" altLang="de-DE" dirty="0">
                <a:solidFill>
                  <a:schemeClr val="tx1"/>
                </a:solidFill>
                <a:ea typeface="Arial" charset="0"/>
                <a:cs typeface="Arial" charset="0"/>
              </a:rPr>
              <a:t>Enumerated Types in Java</a:t>
            </a:r>
          </a:p>
        </p:txBody>
      </p:sp>
      <p:sp>
        <p:nvSpPr>
          <p:cNvPr id="733187" name="Rectangle 3"/>
          <p:cNvSpPr>
            <a:spLocks noChangeArrowheads="1"/>
          </p:cNvSpPr>
          <p:nvPr/>
        </p:nvSpPr>
        <p:spPr bwMode="auto">
          <a:xfrm>
            <a:off x="482600" y="914400"/>
            <a:ext cx="86614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gn="just">
              <a:lnSpc>
                <a:spcPct val="85000"/>
              </a:lnSpc>
              <a:spcBef>
                <a:spcPct val="0"/>
              </a:spcBef>
              <a:spcAft>
                <a:spcPct val="20000"/>
              </a:spcAft>
              <a:buNone/>
            </a:pPr>
            <a:r>
              <a:rPr lang="en-US" altLang="de-DE" sz="2800" dirty="0">
                <a:latin typeface="Arial" charset="0"/>
                <a:ea typeface="Arial" charset="0"/>
                <a:cs typeface="Arial" charset="0"/>
              </a:rPr>
              <a:t>Strategy 1: Named constants</a:t>
            </a:r>
          </a:p>
          <a:p>
            <a:pPr marL="0" indent="0" algn="just">
              <a:lnSpc>
                <a:spcPct val="85000"/>
              </a:lnSpc>
              <a:spcBef>
                <a:spcPct val="0"/>
              </a:spcBef>
              <a:spcAft>
                <a:spcPct val="20000"/>
              </a:spcAft>
              <a:buNone/>
            </a:pPr>
            <a:r>
              <a:rPr lang="en-US" altLang="de-DE" sz="2400" b="1" dirty="0">
                <a:latin typeface="Courier New" charset="0"/>
                <a:ea typeface="Courier New" charset="0"/>
                <a:cs typeface="Courier New" charset="0"/>
              </a:rPr>
              <a:t>public static final </a:t>
            </a:r>
            <a:r>
              <a:rPr lang="en-US" altLang="de-DE" sz="2400" b="1" dirty="0" err="1">
                <a:latin typeface="Courier New" charset="0"/>
                <a:ea typeface="Courier New" charset="0"/>
                <a:cs typeface="Courier New" charset="0"/>
              </a:rPr>
              <a:t>int</a:t>
            </a:r>
            <a:r>
              <a:rPr lang="en-US" altLang="de-DE" sz="2400" b="1" dirty="0">
                <a:latin typeface="Courier New" charset="0"/>
                <a:ea typeface="Courier New" charset="0"/>
                <a:cs typeface="Courier New" charset="0"/>
              </a:rPr>
              <a:t> NORTH = 0;</a:t>
            </a:r>
          </a:p>
          <a:p>
            <a:pPr marL="0" indent="0" algn="just">
              <a:lnSpc>
                <a:spcPct val="85000"/>
              </a:lnSpc>
              <a:spcBef>
                <a:spcPct val="0"/>
              </a:spcBef>
              <a:spcAft>
                <a:spcPct val="20000"/>
              </a:spcAft>
              <a:buNone/>
            </a:pPr>
            <a:r>
              <a:rPr lang="en-US" altLang="de-DE" sz="2400" b="1" dirty="0">
                <a:latin typeface="Courier New" charset="0"/>
                <a:ea typeface="Courier New" charset="0"/>
                <a:cs typeface="Courier New" charset="0"/>
              </a:rPr>
              <a:t>public static final </a:t>
            </a:r>
            <a:r>
              <a:rPr lang="en-US" altLang="de-DE" sz="2400" b="1" dirty="0" err="1">
                <a:latin typeface="Courier New" charset="0"/>
                <a:ea typeface="Courier New" charset="0"/>
                <a:cs typeface="Courier New" charset="0"/>
              </a:rPr>
              <a:t>int</a:t>
            </a:r>
            <a:r>
              <a:rPr lang="en-US" altLang="de-DE" sz="2400" b="1" dirty="0">
                <a:latin typeface="Courier New" charset="0"/>
                <a:ea typeface="Courier New" charset="0"/>
                <a:cs typeface="Courier New" charset="0"/>
              </a:rPr>
              <a:t> EAST = 1;</a:t>
            </a:r>
          </a:p>
          <a:p>
            <a:pPr marL="0" indent="0" algn="just">
              <a:lnSpc>
                <a:spcPct val="85000"/>
              </a:lnSpc>
              <a:spcBef>
                <a:spcPct val="0"/>
              </a:spcBef>
              <a:spcAft>
                <a:spcPct val="20000"/>
              </a:spcAft>
              <a:buNone/>
            </a:pPr>
            <a:r>
              <a:rPr lang="en-US" altLang="de-DE" sz="2400" b="1" dirty="0">
                <a:latin typeface="Courier New" charset="0"/>
                <a:ea typeface="Courier New" charset="0"/>
                <a:cs typeface="Courier New" charset="0"/>
              </a:rPr>
              <a:t>public static final </a:t>
            </a:r>
            <a:r>
              <a:rPr lang="en-US" altLang="de-DE" sz="2400" b="1" dirty="0" err="1">
                <a:latin typeface="Courier New" charset="0"/>
                <a:ea typeface="Courier New" charset="0"/>
                <a:cs typeface="Courier New" charset="0"/>
              </a:rPr>
              <a:t>int</a:t>
            </a:r>
            <a:r>
              <a:rPr lang="en-US" altLang="de-DE" sz="2400" b="1" dirty="0">
                <a:latin typeface="Courier New" charset="0"/>
                <a:ea typeface="Courier New" charset="0"/>
                <a:cs typeface="Courier New" charset="0"/>
              </a:rPr>
              <a:t> SOUTH = 2;</a:t>
            </a:r>
          </a:p>
          <a:p>
            <a:pPr marL="0" indent="0" algn="just">
              <a:lnSpc>
                <a:spcPct val="85000"/>
              </a:lnSpc>
              <a:spcBef>
                <a:spcPct val="0"/>
              </a:spcBef>
              <a:spcAft>
                <a:spcPct val="20000"/>
              </a:spcAft>
              <a:buNone/>
            </a:pPr>
            <a:r>
              <a:rPr lang="en-US" altLang="de-DE" sz="2400" b="1" dirty="0">
                <a:latin typeface="Courier New" charset="0"/>
                <a:ea typeface="Courier New" charset="0"/>
                <a:cs typeface="Courier New" charset="0"/>
              </a:rPr>
              <a:t>public static final </a:t>
            </a:r>
            <a:r>
              <a:rPr lang="en-US" altLang="de-DE" sz="2400" b="1" dirty="0" err="1">
                <a:latin typeface="Courier New" charset="0"/>
                <a:ea typeface="Courier New" charset="0"/>
                <a:cs typeface="Courier New" charset="0"/>
              </a:rPr>
              <a:t>int</a:t>
            </a:r>
            <a:r>
              <a:rPr lang="en-US" altLang="de-DE" sz="2400" b="1" dirty="0">
                <a:latin typeface="Courier New" charset="0"/>
                <a:ea typeface="Courier New" charset="0"/>
                <a:cs typeface="Courier New" charset="0"/>
              </a:rPr>
              <a:t> WEST = 3;</a:t>
            </a:r>
          </a:p>
          <a:p>
            <a:pPr marL="0" indent="0" algn="just">
              <a:lnSpc>
                <a:spcPct val="85000"/>
              </a:lnSpc>
              <a:spcBef>
                <a:spcPct val="0"/>
              </a:spcBef>
              <a:spcAft>
                <a:spcPct val="20000"/>
              </a:spcAft>
              <a:buNone/>
            </a:pPr>
            <a:r>
              <a:rPr lang="en-US" altLang="de-DE" sz="2400" b="1" dirty="0" err="1">
                <a:solidFill>
                  <a:srgbClr val="FF0000"/>
                </a:solidFill>
                <a:latin typeface="Courier New" charset="0"/>
                <a:ea typeface="Courier New" charset="0"/>
                <a:cs typeface="Courier New" charset="0"/>
              </a:rPr>
              <a:t>int</a:t>
            </a:r>
            <a:r>
              <a:rPr lang="en-US" altLang="de-DE" sz="2400" b="1" dirty="0">
                <a:solidFill>
                  <a:srgbClr val="FF0000"/>
                </a:solidFill>
                <a:latin typeface="Courier New" charset="0"/>
                <a:ea typeface="Courier New" charset="0"/>
                <a:cs typeface="Courier New" charset="0"/>
              </a:rPr>
              <a:t> </a:t>
            </a:r>
            <a:r>
              <a:rPr lang="en-US" altLang="de-DE" sz="2400" b="1" dirty="0" err="1">
                <a:latin typeface="Courier New" charset="0"/>
                <a:ea typeface="Courier New" charset="0"/>
                <a:cs typeface="Courier New" charset="0"/>
              </a:rPr>
              <a:t>dir</a:t>
            </a:r>
            <a:r>
              <a:rPr lang="en-US" altLang="de-DE" sz="2400" b="1" dirty="0">
                <a:latin typeface="Courier New" charset="0"/>
                <a:ea typeface="Courier New" charset="0"/>
                <a:cs typeface="Courier New" charset="0"/>
              </a:rPr>
              <a:t> = NORTH;</a:t>
            </a:r>
          </a:p>
          <a:p>
            <a:pPr marL="0" indent="0" algn="just">
              <a:lnSpc>
                <a:spcPct val="85000"/>
              </a:lnSpc>
              <a:spcBef>
                <a:spcPct val="0"/>
              </a:spcBef>
              <a:spcAft>
                <a:spcPct val="20000"/>
              </a:spcAft>
              <a:buNone/>
            </a:pPr>
            <a:r>
              <a:rPr lang="en-US" altLang="de-DE" sz="2400" b="1" dirty="0">
                <a:latin typeface="Courier New" charset="0"/>
                <a:ea typeface="Courier New" charset="0"/>
                <a:cs typeface="Courier New" charset="0"/>
              </a:rPr>
              <a:t>if (</a:t>
            </a:r>
            <a:r>
              <a:rPr lang="en-US" altLang="de-DE" sz="2400" b="1" dirty="0" err="1">
                <a:latin typeface="Courier New" charset="0"/>
                <a:ea typeface="Courier New" charset="0"/>
                <a:cs typeface="Courier New" charset="0"/>
              </a:rPr>
              <a:t>dir</a:t>
            </a:r>
            <a:r>
              <a:rPr lang="en-US" altLang="de-DE" sz="2400" b="1" dirty="0">
                <a:latin typeface="Courier New" charset="0"/>
                <a:ea typeface="Courier New" charset="0"/>
                <a:cs typeface="Courier New" charset="0"/>
              </a:rPr>
              <a:t> == EAST) ...</a:t>
            </a:r>
          </a:p>
          <a:p>
            <a:pPr marL="0" indent="0" algn="just">
              <a:lnSpc>
                <a:spcPct val="85000"/>
              </a:lnSpc>
              <a:spcBef>
                <a:spcPct val="0"/>
              </a:spcBef>
              <a:spcAft>
                <a:spcPct val="20000"/>
              </a:spcAft>
              <a:buNone/>
            </a:pPr>
            <a:r>
              <a:rPr lang="en-US" altLang="de-DE" sz="2400" b="1" dirty="0">
                <a:latin typeface="Courier New" charset="0"/>
                <a:ea typeface="Courier New" charset="0"/>
                <a:cs typeface="Courier New" charset="0"/>
              </a:rPr>
              <a:t>switch (</a:t>
            </a:r>
            <a:r>
              <a:rPr lang="en-US" altLang="de-DE" sz="2400" b="1" dirty="0" err="1">
                <a:latin typeface="Courier New" charset="0"/>
                <a:ea typeface="Courier New" charset="0"/>
                <a:cs typeface="Courier New" charset="0"/>
              </a:rPr>
              <a:t>dir</a:t>
            </a:r>
            <a:r>
              <a:rPr lang="en-US" altLang="de-DE" sz="2400" b="1" dirty="0">
                <a:latin typeface="Courier New" charset="0"/>
                <a:ea typeface="Courier New" charset="0"/>
                <a:cs typeface="Courier New" charset="0"/>
              </a:rPr>
              <a:t>) { case SOUTH: ...</a:t>
            </a:r>
          </a:p>
          <a:p>
            <a:pPr marL="0" indent="0" algn="just">
              <a:lnSpc>
                <a:spcPct val="85000"/>
              </a:lnSpc>
              <a:spcBef>
                <a:spcPct val="0"/>
              </a:spcBef>
              <a:spcAft>
                <a:spcPct val="20000"/>
              </a:spcAft>
              <a:buNone/>
            </a:pPr>
            <a:endParaRPr lang="en-US" altLang="de-DE" sz="2400" dirty="0">
              <a:latin typeface="Arial" charset="0"/>
              <a:ea typeface="Arial" charset="0"/>
              <a:cs typeface="Arial" charset="0"/>
            </a:endParaRPr>
          </a:p>
          <a:p>
            <a:pPr marL="0" indent="0" algn="just">
              <a:lnSpc>
                <a:spcPct val="85000"/>
              </a:lnSpc>
              <a:spcBef>
                <a:spcPct val="0"/>
              </a:spcBef>
              <a:spcAft>
                <a:spcPct val="20000"/>
              </a:spcAft>
              <a:buNone/>
            </a:pPr>
            <a:r>
              <a:rPr lang="en-US" altLang="de-DE" sz="2800" dirty="0">
                <a:latin typeface="Arial" charset="0"/>
                <a:ea typeface="Arial" charset="0"/>
                <a:cs typeface="Arial" charset="0"/>
              </a:rPr>
              <a:t>Strategy 2:</a:t>
            </a:r>
            <a:r>
              <a:rPr lang="en-US" altLang="de-DE" sz="2800" i="1" dirty="0">
                <a:latin typeface="Arial" charset="0"/>
                <a:ea typeface="Arial" charset="0"/>
                <a:cs typeface="Arial" charset="0"/>
              </a:rPr>
              <a:t> </a:t>
            </a:r>
            <a:r>
              <a:rPr lang="en-US" altLang="de-DE" sz="2800" b="1" i="1" dirty="0" err="1">
                <a:solidFill>
                  <a:srgbClr val="FF0000"/>
                </a:solidFill>
                <a:latin typeface="Courier New" charset="0"/>
              </a:rPr>
              <a:t>enum</a:t>
            </a:r>
            <a:r>
              <a:rPr lang="en-US" altLang="de-DE" sz="2800" i="1" dirty="0">
                <a:solidFill>
                  <a:srgbClr val="FF0000"/>
                </a:solidFill>
                <a:latin typeface="Arial" charset="0"/>
                <a:ea typeface="Arial" charset="0"/>
                <a:cs typeface="Arial" charset="0"/>
              </a:rPr>
              <a:t> Types</a:t>
            </a:r>
          </a:p>
          <a:p>
            <a:pPr marL="0" indent="0" algn="just">
              <a:lnSpc>
                <a:spcPct val="85000"/>
              </a:lnSpc>
              <a:spcBef>
                <a:spcPct val="0"/>
              </a:spcBef>
              <a:spcAft>
                <a:spcPct val="20000"/>
              </a:spcAft>
              <a:buNone/>
            </a:pPr>
            <a:r>
              <a:rPr lang="en-US" altLang="de-DE" sz="2400" b="1" dirty="0">
                <a:latin typeface="Courier New" charset="0"/>
                <a:ea typeface="Courier New" charset="0"/>
                <a:cs typeface="Courier New" charset="0"/>
              </a:rPr>
              <a:t>public </a:t>
            </a:r>
            <a:r>
              <a:rPr lang="en-US" altLang="de-DE" sz="2400" b="1" dirty="0" err="1">
                <a:latin typeface="Courier New" charset="0"/>
                <a:ea typeface="Courier New" charset="0"/>
                <a:cs typeface="Courier New" charset="0"/>
              </a:rPr>
              <a:t>enum</a:t>
            </a:r>
            <a:r>
              <a:rPr lang="en-US" altLang="de-DE" sz="2400" b="1" dirty="0">
                <a:latin typeface="Courier New" charset="0"/>
                <a:ea typeface="Courier New" charset="0"/>
                <a:cs typeface="Courier New" charset="0"/>
              </a:rPr>
              <a:t> Direction {</a:t>
            </a:r>
          </a:p>
          <a:p>
            <a:pPr marL="0" indent="0" algn="just">
              <a:lnSpc>
                <a:spcPct val="85000"/>
              </a:lnSpc>
              <a:spcBef>
                <a:spcPct val="0"/>
              </a:spcBef>
              <a:spcAft>
                <a:spcPct val="20000"/>
              </a:spcAft>
              <a:buNone/>
            </a:pPr>
            <a:r>
              <a:rPr lang="en-US" altLang="de-DE" sz="2400" b="1" dirty="0">
                <a:latin typeface="Courier New" charset="0"/>
                <a:ea typeface="Courier New" charset="0"/>
                <a:cs typeface="Courier New" charset="0"/>
              </a:rPr>
              <a:t>  NORTH, EAST, SOUTH, WEST }</a:t>
            </a:r>
          </a:p>
          <a:p>
            <a:pPr marL="0" indent="0" algn="just">
              <a:lnSpc>
                <a:spcPct val="85000"/>
              </a:lnSpc>
              <a:spcBef>
                <a:spcPct val="0"/>
              </a:spcBef>
              <a:spcAft>
                <a:spcPct val="20000"/>
              </a:spcAft>
              <a:buNone/>
            </a:pPr>
            <a:r>
              <a:rPr lang="en-US" altLang="de-DE" sz="2400" b="1" dirty="0">
                <a:solidFill>
                  <a:srgbClr val="FF0000"/>
                </a:solidFill>
                <a:latin typeface="Courier New" charset="0"/>
                <a:ea typeface="Courier New" charset="0"/>
                <a:cs typeface="Courier New" charset="0"/>
              </a:rPr>
              <a:t>Direction</a:t>
            </a:r>
            <a:r>
              <a:rPr lang="en-US" altLang="de-DE" sz="2400" b="1" dirty="0">
                <a:latin typeface="Courier New" charset="0"/>
                <a:ea typeface="Courier New" charset="0"/>
                <a:cs typeface="Courier New" charset="0"/>
              </a:rPr>
              <a:t> </a:t>
            </a:r>
            <a:r>
              <a:rPr lang="en-US" altLang="de-DE" sz="2400" b="1" dirty="0" err="1">
                <a:latin typeface="Courier New" charset="0"/>
                <a:ea typeface="Courier New" charset="0"/>
                <a:cs typeface="Courier New" charset="0"/>
              </a:rPr>
              <a:t>dir</a:t>
            </a:r>
            <a:r>
              <a:rPr lang="en-US" altLang="de-DE" sz="2400" b="1" dirty="0">
                <a:latin typeface="Courier New" charset="0"/>
                <a:ea typeface="Courier New" charset="0"/>
                <a:cs typeface="Courier New" charset="0"/>
              </a:rPr>
              <a:t> = </a:t>
            </a:r>
            <a:r>
              <a:rPr lang="en-US" altLang="de-DE" sz="2400" b="1" dirty="0" err="1">
                <a:solidFill>
                  <a:srgbClr val="FF0000"/>
                </a:solidFill>
                <a:latin typeface="Courier New" charset="0"/>
                <a:ea typeface="Courier New" charset="0"/>
                <a:cs typeface="Courier New" charset="0"/>
              </a:rPr>
              <a:t>Direction.</a:t>
            </a:r>
            <a:r>
              <a:rPr lang="en-US" altLang="de-DE" sz="2400" b="1" dirty="0" err="1">
                <a:latin typeface="Courier New" charset="0"/>
                <a:ea typeface="Courier New" charset="0"/>
                <a:cs typeface="Courier New" charset="0"/>
              </a:rPr>
              <a:t>NORTH</a:t>
            </a:r>
            <a:r>
              <a:rPr lang="en-US" altLang="de-DE" sz="2400" b="1" dirty="0">
                <a:latin typeface="Courier New" charset="0"/>
                <a:ea typeface="Courier New" charset="0"/>
                <a:cs typeface="Courier New" charset="0"/>
              </a:rPr>
              <a:t>;</a:t>
            </a:r>
          </a:p>
          <a:p>
            <a:pPr marL="0" indent="0" algn="just">
              <a:lnSpc>
                <a:spcPct val="85000"/>
              </a:lnSpc>
              <a:spcBef>
                <a:spcPct val="0"/>
              </a:spcBef>
              <a:spcAft>
                <a:spcPct val="20000"/>
              </a:spcAft>
              <a:buNone/>
            </a:pPr>
            <a:r>
              <a:rPr lang="en-US" altLang="de-DE" sz="2400" b="1" dirty="0">
                <a:latin typeface="Courier New" charset="0"/>
                <a:ea typeface="Courier New" charset="0"/>
                <a:cs typeface="Courier New" charset="0"/>
              </a:rPr>
              <a:t>if (</a:t>
            </a:r>
            <a:r>
              <a:rPr lang="en-US" altLang="de-DE" sz="2400" b="1" dirty="0" err="1">
                <a:latin typeface="Courier New" charset="0"/>
                <a:ea typeface="Courier New" charset="0"/>
                <a:cs typeface="Courier New" charset="0"/>
              </a:rPr>
              <a:t>dir</a:t>
            </a:r>
            <a:r>
              <a:rPr lang="en-US" altLang="de-DE" sz="2400" b="1" dirty="0">
                <a:latin typeface="Courier New" charset="0"/>
                <a:ea typeface="Courier New" charset="0"/>
                <a:cs typeface="Courier New" charset="0"/>
              </a:rPr>
              <a:t> == </a:t>
            </a:r>
            <a:r>
              <a:rPr lang="en-US" altLang="de-DE" sz="2400" b="1" dirty="0" err="1">
                <a:solidFill>
                  <a:srgbClr val="FF0000"/>
                </a:solidFill>
                <a:latin typeface="Courier New" charset="0"/>
                <a:ea typeface="Courier New" charset="0"/>
                <a:cs typeface="Courier New" charset="0"/>
              </a:rPr>
              <a:t>Direction.</a:t>
            </a:r>
            <a:r>
              <a:rPr lang="en-US" altLang="de-DE" sz="2400" b="1" dirty="0" err="1">
                <a:latin typeface="Courier New" charset="0"/>
                <a:ea typeface="Courier New" charset="0"/>
                <a:cs typeface="Courier New" charset="0"/>
              </a:rPr>
              <a:t>EAST</a:t>
            </a:r>
            <a:r>
              <a:rPr lang="en-US" altLang="de-DE" sz="2400" b="1" dirty="0">
                <a:latin typeface="Courier New" charset="0"/>
                <a:ea typeface="Courier New" charset="0"/>
                <a:cs typeface="Courier New" charset="0"/>
              </a:rPr>
              <a:t>) ...</a:t>
            </a:r>
          </a:p>
          <a:p>
            <a:pPr marL="0" indent="0" algn="just">
              <a:lnSpc>
                <a:spcPct val="85000"/>
              </a:lnSpc>
              <a:spcBef>
                <a:spcPct val="0"/>
              </a:spcBef>
              <a:spcAft>
                <a:spcPct val="20000"/>
              </a:spcAft>
              <a:buNone/>
            </a:pPr>
            <a:r>
              <a:rPr lang="en-US" altLang="de-DE" sz="2400" b="1" dirty="0">
                <a:latin typeface="Courier New" charset="0"/>
                <a:ea typeface="Courier New" charset="0"/>
                <a:cs typeface="Courier New" charset="0"/>
              </a:rPr>
              <a:t>switch (</a:t>
            </a:r>
            <a:r>
              <a:rPr lang="en-US" altLang="de-DE" sz="2400" b="1" dirty="0" err="1">
                <a:latin typeface="Courier New" charset="0"/>
                <a:ea typeface="Courier New" charset="0"/>
                <a:cs typeface="Courier New" charset="0"/>
              </a:rPr>
              <a:t>dir</a:t>
            </a:r>
            <a:r>
              <a:rPr lang="en-US" altLang="de-DE" sz="2400" b="1" dirty="0">
                <a:latin typeface="Courier New" charset="0"/>
                <a:ea typeface="Courier New" charset="0"/>
                <a:cs typeface="Courier New" charset="0"/>
              </a:rPr>
              <a:t>) { case SOUTH: ...</a:t>
            </a:r>
          </a:p>
        </p:txBody>
      </p:sp>
      <p:sp>
        <p:nvSpPr>
          <p:cNvPr id="2" name="Foliennummernplatzhalter 1">
            <a:extLst>
              <a:ext uri="{FF2B5EF4-FFF2-40B4-BE49-F238E27FC236}">
                <a16:creationId xmlns:a16="http://schemas.microsoft.com/office/drawing/2014/main" id="{CA649638-B6A2-0A49-AB9A-F06C02A49665}"/>
              </a:ext>
            </a:extLst>
          </p:cNvPr>
          <p:cNvSpPr>
            <a:spLocks noGrp="1"/>
          </p:cNvSpPr>
          <p:nvPr>
            <p:ph type="sldNum" sz="quarter" idx="12"/>
          </p:nvPr>
        </p:nvSpPr>
        <p:spPr/>
        <p:txBody>
          <a:bodyPr/>
          <a:lstStyle/>
          <a:p>
            <a:fld id="{08F1C22C-56B7-8E4A-A85D-6B5E4AB162C3}" type="slidenum">
              <a:rPr lang="en-US" altLang="de-DE" smtClean="0"/>
              <a:pPr/>
              <a:t>11</a:t>
            </a:fld>
            <a:endParaRPr lang="en-US" altLang="de-DE"/>
          </a:p>
        </p:txBody>
      </p:sp>
    </p:spTree>
    <p:extLst>
      <p:ext uri="{BB962C8B-B14F-4D97-AF65-F5344CB8AC3E}">
        <p14:creationId xmlns:p14="http://schemas.microsoft.com/office/powerpoint/2010/main" val="2047033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3318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3318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3318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3318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3318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3318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33187">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33187">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33187">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33187">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33187">
                                            <p:txEl>
                                              <p:pRg st="11" end="11"/>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33187">
                                            <p:txEl>
                                              <p:pRg st="12" end="1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733187">
                                            <p:txEl>
                                              <p:pRg st="13" end="1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33187">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3187"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a:xfrm>
            <a:off x="0" y="0"/>
            <a:ext cx="9144000" cy="762000"/>
          </a:xfrm>
          <a:noFill/>
          <a:ln/>
        </p:spPr>
        <p:txBody>
          <a:bodyPr/>
          <a:lstStyle/>
          <a:p>
            <a:r>
              <a:rPr lang="en-US" altLang="de-DE" dirty="0" err="1">
                <a:solidFill>
                  <a:schemeClr val="tx1"/>
                </a:solidFill>
                <a:ea typeface="Arial" charset="0"/>
                <a:cs typeface="Arial" charset="0"/>
              </a:rPr>
              <a:t>Enum</a:t>
            </a:r>
            <a:r>
              <a:rPr lang="en-US" altLang="de-DE" dirty="0">
                <a:solidFill>
                  <a:schemeClr val="tx1"/>
                </a:solidFill>
                <a:ea typeface="Arial" charset="0"/>
                <a:cs typeface="Arial" charset="0"/>
              </a:rPr>
              <a:t> Types</a:t>
            </a:r>
          </a:p>
        </p:txBody>
      </p:sp>
      <p:sp>
        <p:nvSpPr>
          <p:cNvPr id="733187" name="Rectangle 3"/>
          <p:cNvSpPr>
            <a:spLocks noChangeArrowheads="1"/>
          </p:cNvSpPr>
          <p:nvPr/>
        </p:nvSpPr>
        <p:spPr bwMode="auto">
          <a:xfrm>
            <a:off x="482600" y="850900"/>
            <a:ext cx="86614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gn="just">
              <a:lnSpc>
                <a:spcPct val="85000"/>
              </a:lnSpc>
              <a:spcBef>
                <a:spcPct val="0"/>
              </a:spcBef>
              <a:spcAft>
                <a:spcPct val="20000"/>
              </a:spcAft>
              <a:buNone/>
            </a:pPr>
            <a:r>
              <a:rPr lang="en-US" altLang="de-DE" sz="2400" dirty="0">
                <a:latin typeface="Arial" charset="0"/>
                <a:ea typeface="Arial" charset="0"/>
                <a:cs typeface="Arial" charset="0"/>
              </a:rPr>
              <a:t>Are special kind of class, can also contain methods etc.:</a:t>
            </a:r>
            <a:endParaRPr lang="en-US" altLang="de-DE" sz="2400" b="1" dirty="0">
              <a:latin typeface="Arial" charset="0"/>
              <a:ea typeface="Arial" charset="0"/>
              <a:cs typeface="Arial" charset="0"/>
            </a:endParaRPr>
          </a:p>
          <a:p>
            <a:pPr marL="0" indent="0">
              <a:buNone/>
            </a:pPr>
            <a:r>
              <a:rPr lang="de-DE" sz="1800" b="1" dirty="0" err="1">
                <a:latin typeface="Courier New" charset="0"/>
                <a:ea typeface="Courier New" charset="0"/>
                <a:cs typeface="Courier New" charset="0"/>
              </a:rPr>
              <a:t>public</a:t>
            </a:r>
            <a:r>
              <a:rPr lang="de-DE" sz="1800" b="1" dirty="0">
                <a:latin typeface="Courier New" charset="0"/>
                <a:ea typeface="Courier New" charset="0"/>
                <a:cs typeface="Courier New" charset="0"/>
              </a:rPr>
              <a:t> </a:t>
            </a:r>
            <a:r>
              <a:rPr lang="de-DE" sz="1800" b="1" dirty="0" err="1">
                <a:latin typeface="Courier New" charset="0"/>
                <a:ea typeface="Courier New" charset="0"/>
                <a:cs typeface="Courier New" charset="0"/>
              </a:rPr>
              <a:t>enum</a:t>
            </a:r>
            <a:r>
              <a:rPr lang="de-DE" sz="1800" b="1" dirty="0">
                <a:latin typeface="Courier New" charset="0"/>
                <a:ea typeface="Courier New" charset="0"/>
                <a:cs typeface="Courier New" charset="0"/>
              </a:rPr>
              <a:t> Planet {</a:t>
            </a:r>
          </a:p>
          <a:p>
            <a:pPr marL="0" indent="0">
              <a:buNone/>
            </a:pPr>
            <a:r>
              <a:rPr lang="de-DE" sz="1800" b="1" dirty="0">
                <a:latin typeface="Courier New" charset="0"/>
                <a:ea typeface="Courier New" charset="0"/>
                <a:cs typeface="Courier New" charset="0"/>
              </a:rPr>
              <a:t>    MERCURY (3.303e+23, 2.4397e6),</a:t>
            </a:r>
          </a:p>
          <a:p>
            <a:pPr marL="0" indent="0">
              <a:buNone/>
            </a:pPr>
            <a:r>
              <a:rPr lang="de-DE" sz="1800" b="1" dirty="0">
                <a:latin typeface="Courier New" charset="0"/>
                <a:ea typeface="Courier New" charset="0"/>
                <a:cs typeface="Courier New" charset="0"/>
              </a:rPr>
              <a:t>    VENUS   (4.869e+24, 6.0518e6),</a:t>
            </a:r>
          </a:p>
          <a:p>
            <a:pPr marL="0" indent="0">
              <a:buNone/>
            </a:pPr>
            <a:r>
              <a:rPr lang="de-DE" sz="1800" b="1" dirty="0">
                <a:latin typeface="Courier New" charset="0"/>
                <a:ea typeface="Courier New" charset="0"/>
                <a:cs typeface="Courier New" charset="0"/>
              </a:rPr>
              <a:t>    EARTH   (5.976e+24, 6.37814e6),</a:t>
            </a:r>
          </a:p>
          <a:p>
            <a:pPr marL="0" indent="0">
              <a:buNone/>
            </a:pPr>
            <a:r>
              <a:rPr lang="de-DE" sz="1800" b="1" dirty="0">
                <a:latin typeface="Courier New" charset="0"/>
                <a:ea typeface="Courier New" charset="0"/>
                <a:cs typeface="Courier New" charset="0"/>
              </a:rPr>
              <a:t>    MARS    (6.421e+23, 3.3972e6),</a:t>
            </a:r>
          </a:p>
          <a:p>
            <a:pPr marL="0" indent="0">
              <a:buNone/>
            </a:pPr>
            <a:r>
              <a:rPr lang="de-DE" sz="1800" b="1" dirty="0">
                <a:latin typeface="Courier New" charset="0"/>
                <a:ea typeface="Courier New" charset="0"/>
                <a:cs typeface="Courier New" charset="0"/>
              </a:rPr>
              <a:t>    JUPITER (1.9e+27,   7.1492e7),</a:t>
            </a:r>
          </a:p>
          <a:p>
            <a:pPr marL="0" indent="0">
              <a:buNone/>
            </a:pPr>
            <a:r>
              <a:rPr lang="de-DE" sz="1800" b="1" dirty="0">
                <a:latin typeface="Courier New" charset="0"/>
                <a:ea typeface="Courier New" charset="0"/>
                <a:cs typeface="Courier New" charset="0"/>
              </a:rPr>
              <a:t>    SATURN  (5.688e+26, 6.0268e7),</a:t>
            </a:r>
          </a:p>
          <a:p>
            <a:pPr marL="0" indent="0">
              <a:buNone/>
            </a:pPr>
            <a:r>
              <a:rPr lang="de-DE" sz="1800" b="1" dirty="0">
                <a:latin typeface="Courier New" charset="0"/>
                <a:ea typeface="Courier New" charset="0"/>
                <a:cs typeface="Courier New" charset="0"/>
              </a:rPr>
              <a:t>    URANUS  (8.686e+25, 2.5559e7),</a:t>
            </a:r>
          </a:p>
          <a:p>
            <a:pPr marL="0" indent="0">
              <a:buNone/>
            </a:pPr>
            <a:r>
              <a:rPr lang="de-DE" sz="1800" b="1" dirty="0">
                <a:latin typeface="Courier New" charset="0"/>
                <a:ea typeface="Courier New" charset="0"/>
                <a:cs typeface="Courier New" charset="0"/>
              </a:rPr>
              <a:t>    NEPTUNE (1.024e+26, 2.4746e7);</a:t>
            </a:r>
          </a:p>
          <a:p>
            <a:pPr marL="0" indent="0">
              <a:buNone/>
            </a:pPr>
            <a:r>
              <a:rPr lang="de-DE" sz="1800" b="1" dirty="0">
                <a:latin typeface="Courier New" charset="0"/>
                <a:ea typeface="Courier New" charset="0"/>
                <a:cs typeface="Courier New" charset="0"/>
              </a:rPr>
              <a:t> </a:t>
            </a:r>
          </a:p>
          <a:p>
            <a:pPr marL="0" indent="0">
              <a:buNone/>
            </a:pPr>
            <a:r>
              <a:rPr lang="de-DE" sz="1800" b="1" dirty="0">
                <a:latin typeface="Courier New" charset="0"/>
                <a:ea typeface="Courier New" charset="0"/>
                <a:cs typeface="Courier New" charset="0"/>
              </a:rPr>
              <a:t>    </a:t>
            </a:r>
            <a:r>
              <a:rPr lang="en-US" sz="1800" b="1" dirty="0">
                <a:latin typeface="Courier New" charset="0"/>
                <a:ea typeface="Courier New" charset="0"/>
                <a:cs typeface="Courier New" charset="0"/>
              </a:rPr>
              <a:t>private final double mass;   // in kilograms</a:t>
            </a:r>
            <a:endParaRPr lang="de-DE" sz="1800" b="1" dirty="0">
              <a:latin typeface="Courier New" charset="0"/>
              <a:ea typeface="Courier New" charset="0"/>
              <a:cs typeface="Courier New" charset="0"/>
            </a:endParaRPr>
          </a:p>
          <a:p>
            <a:pPr marL="0" indent="0">
              <a:buNone/>
            </a:pPr>
            <a:r>
              <a:rPr lang="en-US" sz="1800" b="1" dirty="0">
                <a:latin typeface="Courier New" charset="0"/>
                <a:ea typeface="Courier New" charset="0"/>
                <a:cs typeface="Courier New" charset="0"/>
              </a:rPr>
              <a:t>    private final double radius; // in meters</a:t>
            </a:r>
            <a:endParaRPr lang="de-DE" sz="1800" b="1" dirty="0">
              <a:latin typeface="Courier New" charset="0"/>
              <a:ea typeface="Courier New" charset="0"/>
              <a:cs typeface="Courier New" charset="0"/>
            </a:endParaRPr>
          </a:p>
          <a:p>
            <a:pPr marL="0" indent="0">
              <a:buNone/>
            </a:pPr>
            <a:r>
              <a:rPr lang="en-US" sz="1800" b="1" dirty="0">
                <a:latin typeface="Courier New" charset="0"/>
                <a:ea typeface="Courier New" charset="0"/>
                <a:cs typeface="Courier New" charset="0"/>
              </a:rPr>
              <a:t>    Planet(double mass, double radius) {</a:t>
            </a:r>
            <a:endParaRPr lang="de-DE" sz="1800" b="1" dirty="0">
              <a:latin typeface="Courier New" charset="0"/>
              <a:ea typeface="Courier New" charset="0"/>
              <a:cs typeface="Courier New" charset="0"/>
            </a:endParaRPr>
          </a:p>
          <a:p>
            <a:pPr marL="0" indent="0">
              <a:buNone/>
            </a:pPr>
            <a:r>
              <a:rPr lang="en-US" sz="1800" b="1" dirty="0">
                <a:latin typeface="Courier New" charset="0"/>
                <a:ea typeface="Courier New" charset="0"/>
                <a:cs typeface="Courier New" charset="0"/>
              </a:rPr>
              <a:t>        </a:t>
            </a:r>
            <a:r>
              <a:rPr lang="de-DE" sz="1800" b="1" dirty="0" err="1">
                <a:latin typeface="Courier New" charset="0"/>
                <a:ea typeface="Courier New" charset="0"/>
                <a:cs typeface="Courier New" charset="0"/>
              </a:rPr>
              <a:t>this.mass</a:t>
            </a:r>
            <a:r>
              <a:rPr lang="de-DE" sz="1800" b="1" dirty="0">
                <a:latin typeface="Courier New" charset="0"/>
                <a:ea typeface="Courier New" charset="0"/>
                <a:cs typeface="Courier New" charset="0"/>
              </a:rPr>
              <a:t> = </a:t>
            </a:r>
            <a:r>
              <a:rPr lang="de-DE" sz="1800" b="1" dirty="0" err="1">
                <a:latin typeface="Courier New" charset="0"/>
                <a:ea typeface="Courier New" charset="0"/>
                <a:cs typeface="Courier New" charset="0"/>
              </a:rPr>
              <a:t>mass</a:t>
            </a:r>
            <a:r>
              <a:rPr lang="de-DE" sz="1800" b="1" dirty="0">
                <a:latin typeface="Courier New" charset="0"/>
                <a:ea typeface="Courier New" charset="0"/>
                <a:cs typeface="Courier New" charset="0"/>
              </a:rPr>
              <a:t>;</a:t>
            </a:r>
          </a:p>
          <a:p>
            <a:pPr marL="0" indent="0">
              <a:buNone/>
            </a:pPr>
            <a:r>
              <a:rPr lang="de-DE" sz="1800" b="1" dirty="0">
                <a:latin typeface="Courier New" charset="0"/>
                <a:ea typeface="Courier New" charset="0"/>
                <a:cs typeface="Courier New" charset="0"/>
              </a:rPr>
              <a:t>        </a:t>
            </a:r>
            <a:r>
              <a:rPr lang="de-DE" sz="1800" b="1" dirty="0" err="1">
                <a:latin typeface="Courier New" charset="0"/>
                <a:ea typeface="Courier New" charset="0"/>
                <a:cs typeface="Courier New" charset="0"/>
              </a:rPr>
              <a:t>this.radius</a:t>
            </a:r>
            <a:r>
              <a:rPr lang="de-DE" sz="1800" b="1" dirty="0">
                <a:latin typeface="Courier New" charset="0"/>
                <a:ea typeface="Courier New" charset="0"/>
                <a:cs typeface="Courier New" charset="0"/>
              </a:rPr>
              <a:t> = </a:t>
            </a:r>
            <a:r>
              <a:rPr lang="de-DE" sz="1800" b="1" dirty="0" err="1">
                <a:latin typeface="Courier New" charset="0"/>
                <a:ea typeface="Courier New" charset="0"/>
                <a:cs typeface="Courier New" charset="0"/>
              </a:rPr>
              <a:t>radius</a:t>
            </a:r>
            <a:r>
              <a:rPr lang="de-DE" sz="1800" b="1" dirty="0">
                <a:latin typeface="Courier New" charset="0"/>
                <a:ea typeface="Courier New" charset="0"/>
                <a:cs typeface="Courier New" charset="0"/>
              </a:rPr>
              <a:t>;</a:t>
            </a:r>
          </a:p>
          <a:p>
            <a:pPr marL="0" indent="0">
              <a:buNone/>
            </a:pPr>
            <a:r>
              <a:rPr lang="de-DE" sz="1800" b="1" dirty="0">
                <a:latin typeface="Courier New" charset="0"/>
                <a:ea typeface="Courier New" charset="0"/>
                <a:cs typeface="Courier New" charset="0"/>
              </a:rPr>
              <a:t>    }</a:t>
            </a:r>
          </a:p>
          <a:p>
            <a:pPr marL="0" indent="0">
              <a:buNone/>
            </a:pPr>
            <a:r>
              <a:rPr lang="de-DE" altLang="de-DE" sz="1800" b="1" dirty="0">
                <a:latin typeface="Courier New" charset="0"/>
                <a:ea typeface="Courier New" charset="0"/>
                <a:cs typeface="Courier New" charset="0"/>
              </a:rPr>
              <a:t>...</a:t>
            </a:r>
            <a:endParaRPr lang="en-US" altLang="de-DE" sz="2400" b="1" dirty="0">
              <a:latin typeface="Courier New" charset="0"/>
              <a:ea typeface="Courier New" charset="0"/>
              <a:cs typeface="Courier New" charset="0"/>
            </a:endParaRPr>
          </a:p>
        </p:txBody>
      </p:sp>
      <p:sp>
        <p:nvSpPr>
          <p:cNvPr id="2" name="Foliennummernplatzhalter 1">
            <a:extLst>
              <a:ext uri="{FF2B5EF4-FFF2-40B4-BE49-F238E27FC236}">
                <a16:creationId xmlns:a16="http://schemas.microsoft.com/office/drawing/2014/main" id="{305D3687-0A97-BB49-AFA1-0FE73A057ED6}"/>
              </a:ext>
            </a:extLst>
          </p:cNvPr>
          <p:cNvSpPr>
            <a:spLocks noGrp="1"/>
          </p:cNvSpPr>
          <p:nvPr>
            <p:ph type="sldNum" sz="quarter" idx="12"/>
          </p:nvPr>
        </p:nvSpPr>
        <p:spPr/>
        <p:txBody>
          <a:bodyPr/>
          <a:lstStyle/>
          <a:p>
            <a:fld id="{08F1C22C-56B7-8E4A-A85D-6B5E4AB162C3}" type="slidenum">
              <a:rPr lang="en-US" altLang="de-DE" smtClean="0"/>
              <a:pPr/>
              <a:t>12</a:t>
            </a:fld>
            <a:endParaRPr lang="en-US" altLang="de-DE"/>
          </a:p>
        </p:txBody>
      </p:sp>
    </p:spTree>
    <p:extLst>
      <p:ext uri="{BB962C8B-B14F-4D97-AF65-F5344CB8AC3E}">
        <p14:creationId xmlns:p14="http://schemas.microsoft.com/office/powerpoint/2010/main" val="464250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a:xfrm>
            <a:off x="0" y="228600"/>
            <a:ext cx="9144000" cy="762000"/>
          </a:xfrm>
          <a:noFill/>
          <a:ln/>
        </p:spPr>
        <p:txBody>
          <a:bodyPr/>
          <a:lstStyle/>
          <a:p>
            <a:r>
              <a:rPr lang="en-US" altLang="de-DE" dirty="0" err="1">
                <a:solidFill>
                  <a:schemeClr val="tx1"/>
                </a:solidFill>
                <a:ea typeface="Arial" charset="0"/>
                <a:cs typeface="Arial" charset="0"/>
              </a:rPr>
              <a:t>Enum</a:t>
            </a:r>
            <a:r>
              <a:rPr lang="en-US" altLang="de-DE" dirty="0">
                <a:solidFill>
                  <a:schemeClr val="tx1"/>
                </a:solidFill>
                <a:ea typeface="Arial" charset="0"/>
                <a:cs typeface="Arial" charset="0"/>
              </a:rPr>
              <a:t> Types</a:t>
            </a:r>
          </a:p>
        </p:txBody>
      </p:sp>
      <p:sp>
        <p:nvSpPr>
          <p:cNvPr id="733187" name="Rectangle 3"/>
          <p:cNvSpPr>
            <a:spLocks noChangeArrowheads="1"/>
          </p:cNvSpPr>
          <p:nvPr/>
        </p:nvSpPr>
        <p:spPr bwMode="auto">
          <a:xfrm>
            <a:off x="482600" y="1231900"/>
            <a:ext cx="82804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nSpc>
                <a:spcPct val="85000"/>
              </a:lnSpc>
              <a:spcBef>
                <a:spcPct val="0"/>
              </a:spcBef>
              <a:spcAft>
                <a:spcPct val="20000"/>
              </a:spcAft>
              <a:buNone/>
            </a:pPr>
            <a:r>
              <a:rPr lang="en-US" altLang="de-DE" sz="2800" b="1" dirty="0">
                <a:solidFill>
                  <a:srgbClr val="FF0000"/>
                </a:solidFill>
                <a:latin typeface="Courier New" charset="0"/>
                <a:ea typeface="Courier New" charset="0"/>
                <a:cs typeface="Courier New" charset="0"/>
              </a:rPr>
              <a:t>values</a:t>
            </a:r>
            <a:r>
              <a:rPr lang="en-US" altLang="de-DE" sz="2800" b="1" dirty="0">
                <a:latin typeface="Courier New" charset="0"/>
                <a:ea typeface="Courier New" charset="0"/>
                <a:cs typeface="Courier New" charset="0"/>
              </a:rPr>
              <a:t>()</a:t>
            </a:r>
            <a:r>
              <a:rPr lang="en-US" altLang="de-DE" sz="2800" dirty="0">
                <a:latin typeface="Arial" charset="0"/>
                <a:ea typeface="Arial" charset="0"/>
                <a:cs typeface="Arial" charset="0"/>
              </a:rPr>
              <a:t> returns array of </a:t>
            </a:r>
            <a:r>
              <a:rPr lang="en-US" altLang="de-DE" sz="2800" dirty="0" err="1">
                <a:latin typeface="Arial" charset="0"/>
                <a:ea typeface="Arial" charset="0"/>
                <a:cs typeface="Arial" charset="0"/>
              </a:rPr>
              <a:t>enum</a:t>
            </a:r>
            <a:r>
              <a:rPr lang="en-US" altLang="de-DE" sz="2800" dirty="0">
                <a:latin typeface="Arial" charset="0"/>
                <a:ea typeface="Arial" charset="0"/>
                <a:cs typeface="Arial" charset="0"/>
              </a:rPr>
              <a:t> values, in declared order</a:t>
            </a:r>
          </a:p>
          <a:p>
            <a:pPr marL="0" indent="0">
              <a:lnSpc>
                <a:spcPct val="85000"/>
              </a:lnSpc>
              <a:spcBef>
                <a:spcPct val="0"/>
              </a:spcBef>
              <a:spcAft>
                <a:spcPct val="20000"/>
              </a:spcAft>
              <a:buNone/>
            </a:pPr>
            <a:endParaRPr lang="en-US" sz="2800" b="1" dirty="0">
              <a:latin typeface="Arial" charset="0"/>
              <a:ea typeface="Arial" charset="0"/>
              <a:cs typeface="Arial" charset="0"/>
            </a:endParaRPr>
          </a:p>
          <a:p>
            <a:pPr marL="0" indent="0">
              <a:lnSpc>
                <a:spcPct val="85000"/>
              </a:lnSpc>
              <a:spcBef>
                <a:spcPct val="0"/>
              </a:spcBef>
              <a:spcAft>
                <a:spcPct val="20000"/>
              </a:spcAft>
              <a:buNone/>
            </a:pPr>
            <a:r>
              <a:rPr lang="de-DE" sz="2800" b="1" dirty="0" err="1">
                <a:latin typeface="Courier New" charset="0"/>
                <a:ea typeface="Courier New" charset="0"/>
                <a:cs typeface="Courier New" charset="0"/>
              </a:rPr>
              <a:t>for</a:t>
            </a:r>
            <a:r>
              <a:rPr lang="de-DE" sz="2800" b="1" dirty="0">
                <a:latin typeface="Courier New" charset="0"/>
                <a:ea typeface="Courier New" charset="0"/>
                <a:cs typeface="Courier New" charset="0"/>
              </a:rPr>
              <a:t> (Planet p : </a:t>
            </a:r>
            <a:r>
              <a:rPr lang="de-DE" sz="2800" b="1" dirty="0" err="1">
                <a:latin typeface="Courier New" charset="0"/>
                <a:ea typeface="Courier New" charset="0"/>
                <a:cs typeface="Courier New" charset="0"/>
              </a:rPr>
              <a:t>Planet.</a:t>
            </a:r>
            <a:r>
              <a:rPr lang="de-DE" sz="2800" b="1" dirty="0" err="1">
                <a:solidFill>
                  <a:srgbClr val="FF0000"/>
                </a:solidFill>
                <a:latin typeface="Courier New" charset="0"/>
                <a:ea typeface="Courier New" charset="0"/>
                <a:cs typeface="Courier New" charset="0"/>
              </a:rPr>
              <a:t>values</a:t>
            </a:r>
            <a:r>
              <a:rPr lang="de-DE" sz="2800" b="1" dirty="0">
                <a:latin typeface="Courier New" charset="0"/>
                <a:ea typeface="Courier New" charset="0"/>
                <a:cs typeface="Courier New" charset="0"/>
              </a:rPr>
              <a:t>()) {</a:t>
            </a:r>
          </a:p>
          <a:p>
            <a:pPr marL="0" indent="0">
              <a:lnSpc>
                <a:spcPct val="85000"/>
              </a:lnSpc>
              <a:spcBef>
                <a:spcPct val="0"/>
              </a:spcBef>
              <a:spcAft>
                <a:spcPct val="20000"/>
              </a:spcAft>
              <a:buNone/>
            </a:pPr>
            <a:r>
              <a:rPr lang="de-DE" sz="2800" b="1" dirty="0">
                <a:latin typeface="Courier New" charset="0"/>
                <a:ea typeface="Courier New" charset="0"/>
                <a:cs typeface="Courier New" charset="0"/>
              </a:rPr>
              <a:t>    </a:t>
            </a:r>
            <a:r>
              <a:rPr lang="de-DE" sz="2800" b="1" dirty="0" err="1">
                <a:latin typeface="Courier New" charset="0"/>
                <a:ea typeface="Courier New" charset="0"/>
                <a:cs typeface="Courier New" charset="0"/>
              </a:rPr>
              <a:t>println</a:t>
            </a:r>
            <a:r>
              <a:rPr lang="de-DE" sz="2800" b="1" dirty="0">
                <a:latin typeface="Courier New" charset="0"/>
                <a:ea typeface="Courier New" charset="0"/>
                <a:cs typeface="Courier New" charset="0"/>
              </a:rPr>
              <a:t>("Planet " + p +</a:t>
            </a:r>
          </a:p>
          <a:p>
            <a:pPr marL="0" indent="0">
              <a:lnSpc>
                <a:spcPct val="85000"/>
              </a:lnSpc>
              <a:spcBef>
                <a:spcPct val="0"/>
              </a:spcBef>
              <a:spcAft>
                <a:spcPct val="20000"/>
              </a:spcAft>
              <a:buNone/>
            </a:pPr>
            <a:r>
              <a:rPr lang="de-DE" sz="2800" b="1" dirty="0">
                <a:latin typeface="Courier New" charset="0"/>
                <a:ea typeface="Courier New" charset="0"/>
                <a:cs typeface="Courier New" charset="0"/>
              </a:rPr>
              <a:t>            "</a:t>
            </a:r>
            <a:r>
              <a:rPr lang="de-DE" sz="2800" b="1" dirty="0" err="1">
                <a:latin typeface="Courier New" charset="0"/>
                <a:ea typeface="Courier New" charset="0"/>
                <a:cs typeface="Courier New" charset="0"/>
              </a:rPr>
              <a:t>has</a:t>
            </a:r>
            <a:r>
              <a:rPr lang="de-DE" sz="2800" b="1" dirty="0">
                <a:latin typeface="Courier New" charset="0"/>
                <a:ea typeface="Courier New" charset="0"/>
                <a:cs typeface="Courier New" charset="0"/>
              </a:rPr>
              <a:t> </a:t>
            </a:r>
            <a:r>
              <a:rPr lang="de-DE" sz="2800" b="1" dirty="0" err="1">
                <a:latin typeface="Courier New" charset="0"/>
                <a:ea typeface="Courier New" charset="0"/>
                <a:cs typeface="Courier New" charset="0"/>
              </a:rPr>
              <a:t>mass</a:t>
            </a:r>
            <a:r>
              <a:rPr lang="de-DE" sz="2800" b="1" dirty="0">
                <a:latin typeface="Courier New" charset="0"/>
                <a:ea typeface="Courier New" charset="0"/>
                <a:cs typeface="Courier New" charset="0"/>
              </a:rPr>
              <a:t>" + </a:t>
            </a:r>
            <a:r>
              <a:rPr lang="de-DE" sz="2800" b="1" dirty="0" err="1">
                <a:latin typeface="Courier New" charset="0"/>
                <a:ea typeface="Courier New" charset="0"/>
                <a:cs typeface="Courier New" charset="0"/>
              </a:rPr>
              <a:t>p.getMass</a:t>
            </a:r>
            <a:r>
              <a:rPr lang="de-DE" sz="2800" b="1" dirty="0">
                <a:latin typeface="Courier New" charset="0"/>
                <a:ea typeface="Courier New" charset="0"/>
                <a:cs typeface="Courier New" charset="0"/>
              </a:rPr>
              <a:t>());</a:t>
            </a:r>
          </a:p>
          <a:p>
            <a:pPr marL="0" indent="0">
              <a:lnSpc>
                <a:spcPct val="85000"/>
              </a:lnSpc>
              <a:spcBef>
                <a:spcPct val="0"/>
              </a:spcBef>
              <a:spcAft>
                <a:spcPct val="20000"/>
              </a:spcAft>
              <a:buNone/>
            </a:pPr>
            <a:r>
              <a:rPr lang="de-DE" sz="2800" b="1" dirty="0">
                <a:latin typeface="Courier New" charset="0"/>
                <a:ea typeface="Courier New" charset="0"/>
                <a:cs typeface="Courier New" charset="0"/>
              </a:rPr>
              <a:t>}</a:t>
            </a:r>
          </a:p>
        </p:txBody>
      </p:sp>
      <p:sp>
        <p:nvSpPr>
          <p:cNvPr id="2" name="Foliennummernplatzhalter 1">
            <a:extLst>
              <a:ext uri="{FF2B5EF4-FFF2-40B4-BE49-F238E27FC236}">
                <a16:creationId xmlns:a16="http://schemas.microsoft.com/office/drawing/2014/main" id="{569B4C92-1308-0045-A03D-8066E2D309BC}"/>
              </a:ext>
            </a:extLst>
          </p:cNvPr>
          <p:cNvSpPr>
            <a:spLocks noGrp="1"/>
          </p:cNvSpPr>
          <p:nvPr>
            <p:ph type="sldNum" sz="quarter" idx="12"/>
          </p:nvPr>
        </p:nvSpPr>
        <p:spPr/>
        <p:txBody>
          <a:bodyPr/>
          <a:lstStyle/>
          <a:p>
            <a:fld id="{08F1C22C-56B7-8E4A-A85D-6B5E4AB162C3}" type="slidenum">
              <a:rPr lang="en-US" altLang="de-DE" smtClean="0"/>
              <a:pPr/>
              <a:t>13</a:t>
            </a:fld>
            <a:endParaRPr lang="en-US" altLang="de-DE"/>
          </a:p>
        </p:txBody>
      </p:sp>
    </p:spTree>
    <p:extLst>
      <p:ext uri="{BB962C8B-B14F-4D97-AF65-F5344CB8AC3E}">
        <p14:creationId xmlns:p14="http://schemas.microsoft.com/office/powerpoint/2010/main" val="23414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4409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Characters</a:t>
            </a:r>
            <a:endParaRPr lang="en-US" altLang="de-DE">
              <a:solidFill>
                <a:schemeClr val="tx1"/>
              </a:solidFill>
            </a:endParaRPr>
          </a:p>
        </p:txBody>
      </p:sp>
      <p:sp>
        <p:nvSpPr>
          <p:cNvPr id="644099" name="Rectangle 3"/>
          <p:cNvSpPr>
            <a:spLocks noChangeArrowheads="1"/>
          </p:cNvSpPr>
          <p:nvPr/>
        </p:nvSpPr>
        <p:spPr bwMode="auto">
          <a:xfrm>
            <a:off x="482600" y="1155700"/>
            <a:ext cx="81280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Computers use the principle of enumeration to represent character data inside the memory of the machine.  There are, after all, a finite number of characters on the keyboard.  If you assign an integer to each character, you can use that integer as a code for the character it represents.</a:t>
            </a:r>
          </a:p>
        </p:txBody>
      </p:sp>
      <p:sp>
        <p:nvSpPr>
          <p:cNvPr id="644100" name="Rectangle 4"/>
          <p:cNvSpPr>
            <a:spLocks noChangeArrowheads="1"/>
          </p:cNvSpPr>
          <p:nvPr/>
        </p:nvSpPr>
        <p:spPr bwMode="auto">
          <a:xfrm>
            <a:off x="482600" y="2890838"/>
            <a:ext cx="8131175" cy="1376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Character codes, however, are not particularly useful unless they are standardized.  If different computer manufacturers use different coding sequence (as was indeed the case in the early years), it is harder to share such data across machines.</a:t>
            </a:r>
          </a:p>
        </p:txBody>
      </p:sp>
      <p:sp>
        <p:nvSpPr>
          <p:cNvPr id="644105" name="Rectangle 9"/>
          <p:cNvSpPr>
            <a:spLocks noChangeArrowheads="1"/>
          </p:cNvSpPr>
          <p:nvPr/>
        </p:nvSpPr>
        <p:spPr bwMode="auto">
          <a:xfrm>
            <a:off x="482600" y="4325938"/>
            <a:ext cx="8131175" cy="70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first widely adopted character encoding was ASCII (</a:t>
            </a:r>
            <a:r>
              <a:rPr lang="en-US" altLang="de-DE" sz="2400" i="1">
                <a:latin typeface="Times New Roman" charset="0"/>
              </a:rPr>
              <a:t>American Standard Code for Information Interchange</a:t>
            </a:r>
            <a:r>
              <a:rPr lang="en-US" altLang="de-DE" sz="2400">
                <a:latin typeface="Times New Roman" charset="0"/>
              </a:rPr>
              <a:t>).</a:t>
            </a:r>
          </a:p>
        </p:txBody>
      </p:sp>
      <p:sp>
        <p:nvSpPr>
          <p:cNvPr id="644106" name="Rectangle 10"/>
          <p:cNvSpPr>
            <a:spLocks noChangeArrowheads="1"/>
          </p:cNvSpPr>
          <p:nvPr/>
        </p:nvSpPr>
        <p:spPr bwMode="auto">
          <a:xfrm>
            <a:off x="482600" y="5130800"/>
            <a:ext cx="8131175" cy="142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With only 256 possible characters, the ASCII system proved inadequate to represent the many alphabets in use throughout the world.  It has therefore been superseded by Unicode, which allows for a much larger number of characters.</a:t>
            </a:r>
          </a:p>
        </p:txBody>
      </p:sp>
      <p:sp>
        <p:nvSpPr>
          <p:cNvPr id="2" name="Foliennummernplatzhalter 1">
            <a:extLst>
              <a:ext uri="{FF2B5EF4-FFF2-40B4-BE49-F238E27FC236}">
                <a16:creationId xmlns:a16="http://schemas.microsoft.com/office/drawing/2014/main" id="{17E66255-2E3A-2344-A484-2149A5ED0252}"/>
              </a:ext>
            </a:extLst>
          </p:cNvPr>
          <p:cNvSpPr>
            <a:spLocks noGrp="1"/>
          </p:cNvSpPr>
          <p:nvPr>
            <p:ph type="sldNum" sz="quarter" idx="12"/>
          </p:nvPr>
        </p:nvSpPr>
        <p:spPr/>
        <p:txBody>
          <a:bodyPr/>
          <a:lstStyle/>
          <a:p>
            <a:fld id="{08F1C22C-56B7-8E4A-A85D-6B5E4AB162C3}" type="slidenum">
              <a:rPr lang="en-US" altLang="de-DE" smtClean="0"/>
              <a:pPr/>
              <a:t>14</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441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44105">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4410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4100" grpId="0" build="p" bldLvl="2" autoUpdateAnimBg="0"/>
      <p:bldP spid="644105" grpId="0" build="p" bldLvl="2" autoUpdateAnimBg="0"/>
      <p:bldP spid="644106"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933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ASCII Subset of Unicode</a:t>
            </a:r>
            <a:endParaRPr lang="en-US" altLang="de-DE">
              <a:solidFill>
                <a:schemeClr val="tx1"/>
              </a:solidFill>
            </a:endParaRPr>
          </a:p>
        </p:txBody>
      </p:sp>
      <p:sp>
        <p:nvSpPr>
          <p:cNvPr id="739335" name="Text Box 7"/>
          <p:cNvSpPr txBox="1">
            <a:spLocks noChangeArrowheads="1"/>
          </p:cNvSpPr>
          <p:nvPr/>
        </p:nvSpPr>
        <p:spPr bwMode="auto">
          <a:xfrm>
            <a:off x="457200" y="1143000"/>
            <a:ext cx="82296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400"/>
              <a:t>The Unicode value for any character in the table is the sum of the octal numbers at the beginning of that row and column.</a:t>
            </a:r>
          </a:p>
        </p:txBody>
      </p:sp>
      <p:sp>
        <p:nvSpPr>
          <p:cNvPr id="739812" name="Text Box 484"/>
          <p:cNvSpPr txBox="1">
            <a:spLocks noChangeArrowheads="1"/>
          </p:cNvSpPr>
          <p:nvPr/>
        </p:nvSpPr>
        <p:spPr bwMode="auto">
          <a:xfrm>
            <a:off x="457200" y="1143000"/>
            <a:ext cx="82296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400"/>
              <a:t>The letter </a:t>
            </a:r>
            <a:r>
              <a:rPr lang="en-US" altLang="de-DE" sz="2000">
                <a:latin typeface="Helvetica" charset="0"/>
              </a:rPr>
              <a:t>A</a:t>
            </a:r>
            <a:r>
              <a:rPr lang="en-US" altLang="de-DE" sz="2400"/>
              <a:t>, for example, has the Unicode value 101</a:t>
            </a:r>
            <a:r>
              <a:rPr lang="en-US" altLang="de-DE" sz="2400" baseline="-25000"/>
              <a:t>8</a:t>
            </a:r>
            <a:r>
              <a:rPr lang="en-US" altLang="de-DE" sz="2400"/>
              <a:t>, which is the sum of the row and column labels.</a:t>
            </a:r>
          </a:p>
        </p:txBody>
      </p:sp>
      <p:grpSp>
        <p:nvGrpSpPr>
          <p:cNvPr id="739816" name="Group 488"/>
          <p:cNvGrpSpPr>
            <a:grpSpLocks/>
          </p:cNvGrpSpPr>
          <p:nvPr/>
        </p:nvGrpSpPr>
        <p:grpSpPr bwMode="auto">
          <a:xfrm>
            <a:off x="381000" y="1066800"/>
            <a:ext cx="8351838" cy="844550"/>
            <a:chOff x="240" y="672"/>
            <a:chExt cx="5261" cy="532"/>
          </a:xfrm>
        </p:grpSpPr>
        <p:sp>
          <p:nvSpPr>
            <p:cNvPr id="739815" name="Rectangle 487"/>
            <p:cNvSpPr>
              <a:spLocks noChangeArrowheads="1"/>
            </p:cNvSpPr>
            <p:nvPr/>
          </p:nvSpPr>
          <p:spPr bwMode="auto">
            <a:xfrm>
              <a:off x="240" y="672"/>
              <a:ext cx="5261" cy="532"/>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39814" name="Text Box 486"/>
            <p:cNvSpPr txBox="1">
              <a:spLocks noChangeArrowheads="1"/>
            </p:cNvSpPr>
            <p:nvPr/>
          </p:nvSpPr>
          <p:spPr bwMode="auto">
            <a:xfrm>
              <a:off x="288" y="720"/>
              <a:ext cx="5184" cy="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400"/>
                <a:t>The following table shows the first 128 characters in the Unicode character set, which are the same as in the older ASCII scheme: </a:t>
              </a:r>
            </a:p>
          </p:txBody>
        </p:sp>
      </p:grpSp>
      <p:grpSp>
        <p:nvGrpSpPr>
          <p:cNvPr id="739818" name="Group 490"/>
          <p:cNvGrpSpPr>
            <a:grpSpLocks/>
          </p:cNvGrpSpPr>
          <p:nvPr/>
        </p:nvGrpSpPr>
        <p:grpSpPr bwMode="auto">
          <a:xfrm>
            <a:off x="1231900" y="2362200"/>
            <a:ext cx="7315200" cy="4067175"/>
            <a:chOff x="776" y="1488"/>
            <a:chExt cx="4608" cy="2562"/>
          </a:xfrm>
        </p:grpSpPr>
        <p:sp>
          <p:nvSpPr>
            <p:cNvPr id="739493" name="Rectangle 165"/>
            <p:cNvSpPr>
              <a:spLocks noChangeArrowheads="1"/>
            </p:cNvSpPr>
            <p:nvPr/>
          </p:nvSpPr>
          <p:spPr bwMode="auto">
            <a:xfrm>
              <a:off x="776"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20000"/>
                </a:spcBef>
              </a:pPr>
              <a:r>
                <a:rPr lang="en-US" altLang="de-DE">
                  <a:latin typeface="Helvetica" charset="0"/>
                </a:rPr>
                <a:t>\000</a:t>
              </a:r>
              <a:endParaRPr lang="en-US" altLang="de-DE" sz="2400">
                <a:latin typeface="Helvetica" charset="0"/>
              </a:endParaRPr>
            </a:p>
          </p:txBody>
        </p:sp>
        <p:sp>
          <p:nvSpPr>
            <p:cNvPr id="739494" name="Rectangle 166"/>
            <p:cNvSpPr>
              <a:spLocks noChangeArrowheads="1"/>
            </p:cNvSpPr>
            <p:nvPr/>
          </p:nvSpPr>
          <p:spPr bwMode="auto">
            <a:xfrm>
              <a:off x="1352"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\001</a:t>
              </a:r>
            </a:p>
          </p:txBody>
        </p:sp>
        <p:sp>
          <p:nvSpPr>
            <p:cNvPr id="739495" name="Rectangle 167"/>
            <p:cNvSpPr>
              <a:spLocks noChangeArrowheads="1"/>
            </p:cNvSpPr>
            <p:nvPr/>
          </p:nvSpPr>
          <p:spPr bwMode="auto">
            <a:xfrm>
              <a:off x="1928"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\002</a:t>
              </a:r>
            </a:p>
          </p:txBody>
        </p:sp>
        <p:sp>
          <p:nvSpPr>
            <p:cNvPr id="739496" name="Rectangle 168"/>
            <p:cNvSpPr>
              <a:spLocks noChangeArrowheads="1"/>
            </p:cNvSpPr>
            <p:nvPr/>
          </p:nvSpPr>
          <p:spPr bwMode="auto">
            <a:xfrm>
              <a:off x="2504"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\003</a:t>
              </a:r>
            </a:p>
          </p:txBody>
        </p:sp>
        <p:sp>
          <p:nvSpPr>
            <p:cNvPr id="739497" name="Rectangle 169"/>
            <p:cNvSpPr>
              <a:spLocks noChangeArrowheads="1"/>
            </p:cNvSpPr>
            <p:nvPr/>
          </p:nvSpPr>
          <p:spPr bwMode="auto">
            <a:xfrm>
              <a:off x="3080"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\004</a:t>
              </a:r>
            </a:p>
          </p:txBody>
        </p:sp>
        <p:sp>
          <p:nvSpPr>
            <p:cNvPr id="739498" name="Rectangle 170"/>
            <p:cNvSpPr>
              <a:spLocks noChangeArrowheads="1"/>
            </p:cNvSpPr>
            <p:nvPr/>
          </p:nvSpPr>
          <p:spPr bwMode="auto">
            <a:xfrm>
              <a:off x="3656"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\005</a:t>
              </a:r>
            </a:p>
          </p:txBody>
        </p:sp>
        <p:sp>
          <p:nvSpPr>
            <p:cNvPr id="739499" name="Rectangle 171"/>
            <p:cNvSpPr>
              <a:spLocks noChangeArrowheads="1"/>
            </p:cNvSpPr>
            <p:nvPr/>
          </p:nvSpPr>
          <p:spPr bwMode="auto">
            <a:xfrm>
              <a:off x="4232"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\006</a:t>
              </a:r>
            </a:p>
          </p:txBody>
        </p:sp>
        <p:sp>
          <p:nvSpPr>
            <p:cNvPr id="739500" name="Rectangle 172"/>
            <p:cNvSpPr>
              <a:spLocks noChangeArrowheads="1"/>
            </p:cNvSpPr>
            <p:nvPr/>
          </p:nvSpPr>
          <p:spPr bwMode="auto">
            <a:xfrm>
              <a:off x="4808"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\007</a:t>
              </a:r>
            </a:p>
          </p:txBody>
        </p:sp>
        <p:sp>
          <p:nvSpPr>
            <p:cNvPr id="739629" name="Rectangle 301"/>
            <p:cNvSpPr>
              <a:spLocks noChangeArrowheads="1"/>
            </p:cNvSpPr>
            <p:nvPr/>
          </p:nvSpPr>
          <p:spPr bwMode="auto">
            <a:xfrm>
              <a:off x="776"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endParaRPr lang="en-US" altLang="de-DE" sz="2400">
                <a:latin typeface="Helvetica" charset="0"/>
              </a:endParaRPr>
            </a:p>
          </p:txBody>
        </p:sp>
        <p:sp>
          <p:nvSpPr>
            <p:cNvPr id="739630" name="Rectangle 302"/>
            <p:cNvSpPr>
              <a:spLocks noChangeArrowheads="1"/>
            </p:cNvSpPr>
            <p:nvPr/>
          </p:nvSpPr>
          <p:spPr bwMode="auto">
            <a:xfrm>
              <a:off x="1352"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739631" name="Rectangle 303"/>
            <p:cNvSpPr>
              <a:spLocks noChangeArrowheads="1"/>
            </p:cNvSpPr>
            <p:nvPr/>
          </p:nvSpPr>
          <p:spPr bwMode="auto">
            <a:xfrm>
              <a:off x="1928"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739632" name="Rectangle 304"/>
            <p:cNvSpPr>
              <a:spLocks noChangeArrowheads="1"/>
            </p:cNvSpPr>
            <p:nvPr/>
          </p:nvSpPr>
          <p:spPr bwMode="auto">
            <a:xfrm>
              <a:off x="2504"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\011</a:t>
              </a:r>
            </a:p>
          </p:txBody>
        </p:sp>
        <p:sp>
          <p:nvSpPr>
            <p:cNvPr id="739633" name="Rectangle 305"/>
            <p:cNvSpPr>
              <a:spLocks noChangeArrowheads="1"/>
            </p:cNvSpPr>
            <p:nvPr/>
          </p:nvSpPr>
          <p:spPr bwMode="auto">
            <a:xfrm>
              <a:off x="3080"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739634" name="Rectangle 306"/>
            <p:cNvSpPr>
              <a:spLocks noChangeArrowheads="1"/>
            </p:cNvSpPr>
            <p:nvPr/>
          </p:nvSpPr>
          <p:spPr bwMode="auto">
            <a:xfrm>
              <a:off x="3656"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739635" name="Rectangle 307"/>
            <p:cNvSpPr>
              <a:spLocks noChangeArrowheads="1"/>
            </p:cNvSpPr>
            <p:nvPr/>
          </p:nvSpPr>
          <p:spPr bwMode="auto">
            <a:xfrm>
              <a:off x="4232"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\016</a:t>
              </a:r>
            </a:p>
          </p:txBody>
        </p:sp>
        <p:sp>
          <p:nvSpPr>
            <p:cNvPr id="739636" name="Rectangle 308"/>
            <p:cNvSpPr>
              <a:spLocks noChangeArrowheads="1"/>
            </p:cNvSpPr>
            <p:nvPr/>
          </p:nvSpPr>
          <p:spPr bwMode="auto">
            <a:xfrm>
              <a:off x="4808"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\017</a:t>
              </a:r>
            </a:p>
          </p:txBody>
        </p:sp>
        <p:sp>
          <p:nvSpPr>
            <p:cNvPr id="739637" name="Rectangle 309"/>
            <p:cNvSpPr>
              <a:spLocks noChangeArrowheads="1"/>
            </p:cNvSpPr>
            <p:nvPr/>
          </p:nvSpPr>
          <p:spPr bwMode="auto">
            <a:xfrm>
              <a:off x="776"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\020</a:t>
              </a:r>
              <a:endParaRPr lang="en-US" altLang="de-DE" sz="2400">
                <a:latin typeface="Helvetica" charset="0"/>
              </a:endParaRPr>
            </a:p>
          </p:txBody>
        </p:sp>
        <p:sp>
          <p:nvSpPr>
            <p:cNvPr id="739638" name="Rectangle 310"/>
            <p:cNvSpPr>
              <a:spLocks noChangeArrowheads="1"/>
            </p:cNvSpPr>
            <p:nvPr/>
          </p:nvSpPr>
          <p:spPr bwMode="auto">
            <a:xfrm>
              <a:off x="1352"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\021</a:t>
              </a:r>
            </a:p>
          </p:txBody>
        </p:sp>
        <p:sp>
          <p:nvSpPr>
            <p:cNvPr id="739639" name="Rectangle 311"/>
            <p:cNvSpPr>
              <a:spLocks noChangeArrowheads="1"/>
            </p:cNvSpPr>
            <p:nvPr/>
          </p:nvSpPr>
          <p:spPr bwMode="auto">
            <a:xfrm>
              <a:off x="1928"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\022</a:t>
              </a:r>
            </a:p>
          </p:txBody>
        </p:sp>
        <p:sp>
          <p:nvSpPr>
            <p:cNvPr id="739640" name="Rectangle 312"/>
            <p:cNvSpPr>
              <a:spLocks noChangeArrowheads="1"/>
            </p:cNvSpPr>
            <p:nvPr/>
          </p:nvSpPr>
          <p:spPr bwMode="auto">
            <a:xfrm>
              <a:off x="2504"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\023</a:t>
              </a:r>
            </a:p>
          </p:txBody>
        </p:sp>
        <p:sp>
          <p:nvSpPr>
            <p:cNvPr id="739641" name="Rectangle 313"/>
            <p:cNvSpPr>
              <a:spLocks noChangeArrowheads="1"/>
            </p:cNvSpPr>
            <p:nvPr/>
          </p:nvSpPr>
          <p:spPr bwMode="auto">
            <a:xfrm>
              <a:off x="3080"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\024</a:t>
              </a:r>
            </a:p>
          </p:txBody>
        </p:sp>
        <p:sp>
          <p:nvSpPr>
            <p:cNvPr id="739642" name="Rectangle 314"/>
            <p:cNvSpPr>
              <a:spLocks noChangeArrowheads="1"/>
            </p:cNvSpPr>
            <p:nvPr/>
          </p:nvSpPr>
          <p:spPr bwMode="auto">
            <a:xfrm>
              <a:off x="3656"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\025</a:t>
              </a:r>
            </a:p>
          </p:txBody>
        </p:sp>
        <p:sp>
          <p:nvSpPr>
            <p:cNvPr id="739643" name="Rectangle 315"/>
            <p:cNvSpPr>
              <a:spLocks noChangeArrowheads="1"/>
            </p:cNvSpPr>
            <p:nvPr/>
          </p:nvSpPr>
          <p:spPr bwMode="auto">
            <a:xfrm>
              <a:off x="4232"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\026</a:t>
              </a:r>
            </a:p>
          </p:txBody>
        </p:sp>
        <p:sp>
          <p:nvSpPr>
            <p:cNvPr id="739644" name="Rectangle 316"/>
            <p:cNvSpPr>
              <a:spLocks noChangeArrowheads="1"/>
            </p:cNvSpPr>
            <p:nvPr/>
          </p:nvSpPr>
          <p:spPr bwMode="auto">
            <a:xfrm>
              <a:off x="4808"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\027</a:t>
              </a:r>
            </a:p>
          </p:txBody>
        </p:sp>
        <p:sp>
          <p:nvSpPr>
            <p:cNvPr id="739645" name="Rectangle 317"/>
            <p:cNvSpPr>
              <a:spLocks noChangeArrowheads="1"/>
            </p:cNvSpPr>
            <p:nvPr/>
          </p:nvSpPr>
          <p:spPr bwMode="auto">
            <a:xfrm>
              <a:off x="776"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\030</a:t>
              </a:r>
              <a:endParaRPr lang="en-US" altLang="de-DE" sz="2400">
                <a:latin typeface="Helvetica" charset="0"/>
              </a:endParaRPr>
            </a:p>
          </p:txBody>
        </p:sp>
        <p:sp>
          <p:nvSpPr>
            <p:cNvPr id="739646" name="Rectangle 318"/>
            <p:cNvSpPr>
              <a:spLocks noChangeArrowheads="1"/>
            </p:cNvSpPr>
            <p:nvPr/>
          </p:nvSpPr>
          <p:spPr bwMode="auto">
            <a:xfrm>
              <a:off x="1352"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\031</a:t>
              </a:r>
            </a:p>
          </p:txBody>
        </p:sp>
        <p:sp>
          <p:nvSpPr>
            <p:cNvPr id="739647" name="Rectangle 319"/>
            <p:cNvSpPr>
              <a:spLocks noChangeArrowheads="1"/>
            </p:cNvSpPr>
            <p:nvPr/>
          </p:nvSpPr>
          <p:spPr bwMode="auto">
            <a:xfrm>
              <a:off x="1928"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\032</a:t>
              </a:r>
            </a:p>
          </p:txBody>
        </p:sp>
        <p:sp>
          <p:nvSpPr>
            <p:cNvPr id="739648" name="Rectangle 320"/>
            <p:cNvSpPr>
              <a:spLocks noChangeArrowheads="1"/>
            </p:cNvSpPr>
            <p:nvPr/>
          </p:nvSpPr>
          <p:spPr bwMode="auto">
            <a:xfrm>
              <a:off x="2504"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\033</a:t>
              </a:r>
            </a:p>
          </p:txBody>
        </p:sp>
        <p:sp>
          <p:nvSpPr>
            <p:cNvPr id="739649" name="Rectangle 321"/>
            <p:cNvSpPr>
              <a:spLocks noChangeArrowheads="1"/>
            </p:cNvSpPr>
            <p:nvPr/>
          </p:nvSpPr>
          <p:spPr bwMode="auto">
            <a:xfrm>
              <a:off x="3080"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\034</a:t>
              </a:r>
            </a:p>
          </p:txBody>
        </p:sp>
        <p:sp>
          <p:nvSpPr>
            <p:cNvPr id="739650" name="Rectangle 322"/>
            <p:cNvSpPr>
              <a:spLocks noChangeArrowheads="1"/>
            </p:cNvSpPr>
            <p:nvPr/>
          </p:nvSpPr>
          <p:spPr bwMode="auto">
            <a:xfrm>
              <a:off x="3656"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\035</a:t>
              </a:r>
            </a:p>
          </p:txBody>
        </p:sp>
        <p:sp>
          <p:nvSpPr>
            <p:cNvPr id="739651" name="Rectangle 323"/>
            <p:cNvSpPr>
              <a:spLocks noChangeArrowheads="1"/>
            </p:cNvSpPr>
            <p:nvPr/>
          </p:nvSpPr>
          <p:spPr bwMode="auto">
            <a:xfrm>
              <a:off x="4232"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\036</a:t>
              </a:r>
            </a:p>
          </p:txBody>
        </p:sp>
        <p:sp>
          <p:nvSpPr>
            <p:cNvPr id="739652" name="Rectangle 324"/>
            <p:cNvSpPr>
              <a:spLocks noChangeArrowheads="1"/>
            </p:cNvSpPr>
            <p:nvPr/>
          </p:nvSpPr>
          <p:spPr bwMode="auto">
            <a:xfrm>
              <a:off x="4808"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\037</a:t>
              </a:r>
            </a:p>
          </p:txBody>
        </p:sp>
        <p:sp>
          <p:nvSpPr>
            <p:cNvPr id="739653" name="Rectangle 325"/>
            <p:cNvSpPr>
              <a:spLocks noChangeArrowheads="1"/>
            </p:cNvSpPr>
            <p:nvPr/>
          </p:nvSpPr>
          <p:spPr bwMode="auto">
            <a:xfrm>
              <a:off x="776"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i="1"/>
                <a:t>space</a:t>
              </a:r>
              <a:endParaRPr lang="en-US" altLang="de-DE" sz="2400">
                <a:latin typeface="Helvetica" charset="0"/>
              </a:endParaRPr>
            </a:p>
          </p:txBody>
        </p:sp>
        <p:sp>
          <p:nvSpPr>
            <p:cNvPr id="739654" name="Rectangle 326"/>
            <p:cNvSpPr>
              <a:spLocks noChangeArrowheads="1"/>
            </p:cNvSpPr>
            <p:nvPr/>
          </p:nvSpPr>
          <p:spPr bwMode="auto">
            <a:xfrm>
              <a:off x="1352"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55" name="Rectangle 327"/>
            <p:cNvSpPr>
              <a:spLocks noChangeArrowheads="1"/>
            </p:cNvSpPr>
            <p:nvPr/>
          </p:nvSpPr>
          <p:spPr bwMode="auto">
            <a:xfrm>
              <a:off x="1928"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56" name="Rectangle 328"/>
            <p:cNvSpPr>
              <a:spLocks noChangeArrowheads="1"/>
            </p:cNvSpPr>
            <p:nvPr/>
          </p:nvSpPr>
          <p:spPr bwMode="auto">
            <a:xfrm>
              <a:off x="2504"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57" name="Rectangle 329"/>
            <p:cNvSpPr>
              <a:spLocks noChangeArrowheads="1"/>
            </p:cNvSpPr>
            <p:nvPr/>
          </p:nvSpPr>
          <p:spPr bwMode="auto">
            <a:xfrm>
              <a:off x="3080"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58" name="Rectangle 330"/>
            <p:cNvSpPr>
              <a:spLocks noChangeArrowheads="1"/>
            </p:cNvSpPr>
            <p:nvPr/>
          </p:nvSpPr>
          <p:spPr bwMode="auto">
            <a:xfrm>
              <a:off x="3656"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59" name="Rectangle 331"/>
            <p:cNvSpPr>
              <a:spLocks noChangeArrowheads="1"/>
            </p:cNvSpPr>
            <p:nvPr/>
          </p:nvSpPr>
          <p:spPr bwMode="auto">
            <a:xfrm>
              <a:off x="4232"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&amp;</a:t>
              </a:r>
            </a:p>
          </p:txBody>
        </p:sp>
        <p:sp>
          <p:nvSpPr>
            <p:cNvPr id="739660" name="Rectangle 332"/>
            <p:cNvSpPr>
              <a:spLocks noChangeArrowheads="1"/>
            </p:cNvSpPr>
            <p:nvPr/>
          </p:nvSpPr>
          <p:spPr bwMode="auto">
            <a:xfrm>
              <a:off x="4808"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61" name="Rectangle 333"/>
            <p:cNvSpPr>
              <a:spLocks noChangeArrowheads="1"/>
            </p:cNvSpPr>
            <p:nvPr/>
          </p:nvSpPr>
          <p:spPr bwMode="auto">
            <a:xfrm>
              <a:off x="776"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739662" name="Rectangle 334"/>
            <p:cNvSpPr>
              <a:spLocks noChangeArrowheads="1"/>
            </p:cNvSpPr>
            <p:nvPr/>
          </p:nvSpPr>
          <p:spPr bwMode="auto">
            <a:xfrm>
              <a:off x="1352"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63" name="Rectangle 335"/>
            <p:cNvSpPr>
              <a:spLocks noChangeArrowheads="1"/>
            </p:cNvSpPr>
            <p:nvPr/>
          </p:nvSpPr>
          <p:spPr bwMode="auto">
            <a:xfrm>
              <a:off x="1928"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64" name="Rectangle 336"/>
            <p:cNvSpPr>
              <a:spLocks noChangeArrowheads="1"/>
            </p:cNvSpPr>
            <p:nvPr/>
          </p:nvSpPr>
          <p:spPr bwMode="auto">
            <a:xfrm>
              <a:off x="2504"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65" name="Rectangle 337"/>
            <p:cNvSpPr>
              <a:spLocks noChangeArrowheads="1"/>
            </p:cNvSpPr>
            <p:nvPr/>
          </p:nvSpPr>
          <p:spPr bwMode="auto">
            <a:xfrm>
              <a:off x="3080"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66" name="Rectangle 338"/>
            <p:cNvSpPr>
              <a:spLocks noChangeArrowheads="1"/>
            </p:cNvSpPr>
            <p:nvPr/>
          </p:nvSpPr>
          <p:spPr bwMode="auto">
            <a:xfrm>
              <a:off x="3656"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67" name="Rectangle 339"/>
            <p:cNvSpPr>
              <a:spLocks noChangeArrowheads="1"/>
            </p:cNvSpPr>
            <p:nvPr/>
          </p:nvSpPr>
          <p:spPr bwMode="auto">
            <a:xfrm>
              <a:off x="4232"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68" name="Rectangle 340"/>
            <p:cNvSpPr>
              <a:spLocks noChangeArrowheads="1"/>
            </p:cNvSpPr>
            <p:nvPr/>
          </p:nvSpPr>
          <p:spPr bwMode="auto">
            <a:xfrm>
              <a:off x="4808"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69" name="Rectangle 341"/>
            <p:cNvSpPr>
              <a:spLocks noChangeArrowheads="1"/>
            </p:cNvSpPr>
            <p:nvPr/>
          </p:nvSpPr>
          <p:spPr bwMode="auto">
            <a:xfrm>
              <a:off x="776"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a:t>
              </a:r>
              <a:endParaRPr lang="en-US" altLang="de-DE" sz="2400">
                <a:latin typeface="Helvetica" charset="0"/>
              </a:endParaRPr>
            </a:p>
          </p:txBody>
        </p:sp>
        <p:sp>
          <p:nvSpPr>
            <p:cNvPr id="739670" name="Rectangle 342"/>
            <p:cNvSpPr>
              <a:spLocks noChangeArrowheads="1"/>
            </p:cNvSpPr>
            <p:nvPr/>
          </p:nvSpPr>
          <p:spPr bwMode="auto">
            <a:xfrm>
              <a:off x="1352"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1</a:t>
              </a:r>
            </a:p>
          </p:txBody>
        </p:sp>
        <p:sp>
          <p:nvSpPr>
            <p:cNvPr id="739671" name="Rectangle 343"/>
            <p:cNvSpPr>
              <a:spLocks noChangeArrowheads="1"/>
            </p:cNvSpPr>
            <p:nvPr/>
          </p:nvSpPr>
          <p:spPr bwMode="auto">
            <a:xfrm>
              <a:off x="1928"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2</a:t>
              </a:r>
            </a:p>
          </p:txBody>
        </p:sp>
        <p:sp>
          <p:nvSpPr>
            <p:cNvPr id="739672" name="Rectangle 344"/>
            <p:cNvSpPr>
              <a:spLocks noChangeArrowheads="1"/>
            </p:cNvSpPr>
            <p:nvPr/>
          </p:nvSpPr>
          <p:spPr bwMode="auto">
            <a:xfrm>
              <a:off x="2504"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3</a:t>
              </a:r>
            </a:p>
          </p:txBody>
        </p:sp>
        <p:sp>
          <p:nvSpPr>
            <p:cNvPr id="739673" name="Rectangle 345"/>
            <p:cNvSpPr>
              <a:spLocks noChangeArrowheads="1"/>
            </p:cNvSpPr>
            <p:nvPr/>
          </p:nvSpPr>
          <p:spPr bwMode="auto">
            <a:xfrm>
              <a:off x="3080"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4</a:t>
              </a:r>
            </a:p>
          </p:txBody>
        </p:sp>
        <p:sp>
          <p:nvSpPr>
            <p:cNvPr id="739674" name="Rectangle 346"/>
            <p:cNvSpPr>
              <a:spLocks noChangeArrowheads="1"/>
            </p:cNvSpPr>
            <p:nvPr/>
          </p:nvSpPr>
          <p:spPr bwMode="auto">
            <a:xfrm>
              <a:off x="3656"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5</a:t>
              </a:r>
            </a:p>
          </p:txBody>
        </p:sp>
        <p:sp>
          <p:nvSpPr>
            <p:cNvPr id="739675" name="Rectangle 347"/>
            <p:cNvSpPr>
              <a:spLocks noChangeArrowheads="1"/>
            </p:cNvSpPr>
            <p:nvPr/>
          </p:nvSpPr>
          <p:spPr bwMode="auto">
            <a:xfrm>
              <a:off x="4232"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6</a:t>
              </a:r>
            </a:p>
          </p:txBody>
        </p:sp>
        <p:sp>
          <p:nvSpPr>
            <p:cNvPr id="739676" name="Rectangle 348"/>
            <p:cNvSpPr>
              <a:spLocks noChangeArrowheads="1"/>
            </p:cNvSpPr>
            <p:nvPr/>
          </p:nvSpPr>
          <p:spPr bwMode="auto">
            <a:xfrm>
              <a:off x="4808"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7</a:t>
              </a:r>
            </a:p>
          </p:txBody>
        </p:sp>
        <p:sp>
          <p:nvSpPr>
            <p:cNvPr id="739677" name="Rectangle 349"/>
            <p:cNvSpPr>
              <a:spLocks noChangeArrowheads="1"/>
            </p:cNvSpPr>
            <p:nvPr/>
          </p:nvSpPr>
          <p:spPr bwMode="auto">
            <a:xfrm>
              <a:off x="776"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8</a:t>
              </a:r>
              <a:endParaRPr lang="en-US" altLang="de-DE" sz="2400">
                <a:latin typeface="Helvetica" charset="0"/>
              </a:endParaRPr>
            </a:p>
          </p:txBody>
        </p:sp>
        <p:sp>
          <p:nvSpPr>
            <p:cNvPr id="739678" name="Rectangle 350"/>
            <p:cNvSpPr>
              <a:spLocks noChangeArrowheads="1"/>
            </p:cNvSpPr>
            <p:nvPr/>
          </p:nvSpPr>
          <p:spPr bwMode="auto">
            <a:xfrm>
              <a:off x="1352"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9</a:t>
              </a:r>
            </a:p>
          </p:txBody>
        </p:sp>
        <p:sp>
          <p:nvSpPr>
            <p:cNvPr id="739679" name="Rectangle 351"/>
            <p:cNvSpPr>
              <a:spLocks noChangeArrowheads="1"/>
            </p:cNvSpPr>
            <p:nvPr/>
          </p:nvSpPr>
          <p:spPr bwMode="auto">
            <a:xfrm>
              <a:off x="1928"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80" name="Rectangle 352"/>
            <p:cNvSpPr>
              <a:spLocks noChangeArrowheads="1"/>
            </p:cNvSpPr>
            <p:nvPr/>
          </p:nvSpPr>
          <p:spPr bwMode="auto">
            <a:xfrm>
              <a:off x="2504"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81" name="Rectangle 353"/>
            <p:cNvSpPr>
              <a:spLocks noChangeArrowheads="1"/>
            </p:cNvSpPr>
            <p:nvPr/>
          </p:nvSpPr>
          <p:spPr bwMode="auto">
            <a:xfrm>
              <a:off x="3080"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&lt;</a:t>
              </a:r>
            </a:p>
          </p:txBody>
        </p:sp>
        <p:sp>
          <p:nvSpPr>
            <p:cNvPr id="739682" name="Rectangle 354"/>
            <p:cNvSpPr>
              <a:spLocks noChangeArrowheads="1"/>
            </p:cNvSpPr>
            <p:nvPr/>
          </p:nvSpPr>
          <p:spPr bwMode="auto">
            <a:xfrm>
              <a:off x="3656"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83" name="Rectangle 355"/>
            <p:cNvSpPr>
              <a:spLocks noChangeArrowheads="1"/>
            </p:cNvSpPr>
            <p:nvPr/>
          </p:nvSpPr>
          <p:spPr bwMode="auto">
            <a:xfrm>
              <a:off x="4232"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&gt;</a:t>
              </a:r>
            </a:p>
          </p:txBody>
        </p:sp>
        <p:sp>
          <p:nvSpPr>
            <p:cNvPr id="739684" name="Rectangle 356"/>
            <p:cNvSpPr>
              <a:spLocks noChangeArrowheads="1"/>
            </p:cNvSpPr>
            <p:nvPr/>
          </p:nvSpPr>
          <p:spPr bwMode="auto">
            <a:xfrm>
              <a:off x="4808"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85" name="Rectangle 357"/>
            <p:cNvSpPr>
              <a:spLocks noChangeArrowheads="1"/>
            </p:cNvSpPr>
            <p:nvPr/>
          </p:nvSpPr>
          <p:spPr bwMode="auto">
            <a:xfrm>
              <a:off x="776"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739686" name="Rectangle 358"/>
            <p:cNvSpPr>
              <a:spLocks noChangeArrowheads="1"/>
            </p:cNvSpPr>
            <p:nvPr/>
          </p:nvSpPr>
          <p:spPr bwMode="auto">
            <a:xfrm>
              <a:off x="1352"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a:t>
              </a:r>
            </a:p>
          </p:txBody>
        </p:sp>
        <p:sp>
          <p:nvSpPr>
            <p:cNvPr id="739687" name="Rectangle 359"/>
            <p:cNvSpPr>
              <a:spLocks noChangeArrowheads="1"/>
            </p:cNvSpPr>
            <p:nvPr/>
          </p:nvSpPr>
          <p:spPr bwMode="auto">
            <a:xfrm>
              <a:off x="1928"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p>
          </p:txBody>
        </p:sp>
        <p:sp>
          <p:nvSpPr>
            <p:cNvPr id="739688" name="Rectangle 360"/>
            <p:cNvSpPr>
              <a:spLocks noChangeArrowheads="1"/>
            </p:cNvSpPr>
            <p:nvPr/>
          </p:nvSpPr>
          <p:spPr bwMode="auto">
            <a:xfrm>
              <a:off x="2504"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C</a:t>
              </a:r>
            </a:p>
          </p:txBody>
        </p:sp>
        <p:sp>
          <p:nvSpPr>
            <p:cNvPr id="739689" name="Rectangle 361"/>
            <p:cNvSpPr>
              <a:spLocks noChangeArrowheads="1"/>
            </p:cNvSpPr>
            <p:nvPr/>
          </p:nvSpPr>
          <p:spPr bwMode="auto">
            <a:xfrm>
              <a:off x="3080"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D</a:t>
              </a:r>
            </a:p>
          </p:txBody>
        </p:sp>
        <p:sp>
          <p:nvSpPr>
            <p:cNvPr id="739690" name="Rectangle 362"/>
            <p:cNvSpPr>
              <a:spLocks noChangeArrowheads="1"/>
            </p:cNvSpPr>
            <p:nvPr/>
          </p:nvSpPr>
          <p:spPr bwMode="auto">
            <a:xfrm>
              <a:off x="3656"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E</a:t>
              </a:r>
            </a:p>
          </p:txBody>
        </p:sp>
        <p:sp>
          <p:nvSpPr>
            <p:cNvPr id="739691" name="Rectangle 363"/>
            <p:cNvSpPr>
              <a:spLocks noChangeArrowheads="1"/>
            </p:cNvSpPr>
            <p:nvPr/>
          </p:nvSpPr>
          <p:spPr bwMode="auto">
            <a:xfrm>
              <a:off x="4232"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739692" name="Rectangle 364"/>
            <p:cNvSpPr>
              <a:spLocks noChangeArrowheads="1"/>
            </p:cNvSpPr>
            <p:nvPr/>
          </p:nvSpPr>
          <p:spPr bwMode="auto">
            <a:xfrm>
              <a:off x="4808"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G</a:t>
              </a:r>
            </a:p>
          </p:txBody>
        </p:sp>
        <p:sp>
          <p:nvSpPr>
            <p:cNvPr id="739693" name="Rectangle 365"/>
            <p:cNvSpPr>
              <a:spLocks noChangeArrowheads="1"/>
            </p:cNvSpPr>
            <p:nvPr/>
          </p:nvSpPr>
          <p:spPr bwMode="auto">
            <a:xfrm>
              <a:off x="776"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H</a:t>
              </a:r>
              <a:endParaRPr lang="en-US" altLang="de-DE" sz="2400">
                <a:latin typeface="Helvetica" charset="0"/>
              </a:endParaRPr>
            </a:p>
          </p:txBody>
        </p:sp>
        <p:sp>
          <p:nvSpPr>
            <p:cNvPr id="739694" name="Rectangle 366"/>
            <p:cNvSpPr>
              <a:spLocks noChangeArrowheads="1"/>
            </p:cNvSpPr>
            <p:nvPr/>
          </p:nvSpPr>
          <p:spPr bwMode="auto">
            <a:xfrm>
              <a:off x="1352"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I</a:t>
              </a:r>
            </a:p>
          </p:txBody>
        </p:sp>
        <p:sp>
          <p:nvSpPr>
            <p:cNvPr id="739695" name="Rectangle 367"/>
            <p:cNvSpPr>
              <a:spLocks noChangeArrowheads="1"/>
            </p:cNvSpPr>
            <p:nvPr/>
          </p:nvSpPr>
          <p:spPr bwMode="auto">
            <a:xfrm>
              <a:off x="1928"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J</a:t>
              </a:r>
            </a:p>
          </p:txBody>
        </p:sp>
        <p:sp>
          <p:nvSpPr>
            <p:cNvPr id="739696" name="Rectangle 368"/>
            <p:cNvSpPr>
              <a:spLocks noChangeArrowheads="1"/>
            </p:cNvSpPr>
            <p:nvPr/>
          </p:nvSpPr>
          <p:spPr bwMode="auto">
            <a:xfrm>
              <a:off x="2504"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K</a:t>
              </a:r>
            </a:p>
          </p:txBody>
        </p:sp>
        <p:sp>
          <p:nvSpPr>
            <p:cNvPr id="739697" name="Rectangle 369"/>
            <p:cNvSpPr>
              <a:spLocks noChangeArrowheads="1"/>
            </p:cNvSpPr>
            <p:nvPr/>
          </p:nvSpPr>
          <p:spPr bwMode="auto">
            <a:xfrm>
              <a:off x="3080"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L</a:t>
              </a:r>
            </a:p>
          </p:txBody>
        </p:sp>
        <p:sp>
          <p:nvSpPr>
            <p:cNvPr id="739698" name="Rectangle 370"/>
            <p:cNvSpPr>
              <a:spLocks noChangeArrowheads="1"/>
            </p:cNvSpPr>
            <p:nvPr/>
          </p:nvSpPr>
          <p:spPr bwMode="auto">
            <a:xfrm>
              <a:off x="3656"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M</a:t>
              </a:r>
            </a:p>
          </p:txBody>
        </p:sp>
        <p:sp>
          <p:nvSpPr>
            <p:cNvPr id="739699" name="Rectangle 371"/>
            <p:cNvSpPr>
              <a:spLocks noChangeArrowheads="1"/>
            </p:cNvSpPr>
            <p:nvPr/>
          </p:nvSpPr>
          <p:spPr bwMode="auto">
            <a:xfrm>
              <a:off x="4232"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739700" name="Rectangle 372"/>
            <p:cNvSpPr>
              <a:spLocks noChangeArrowheads="1"/>
            </p:cNvSpPr>
            <p:nvPr/>
          </p:nvSpPr>
          <p:spPr bwMode="auto">
            <a:xfrm>
              <a:off x="4808"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O</a:t>
              </a:r>
            </a:p>
          </p:txBody>
        </p:sp>
        <p:sp>
          <p:nvSpPr>
            <p:cNvPr id="739701" name="Rectangle 373"/>
            <p:cNvSpPr>
              <a:spLocks noChangeArrowheads="1"/>
            </p:cNvSpPr>
            <p:nvPr/>
          </p:nvSpPr>
          <p:spPr bwMode="auto">
            <a:xfrm>
              <a:off x="776"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P</a:t>
              </a:r>
              <a:endParaRPr lang="en-US" altLang="de-DE" sz="2400">
                <a:latin typeface="Helvetica" charset="0"/>
              </a:endParaRPr>
            </a:p>
          </p:txBody>
        </p:sp>
        <p:sp>
          <p:nvSpPr>
            <p:cNvPr id="739702" name="Rectangle 374"/>
            <p:cNvSpPr>
              <a:spLocks noChangeArrowheads="1"/>
            </p:cNvSpPr>
            <p:nvPr/>
          </p:nvSpPr>
          <p:spPr bwMode="auto">
            <a:xfrm>
              <a:off x="1352"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Q</a:t>
              </a:r>
            </a:p>
          </p:txBody>
        </p:sp>
        <p:sp>
          <p:nvSpPr>
            <p:cNvPr id="739703" name="Rectangle 375"/>
            <p:cNvSpPr>
              <a:spLocks noChangeArrowheads="1"/>
            </p:cNvSpPr>
            <p:nvPr/>
          </p:nvSpPr>
          <p:spPr bwMode="auto">
            <a:xfrm>
              <a:off x="1928"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739704" name="Rectangle 376"/>
            <p:cNvSpPr>
              <a:spLocks noChangeArrowheads="1"/>
            </p:cNvSpPr>
            <p:nvPr/>
          </p:nvSpPr>
          <p:spPr bwMode="auto">
            <a:xfrm>
              <a:off x="2504"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S</a:t>
              </a:r>
            </a:p>
          </p:txBody>
        </p:sp>
        <p:sp>
          <p:nvSpPr>
            <p:cNvPr id="739705" name="Rectangle 377"/>
            <p:cNvSpPr>
              <a:spLocks noChangeArrowheads="1"/>
            </p:cNvSpPr>
            <p:nvPr/>
          </p:nvSpPr>
          <p:spPr bwMode="auto">
            <a:xfrm>
              <a:off x="3080"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739706" name="Rectangle 378"/>
            <p:cNvSpPr>
              <a:spLocks noChangeArrowheads="1"/>
            </p:cNvSpPr>
            <p:nvPr/>
          </p:nvSpPr>
          <p:spPr bwMode="auto">
            <a:xfrm>
              <a:off x="3656"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U</a:t>
              </a:r>
            </a:p>
          </p:txBody>
        </p:sp>
        <p:sp>
          <p:nvSpPr>
            <p:cNvPr id="739707" name="Rectangle 379"/>
            <p:cNvSpPr>
              <a:spLocks noChangeArrowheads="1"/>
            </p:cNvSpPr>
            <p:nvPr/>
          </p:nvSpPr>
          <p:spPr bwMode="auto">
            <a:xfrm>
              <a:off x="4232"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V</a:t>
              </a:r>
            </a:p>
          </p:txBody>
        </p:sp>
        <p:sp>
          <p:nvSpPr>
            <p:cNvPr id="739708" name="Rectangle 380"/>
            <p:cNvSpPr>
              <a:spLocks noChangeArrowheads="1"/>
            </p:cNvSpPr>
            <p:nvPr/>
          </p:nvSpPr>
          <p:spPr bwMode="auto">
            <a:xfrm>
              <a:off x="4808"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W</a:t>
              </a:r>
            </a:p>
          </p:txBody>
        </p:sp>
        <p:sp>
          <p:nvSpPr>
            <p:cNvPr id="739709" name="Rectangle 381"/>
            <p:cNvSpPr>
              <a:spLocks noChangeArrowheads="1"/>
            </p:cNvSpPr>
            <p:nvPr/>
          </p:nvSpPr>
          <p:spPr bwMode="auto">
            <a:xfrm>
              <a:off x="776"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X</a:t>
              </a:r>
              <a:endParaRPr lang="en-US" altLang="de-DE" sz="2400">
                <a:latin typeface="Helvetica" charset="0"/>
              </a:endParaRPr>
            </a:p>
          </p:txBody>
        </p:sp>
        <p:sp>
          <p:nvSpPr>
            <p:cNvPr id="739710" name="Rectangle 382"/>
            <p:cNvSpPr>
              <a:spLocks noChangeArrowheads="1"/>
            </p:cNvSpPr>
            <p:nvPr/>
          </p:nvSpPr>
          <p:spPr bwMode="auto">
            <a:xfrm>
              <a:off x="1352"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Y</a:t>
              </a:r>
            </a:p>
          </p:txBody>
        </p:sp>
        <p:sp>
          <p:nvSpPr>
            <p:cNvPr id="739711" name="Rectangle 383"/>
            <p:cNvSpPr>
              <a:spLocks noChangeArrowheads="1"/>
            </p:cNvSpPr>
            <p:nvPr/>
          </p:nvSpPr>
          <p:spPr bwMode="auto">
            <a:xfrm>
              <a:off x="1928"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Z</a:t>
              </a:r>
            </a:p>
          </p:txBody>
        </p:sp>
        <p:sp>
          <p:nvSpPr>
            <p:cNvPr id="739712" name="Rectangle 384"/>
            <p:cNvSpPr>
              <a:spLocks noChangeArrowheads="1"/>
            </p:cNvSpPr>
            <p:nvPr/>
          </p:nvSpPr>
          <p:spPr bwMode="auto">
            <a:xfrm>
              <a:off x="2504"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713" name="Rectangle 385"/>
            <p:cNvSpPr>
              <a:spLocks noChangeArrowheads="1"/>
            </p:cNvSpPr>
            <p:nvPr/>
          </p:nvSpPr>
          <p:spPr bwMode="auto">
            <a:xfrm>
              <a:off x="3080"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714" name="Rectangle 386"/>
            <p:cNvSpPr>
              <a:spLocks noChangeArrowheads="1"/>
            </p:cNvSpPr>
            <p:nvPr/>
          </p:nvSpPr>
          <p:spPr bwMode="auto">
            <a:xfrm>
              <a:off x="3656"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715" name="Rectangle 387"/>
            <p:cNvSpPr>
              <a:spLocks noChangeArrowheads="1"/>
            </p:cNvSpPr>
            <p:nvPr/>
          </p:nvSpPr>
          <p:spPr bwMode="auto">
            <a:xfrm>
              <a:off x="4232"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716" name="Rectangle 388"/>
            <p:cNvSpPr>
              <a:spLocks noChangeArrowheads="1"/>
            </p:cNvSpPr>
            <p:nvPr/>
          </p:nvSpPr>
          <p:spPr bwMode="auto">
            <a:xfrm>
              <a:off x="4808"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a:latin typeface="Helvetica" charset="0"/>
                </a:rPr>
                <a:t>_</a:t>
              </a:r>
            </a:p>
          </p:txBody>
        </p:sp>
        <p:sp>
          <p:nvSpPr>
            <p:cNvPr id="739717" name="Rectangle 389"/>
            <p:cNvSpPr>
              <a:spLocks noChangeArrowheads="1"/>
            </p:cNvSpPr>
            <p:nvPr/>
          </p:nvSpPr>
          <p:spPr bwMode="auto">
            <a:xfrm>
              <a:off x="776"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739718" name="Rectangle 390"/>
            <p:cNvSpPr>
              <a:spLocks noChangeArrowheads="1"/>
            </p:cNvSpPr>
            <p:nvPr/>
          </p:nvSpPr>
          <p:spPr bwMode="auto">
            <a:xfrm>
              <a:off x="1352"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a:t>
              </a:r>
            </a:p>
          </p:txBody>
        </p:sp>
        <p:sp>
          <p:nvSpPr>
            <p:cNvPr id="739719" name="Rectangle 391"/>
            <p:cNvSpPr>
              <a:spLocks noChangeArrowheads="1"/>
            </p:cNvSpPr>
            <p:nvPr/>
          </p:nvSpPr>
          <p:spPr bwMode="auto">
            <a:xfrm>
              <a:off x="1928"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p>
          </p:txBody>
        </p:sp>
        <p:sp>
          <p:nvSpPr>
            <p:cNvPr id="739720" name="Rectangle 392"/>
            <p:cNvSpPr>
              <a:spLocks noChangeArrowheads="1"/>
            </p:cNvSpPr>
            <p:nvPr/>
          </p:nvSpPr>
          <p:spPr bwMode="auto">
            <a:xfrm>
              <a:off x="2504"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c</a:t>
              </a:r>
            </a:p>
          </p:txBody>
        </p:sp>
        <p:sp>
          <p:nvSpPr>
            <p:cNvPr id="739721" name="Rectangle 393"/>
            <p:cNvSpPr>
              <a:spLocks noChangeArrowheads="1"/>
            </p:cNvSpPr>
            <p:nvPr/>
          </p:nvSpPr>
          <p:spPr bwMode="auto">
            <a:xfrm>
              <a:off x="3080"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d</a:t>
              </a:r>
            </a:p>
          </p:txBody>
        </p:sp>
        <p:sp>
          <p:nvSpPr>
            <p:cNvPr id="739722" name="Rectangle 394"/>
            <p:cNvSpPr>
              <a:spLocks noChangeArrowheads="1"/>
            </p:cNvSpPr>
            <p:nvPr/>
          </p:nvSpPr>
          <p:spPr bwMode="auto">
            <a:xfrm>
              <a:off x="3656"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e</a:t>
              </a:r>
            </a:p>
          </p:txBody>
        </p:sp>
        <p:sp>
          <p:nvSpPr>
            <p:cNvPr id="739723" name="Rectangle 395"/>
            <p:cNvSpPr>
              <a:spLocks noChangeArrowheads="1"/>
            </p:cNvSpPr>
            <p:nvPr/>
          </p:nvSpPr>
          <p:spPr bwMode="auto">
            <a:xfrm>
              <a:off x="4232"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739724" name="Rectangle 396"/>
            <p:cNvSpPr>
              <a:spLocks noChangeArrowheads="1"/>
            </p:cNvSpPr>
            <p:nvPr/>
          </p:nvSpPr>
          <p:spPr bwMode="auto">
            <a:xfrm>
              <a:off x="4808"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g</a:t>
              </a:r>
            </a:p>
          </p:txBody>
        </p:sp>
        <p:sp>
          <p:nvSpPr>
            <p:cNvPr id="739725" name="Rectangle 397"/>
            <p:cNvSpPr>
              <a:spLocks noChangeArrowheads="1"/>
            </p:cNvSpPr>
            <p:nvPr/>
          </p:nvSpPr>
          <p:spPr bwMode="auto">
            <a:xfrm>
              <a:off x="776"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h</a:t>
              </a:r>
              <a:endParaRPr lang="en-US" altLang="de-DE" sz="2400">
                <a:latin typeface="Helvetica" charset="0"/>
              </a:endParaRPr>
            </a:p>
          </p:txBody>
        </p:sp>
        <p:sp>
          <p:nvSpPr>
            <p:cNvPr id="739726" name="Rectangle 398"/>
            <p:cNvSpPr>
              <a:spLocks noChangeArrowheads="1"/>
            </p:cNvSpPr>
            <p:nvPr/>
          </p:nvSpPr>
          <p:spPr bwMode="auto">
            <a:xfrm>
              <a:off x="1352"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i</a:t>
              </a:r>
            </a:p>
          </p:txBody>
        </p:sp>
        <p:sp>
          <p:nvSpPr>
            <p:cNvPr id="739727" name="Rectangle 399"/>
            <p:cNvSpPr>
              <a:spLocks noChangeArrowheads="1"/>
            </p:cNvSpPr>
            <p:nvPr/>
          </p:nvSpPr>
          <p:spPr bwMode="auto">
            <a:xfrm>
              <a:off x="1928"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j</a:t>
              </a:r>
            </a:p>
          </p:txBody>
        </p:sp>
        <p:sp>
          <p:nvSpPr>
            <p:cNvPr id="739728" name="Rectangle 400"/>
            <p:cNvSpPr>
              <a:spLocks noChangeArrowheads="1"/>
            </p:cNvSpPr>
            <p:nvPr/>
          </p:nvSpPr>
          <p:spPr bwMode="auto">
            <a:xfrm>
              <a:off x="2504"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k</a:t>
              </a:r>
            </a:p>
          </p:txBody>
        </p:sp>
        <p:sp>
          <p:nvSpPr>
            <p:cNvPr id="739729" name="Rectangle 401"/>
            <p:cNvSpPr>
              <a:spLocks noChangeArrowheads="1"/>
            </p:cNvSpPr>
            <p:nvPr/>
          </p:nvSpPr>
          <p:spPr bwMode="auto">
            <a:xfrm>
              <a:off x="3080"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l</a:t>
              </a:r>
            </a:p>
          </p:txBody>
        </p:sp>
        <p:sp>
          <p:nvSpPr>
            <p:cNvPr id="739730" name="Rectangle 402"/>
            <p:cNvSpPr>
              <a:spLocks noChangeArrowheads="1"/>
            </p:cNvSpPr>
            <p:nvPr/>
          </p:nvSpPr>
          <p:spPr bwMode="auto">
            <a:xfrm>
              <a:off x="3656"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m</a:t>
              </a:r>
            </a:p>
          </p:txBody>
        </p:sp>
        <p:sp>
          <p:nvSpPr>
            <p:cNvPr id="739731" name="Rectangle 403"/>
            <p:cNvSpPr>
              <a:spLocks noChangeArrowheads="1"/>
            </p:cNvSpPr>
            <p:nvPr/>
          </p:nvSpPr>
          <p:spPr bwMode="auto">
            <a:xfrm>
              <a:off x="4232"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739732" name="Rectangle 404"/>
            <p:cNvSpPr>
              <a:spLocks noChangeArrowheads="1"/>
            </p:cNvSpPr>
            <p:nvPr/>
          </p:nvSpPr>
          <p:spPr bwMode="auto">
            <a:xfrm>
              <a:off x="4808"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o</a:t>
              </a:r>
            </a:p>
          </p:txBody>
        </p:sp>
        <p:sp>
          <p:nvSpPr>
            <p:cNvPr id="739733" name="Rectangle 405"/>
            <p:cNvSpPr>
              <a:spLocks noChangeArrowheads="1"/>
            </p:cNvSpPr>
            <p:nvPr/>
          </p:nvSpPr>
          <p:spPr bwMode="auto">
            <a:xfrm>
              <a:off x="776"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p</a:t>
              </a:r>
              <a:endParaRPr lang="en-US" altLang="de-DE" sz="2400">
                <a:latin typeface="Helvetica" charset="0"/>
              </a:endParaRPr>
            </a:p>
          </p:txBody>
        </p:sp>
        <p:sp>
          <p:nvSpPr>
            <p:cNvPr id="739734" name="Rectangle 406"/>
            <p:cNvSpPr>
              <a:spLocks noChangeArrowheads="1"/>
            </p:cNvSpPr>
            <p:nvPr/>
          </p:nvSpPr>
          <p:spPr bwMode="auto">
            <a:xfrm>
              <a:off x="1352"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q</a:t>
              </a:r>
            </a:p>
          </p:txBody>
        </p:sp>
        <p:sp>
          <p:nvSpPr>
            <p:cNvPr id="739735" name="Rectangle 407"/>
            <p:cNvSpPr>
              <a:spLocks noChangeArrowheads="1"/>
            </p:cNvSpPr>
            <p:nvPr/>
          </p:nvSpPr>
          <p:spPr bwMode="auto">
            <a:xfrm>
              <a:off x="1928"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739736" name="Rectangle 408"/>
            <p:cNvSpPr>
              <a:spLocks noChangeArrowheads="1"/>
            </p:cNvSpPr>
            <p:nvPr/>
          </p:nvSpPr>
          <p:spPr bwMode="auto">
            <a:xfrm>
              <a:off x="2504"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s</a:t>
              </a:r>
            </a:p>
          </p:txBody>
        </p:sp>
        <p:sp>
          <p:nvSpPr>
            <p:cNvPr id="739737" name="Rectangle 409"/>
            <p:cNvSpPr>
              <a:spLocks noChangeArrowheads="1"/>
            </p:cNvSpPr>
            <p:nvPr/>
          </p:nvSpPr>
          <p:spPr bwMode="auto">
            <a:xfrm>
              <a:off x="3080"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739738" name="Rectangle 410"/>
            <p:cNvSpPr>
              <a:spLocks noChangeArrowheads="1"/>
            </p:cNvSpPr>
            <p:nvPr/>
          </p:nvSpPr>
          <p:spPr bwMode="auto">
            <a:xfrm>
              <a:off x="3656"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u</a:t>
              </a:r>
            </a:p>
          </p:txBody>
        </p:sp>
        <p:sp>
          <p:nvSpPr>
            <p:cNvPr id="739739" name="Rectangle 411"/>
            <p:cNvSpPr>
              <a:spLocks noChangeArrowheads="1"/>
            </p:cNvSpPr>
            <p:nvPr/>
          </p:nvSpPr>
          <p:spPr bwMode="auto">
            <a:xfrm>
              <a:off x="4232"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v</a:t>
              </a:r>
            </a:p>
          </p:txBody>
        </p:sp>
        <p:sp>
          <p:nvSpPr>
            <p:cNvPr id="739740" name="Rectangle 412"/>
            <p:cNvSpPr>
              <a:spLocks noChangeArrowheads="1"/>
            </p:cNvSpPr>
            <p:nvPr/>
          </p:nvSpPr>
          <p:spPr bwMode="auto">
            <a:xfrm>
              <a:off x="4808"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w</a:t>
              </a:r>
            </a:p>
          </p:txBody>
        </p:sp>
        <p:sp>
          <p:nvSpPr>
            <p:cNvPr id="739741" name="Rectangle 413"/>
            <p:cNvSpPr>
              <a:spLocks noChangeArrowheads="1"/>
            </p:cNvSpPr>
            <p:nvPr/>
          </p:nvSpPr>
          <p:spPr bwMode="auto">
            <a:xfrm>
              <a:off x="776"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x</a:t>
              </a:r>
              <a:endParaRPr lang="en-US" altLang="de-DE" sz="2400">
                <a:latin typeface="Helvetica" charset="0"/>
              </a:endParaRPr>
            </a:p>
          </p:txBody>
        </p:sp>
        <p:sp>
          <p:nvSpPr>
            <p:cNvPr id="739742" name="Rectangle 414"/>
            <p:cNvSpPr>
              <a:spLocks noChangeArrowheads="1"/>
            </p:cNvSpPr>
            <p:nvPr/>
          </p:nvSpPr>
          <p:spPr bwMode="auto">
            <a:xfrm>
              <a:off x="1352"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y</a:t>
              </a:r>
            </a:p>
          </p:txBody>
        </p:sp>
        <p:sp>
          <p:nvSpPr>
            <p:cNvPr id="739743" name="Rectangle 415"/>
            <p:cNvSpPr>
              <a:spLocks noChangeArrowheads="1"/>
            </p:cNvSpPr>
            <p:nvPr/>
          </p:nvSpPr>
          <p:spPr bwMode="auto">
            <a:xfrm>
              <a:off x="1928"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z</a:t>
              </a:r>
            </a:p>
          </p:txBody>
        </p:sp>
        <p:sp>
          <p:nvSpPr>
            <p:cNvPr id="739744" name="Rectangle 416"/>
            <p:cNvSpPr>
              <a:spLocks noChangeArrowheads="1"/>
            </p:cNvSpPr>
            <p:nvPr/>
          </p:nvSpPr>
          <p:spPr bwMode="auto">
            <a:xfrm>
              <a:off x="2504"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745" name="Rectangle 417"/>
            <p:cNvSpPr>
              <a:spLocks noChangeArrowheads="1"/>
            </p:cNvSpPr>
            <p:nvPr/>
          </p:nvSpPr>
          <p:spPr bwMode="auto">
            <a:xfrm>
              <a:off x="3080"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746" name="Rectangle 418"/>
            <p:cNvSpPr>
              <a:spLocks noChangeArrowheads="1"/>
            </p:cNvSpPr>
            <p:nvPr/>
          </p:nvSpPr>
          <p:spPr bwMode="auto">
            <a:xfrm>
              <a:off x="3656"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747" name="Rectangle 419"/>
            <p:cNvSpPr>
              <a:spLocks noChangeArrowheads="1"/>
            </p:cNvSpPr>
            <p:nvPr/>
          </p:nvSpPr>
          <p:spPr bwMode="auto">
            <a:xfrm>
              <a:off x="4232"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748" name="Rectangle 420"/>
            <p:cNvSpPr>
              <a:spLocks noChangeArrowheads="1"/>
            </p:cNvSpPr>
            <p:nvPr/>
          </p:nvSpPr>
          <p:spPr bwMode="auto">
            <a:xfrm>
              <a:off x="4808"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\177</a:t>
              </a:r>
            </a:p>
          </p:txBody>
        </p:sp>
      </p:grpSp>
      <p:sp>
        <p:nvSpPr>
          <p:cNvPr id="739782" name="Text Box 454"/>
          <p:cNvSpPr txBox="1">
            <a:spLocks noChangeArrowheads="1"/>
          </p:cNvSpPr>
          <p:nvPr/>
        </p:nvSpPr>
        <p:spPr bwMode="auto">
          <a:xfrm>
            <a:off x="1231900" y="2057400"/>
            <a:ext cx="909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0</a:t>
            </a:r>
            <a:endParaRPr lang="en-US" altLang="de-DE" sz="2400"/>
          </a:p>
        </p:txBody>
      </p:sp>
      <p:sp>
        <p:nvSpPr>
          <p:cNvPr id="739783" name="Text Box 455"/>
          <p:cNvSpPr txBox="1">
            <a:spLocks noChangeArrowheads="1"/>
          </p:cNvSpPr>
          <p:nvPr/>
        </p:nvSpPr>
        <p:spPr bwMode="auto">
          <a:xfrm>
            <a:off x="2138363" y="2057400"/>
            <a:ext cx="909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1</a:t>
            </a:r>
            <a:endParaRPr lang="en-US" altLang="de-DE" sz="2400"/>
          </a:p>
        </p:txBody>
      </p:sp>
      <p:sp>
        <p:nvSpPr>
          <p:cNvPr id="739784" name="Text Box 456"/>
          <p:cNvSpPr txBox="1">
            <a:spLocks noChangeArrowheads="1"/>
          </p:cNvSpPr>
          <p:nvPr/>
        </p:nvSpPr>
        <p:spPr bwMode="auto">
          <a:xfrm>
            <a:off x="3044825" y="2057400"/>
            <a:ext cx="909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2</a:t>
            </a:r>
            <a:endParaRPr lang="en-US" altLang="de-DE" sz="2400"/>
          </a:p>
        </p:txBody>
      </p:sp>
      <p:sp>
        <p:nvSpPr>
          <p:cNvPr id="739785" name="Text Box 457"/>
          <p:cNvSpPr txBox="1">
            <a:spLocks noChangeArrowheads="1"/>
          </p:cNvSpPr>
          <p:nvPr/>
        </p:nvSpPr>
        <p:spPr bwMode="auto">
          <a:xfrm>
            <a:off x="3951288" y="2057400"/>
            <a:ext cx="909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3</a:t>
            </a:r>
            <a:endParaRPr lang="en-US" altLang="de-DE" sz="2400"/>
          </a:p>
        </p:txBody>
      </p:sp>
      <p:sp>
        <p:nvSpPr>
          <p:cNvPr id="739786" name="Text Box 458"/>
          <p:cNvSpPr txBox="1">
            <a:spLocks noChangeArrowheads="1"/>
          </p:cNvSpPr>
          <p:nvPr/>
        </p:nvSpPr>
        <p:spPr bwMode="auto">
          <a:xfrm>
            <a:off x="4857750" y="2057400"/>
            <a:ext cx="909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4</a:t>
            </a:r>
            <a:endParaRPr lang="en-US" altLang="de-DE" sz="2400"/>
          </a:p>
        </p:txBody>
      </p:sp>
      <p:sp>
        <p:nvSpPr>
          <p:cNvPr id="739787" name="Text Box 459"/>
          <p:cNvSpPr txBox="1">
            <a:spLocks noChangeArrowheads="1"/>
          </p:cNvSpPr>
          <p:nvPr/>
        </p:nvSpPr>
        <p:spPr bwMode="auto">
          <a:xfrm>
            <a:off x="5764213" y="2057400"/>
            <a:ext cx="909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5</a:t>
            </a:r>
            <a:endParaRPr lang="en-US" altLang="de-DE" sz="2400"/>
          </a:p>
        </p:txBody>
      </p:sp>
      <p:sp>
        <p:nvSpPr>
          <p:cNvPr id="739788" name="Text Box 460"/>
          <p:cNvSpPr txBox="1">
            <a:spLocks noChangeArrowheads="1"/>
          </p:cNvSpPr>
          <p:nvPr/>
        </p:nvSpPr>
        <p:spPr bwMode="auto">
          <a:xfrm>
            <a:off x="6670675" y="2057400"/>
            <a:ext cx="909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6</a:t>
            </a:r>
            <a:endParaRPr lang="en-US" altLang="de-DE" sz="2400"/>
          </a:p>
        </p:txBody>
      </p:sp>
      <p:sp>
        <p:nvSpPr>
          <p:cNvPr id="739789" name="Text Box 461"/>
          <p:cNvSpPr txBox="1">
            <a:spLocks noChangeArrowheads="1"/>
          </p:cNvSpPr>
          <p:nvPr/>
        </p:nvSpPr>
        <p:spPr bwMode="auto">
          <a:xfrm>
            <a:off x="7577138" y="2057400"/>
            <a:ext cx="909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7</a:t>
            </a:r>
            <a:endParaRPr lang="en-US" altLang="de-DE" sz="2400"/>
          </a:p>
        </p:txBody>
      </p:sp>
      <p:sp>
        <p:nvSpPr>
          <p:cNvPr id="739790" name="Text Box 462"/>
          <p:cNvSpPr txBox="1">
            <a:spLocks noChangeArrowheads="1"/>
          </p:cNvSpPr>
          <p:nvPr/>
        </p:nvSpPr>
        <p:spPr bwMode="auto">
          <a:xfrm>
            <a:off x="692150" y="2330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00</a:t>
            </a:r>
            <a:r>
              <a:rPr lang="en-US" altLang="de-DE" i="1"/>
              <a:t>x</a:t>
            </a:r>
          </a:p>
        </p:txBody>
      </p:sp>
      <p:sp>
        <p:nvSpPr>
          <p:cNvPr id="739791" name="Text Box 463"/>
          <p:cNvSpPr txBox="1">
            <a:spLocks noChangeArrowheads="1"/>
          </p:cNvSpPr>
          <p:nvPr/>
        </p:nvSpPr>
        <p:spPr bwMode="auto">
          <a:xfrm>
            <a:off x="692150" y="2584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01</a:t>
            </a:r>
            <a:r>
              <a:rPr lang="en-US" altLang="de-DE" i="1"/>
              <a:t>x</a:t>
            </a:r>
          </a:p>
        </p:txBody>
      </p:sp>
      <p:sp>
        <p:nvSpPr>
          <p:cNvPr id="739792" name="Text Box 464"/>
          <p:cNvSpPr txBox="1">
            <a:spLocks noChangeArrowheads="1"/>
          </p:cNvSpPr>
          <p:nvPr/>
        </p:nvSpPr>
        <p:spPr bwMode="auto">
          <a:xfrm>
            <a:off x="692150" y="2838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02</a:t>
            </a:r>
            <a:r>
              <a:rPr lang="en-US" altLang="de-DE" i="1"/>
              <a:t>x</a:t>
            </a:r>
          </a:p>
        </p:txBody>
      </p:sp>
      <p:sp>
        <p:nvSpPr>
          <p:cNvPr id="739793" name="Text Box 465"/>
          <p:cNvSpPr txBox="1">
            <a:spLocks noChangeArrowheads="1"/>
          </p:cNvSpPr>
          <p:nvPr/>
        </p:nvSpPr>
        <p:spPr bwMode="auto">
          <a:xfrm>
            <a:off x="692150" y="3092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03</a:t>
            </a:r>
            <a:r>
              <a:rPr lang="en-US" altLang="de-DE" i="1"/>
              <a:t>x</a:t>
            </a:r>
          </a:p>
        </p:txBody>
      </p:sp>
      <p:sp>
        <p:nvSpPr>
          <p:cNvPr id="739794" name="Text Box 466"/>
          <p:cNvSpPr txBox="1">
            <a:spLocks noChangeArrowheads="1"/>
          </p:cNvSpPr>
          <p:nvPr/>
        </p:nvSpPr>
        <p:spPr bwMode="auto">
          <a:xfrm>
            <a:off x="692150" y="3346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04</a:t>
            </a:r>
            <a:r>
              <a:rPr lang="en-US" altLang="de-DE" i="1"/>
              <a:t>x</a:t>
            </a:r>
          </a:p>
        </p:txBody>
      </p:sp>
      <p:sp>
        <p:nvSpPr>
          <p:cNvPr id="739795" name="Text Box 467"/>
          <p:cNvSpPr txBox="1">
            <a:spLocks noChangeArrowheads="1"/>
          </p:cNvSpPr>
          <p:nvPr/>
        </p:nvSpPr>
        <p:spPr bwMode="auto">
          <a:xfrm>
            <a:off x="692150" y="3600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05</a:t>
            </a:r>
            <a:r>
              <a:rPr lang="en-US" altLang="de-DE" i="1"/>
              <a:t>x</a:t>
            </a:r>
          </a:p>
        </p:txBody>
      </p:sp>
      <p:sp>
        <p:nvSpPr>
          <p:cNvPr id="739796" name="Text Box 468"/>
          <p:cNvSpPr txBox="1">
            <a:spLocks noChangeArrowheads="1"/>
          </p:cNvSpPr>
          <p:nvPr/>
        </p:nvSpPr>
        <p:spPr bwMode="auto">
          <a:xfrm>
            <a:off x="692150" y="3854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06</a:t>
            </a:r>
            <a:r>
              <a:rPr lang="en-US" altLang="de-DE" i="1"/>
              <a:t>x</a:t>
            </a:r>
          </a:p>
        </p:txBody>
      </p:sp>
      <p:sp>
        <p:nvSpPr>
          <p:cNvPr id="739797" name="Text Box 469"/>
          <p:cNvSpPr txBox="1">
            <a:spLocks noChangeArrowheads="1"/>
          </p:cNvSpPr>
          <p:nvPr/>
        </p:nvSpPr>
        <p:spPr bwMode="auto">
          <a:xfrm>
            <a:off x="692150" y="4108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07</a:t>
            </a:r>
            <a:r>
              <a:rPr lang="en-US" altLang="de-DE" i="1"/>
              <a:t>x</a:t>
            </a:r>
          </a:p>
        </p:txBody>
      </p:sp>
      <p:sp>
        <p:nvSpPr>
          <p:cNvPr id="739798" name="Text Box 470"/>
          <p:cNvSpPr txBox="1">
            <a:spLocks noChangeArrowheads="1"/>
          </p:cNvSpPr>
          <p:nvPr/>
        </p:nvSpPr>
        <p:spPr bwMode="auto">
          <a:xfrm>
            <a:off x="692150" y="4362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10</a:t>
            </a:r>
            <a:r>
              <a:rPr lang="en-US" altLang="de-DE" i="1"/>
              <a:t>x</a:t>
            </a:r>
          </a:p>
        </p:txBody>
      </p:sp>
      <p:sp>
        <p:nvSpPr>
          <p:cNvPr id="739799" name="Text Box 471"/>
          <p:cNvSpPr txBox="1">
            <a:spLocks noChangeArrowheads="1"/>
          </p:cNvSpPr>
          <p:nvPr/>
        </p:nvSpPr>
        <p:spPr bwMode="auto">
          <a:xfrm>
            <a:off x="692150" y="4616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11</a:t>
            </a:r>
            <a:r>
              <a:rPr lang="en-US" altLang="de-DE" i="1"/>
              <a:t>x</a:t>
            </a:r>
          </a:p>
        </p:txBody>
      </p:sp>
      <p:sp>
        <p:nvSpPr>
          <p:cNvPr id="739800" name="Text Box 472"/>
          <p:cNvSpPr txBox="1">
            <a:spLocks noChangeArrowheads="1"/>
          </p:cNvSpPr>
          <p:nvPr/>
        </p:nvSpPr>
        <p:spPr bwMode="auto">
          <a:xfrm>
            <a:off x="692150" y="4870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12</a:t>
            </a:r>
            <a:r>
              <a:rPr lang="en-US" altLang="de-DE" i="1"/>
              <a:t>x</a:t>
            </a:r>
          </a:p>
        </p:txBody>
      </p:sp>
      <p:sp>
        <p:nvSpPr>
          <p:cNvPr id="739801" name="Text Box 473"/>
          <p:cNvSpPr txBox="1">
            <a:spLocks noChangeArrowheads="1"/>
          </p:cNvSpPr>
          <p:nvPr/>
        </p:nvSpPr>
        <p:spPr bwMode="auto">
          <a:xfrm>
            <a:off x="692150" y="5124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13</a:t>
            </a:r>
            <a:r>
              <a:rPr lang="en-US" altLang="de-DE" i="1"/>
              <a:t>x</a:t>
            </a:r>
          </a:p>
        </p:txBody>
      </p:sp>
      <p:sp>
        <p:nvSpPr>
          <p:cNvPr id="739802" name="Text Box 474"/>
          <p:cNvSpPr txBox="1">
            <a:spLocks noChangeArrowheads="1"/>
          </p:cNvSpPr>
          <p:nvPr/>
        </p:nvSpPr>
        <p:spPr bwMode="auto">
          <a:xfrm>
            <a:off x="692150" y="5378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14</a:t>
            </a:r>
            <a:r>
              <a:rPr lang="en-US" altLang="de-DE" i="1"/>
              <a:t>x</a:t>
            </a:r>
          </a:p>
        </p:txBody>
      </p:sp>
      <p:sp>
        <p:nvSpPr>
          <p:cNvPr id="739803" name="Text Box 475"/>
          <p:cNvSpPr txBox="1">
            <a:spLocks noChangeArrowheads="1"/>
          </p:cNvSpPr>
          <p:nvPr/>
        </p:nvSpPr>
        <p:spPr bwMode="auto">
          <a:xfrm>
            <a:off x="692150" y="5632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15</a:t>
            </a:r>
            <a:r>
              <a:rPr lang="en-US" altLang="de-DE" i="1"/>
              <a:t>x</a:t>
            </a:r>
          </a:p>
        </p:txBody>
      </p:sp>
      <p:sp>
        <p:nvSpPr>
          <p:cNvPr id="739804" name="Text Box 476"/>
          <p:cNvSpPr txBox="1">
            <a:spLocks noChangeArrowheads="1"/>
          </p:cNvSpPr>
          <p:nvPr/>
        </p:nvSpPr>
        <p:spPr bwMode="auto">
          <a:xfrm>
            <a:off x="692150" y="5886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16</a:t>
            </a:r>
            <a:r>
              <a:rPr lang="en-US" altLang="de-DE" i="1"/>
              <a:t>x</a:t>
            </a:r>
          </a:p>
        </p:txBody>
      </p:sp>
      <p:sp>
        <p:nvSpPr>
          <p:cNvPr id="739805" name="Text Box 477"/>
          <p:cNvSpPr txBox="1">
            <a:spLocks noChangeArrowheads="1"/>
          </p:cNvSpPr>
          <p:nvPr/>
        </p:nvSpPr>
        <p:spPr bwMode="auto">
          <a:xfrm>
            <a:off x="692150" y="6140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17</a:t>
            </a:r>
            <a:r>
              <a:rPr lang="en-US" altLang="de-DE" i="1"/>
              <a:t>x</a:t>
            </a:r>
          </a:p>
        </p:txBody>
      </p:sp>
      <p:sp>
        <p:nvSpPr>
          <p:cNvPr id="739817" name="Rectangle 489"/>
          <p:cNvSpPr>
            <a:spLocks noChangeArrowheads="1"/>
          </p:cNvSpPr>
          <p:nvPr/>
        </p:nvSpPr>
        <p:spPr bwMode="auto">
          <a:xfrm>
            <a:off x="2143125" y="4394200"/>
            <a:ext cx="925513" cy="26035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739819" name="Group 491"/>
          <p:cNvGrpSpPr>
            <a:grpSpLocks/>
          </p:cNvGrpSpPr>
          <p:nvPr/>
        </p:nvGrpSpPr>
        <p:grpSpPr bwMode="auto">
          <a:xfrm>
            <a:off x="1231900" y="2362200"/>
            <a:ext cx="7315200" cy="4067175"/>
            <a:chOff x="776" y="1488"/>
            <a:chExt cx="4608" cy="2562"/>
          </a:xfrm>
        </p:grpSpPr>
        <p:sp>
          <p:nvSpPr>
            <p:cNvPr id="739820" name="Rectangle 492"/>
            <p:cNvSpPr>
              <a:spLocks noChangeArrowheads="1"/>
            </p:cNvSpPr>
            <p:nvPr/>
          </p:nvSpPr>
          <p:spPr bwMode="auto">
            <a:xfrm>
              <a:off x="776"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20000"/>
                </a:spcBef>
              </a:pPr>
              <a:r>
                <a:rPr lang="en-US" altLang="de-DE">
                  <a:latin typeface="Helvetica" charset="0"/>
                </a:rPr>
                <a:t>\000</a:t>
              </a:r>
              <a:endParaRPr lang="en-US" altLang="de-DE" sz="2400">
                <a:latin typeface="Helvetica" charset="0"/>
              </a:endParaRPr>
            </a:p>
          </p:txBody>
        </p:sp>
        <p:sp>
          <p:nvSpPr>
            <p:cNvPr id="739821" name="Rectangle 493"/>
            <p:cNvSpPr>
              <a:spLocks noChangeArrowheads="1"/>
            </p:cNvSpPr>
            <p:nvPr/>
          </p:nvSpPr>
          <p:spPr bwMode="auto">
            <a:xfrm>
              <a:off x="1352"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\001</a:t>
              </a:r>
            </a:p>
          </p:txBody>
        </p:sp>
        <p:sp>
          <p:nvSpPr>
            <p:cNvPr id="739822" name="Rectangle 494"/>
            <p:cNvSpPr>
              <a:spLocks noChangeArrowheads="1"/>
            </p:cNvSpPr>
            <p:nvPr/>
          </p:nvSpPr>
          <p:spPr bwMode="auto">
            <a:xfrm>
              <a:off x="1928"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\002</a:t>
              </a:r>
            </a:p>
          </p:txBody>
        </p:sp>
        <p:sp>
          <p:nvSpPr>
            <p:cNvPr id="739823" name="Rectangle 495"/>
            <p:cNvSpPr>
              <a:spLocks noChangeArrowheads="1"/>
            </p:cNvSpPr>
            <p:nvPr/>
          </p:nvSpPr>
          <p:spPr bwMode="auto">
            <a:xfrm>
              <a:off x="2504"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\003</a:t>
              </a:r>
            </a:p>
          </p:txBody>
        </p:sp>
        <p:sp>
          <p:nvSpPr>
            <p:cNvPr id="739824" name="Rectangle 496"/>
            <p:cNvSpPr>
              <a:spLocks noChangeArrowheads="1"/>
            </p:cNvSpPr>
            <p:nvPr/>
          </p:nvSpPr>
          <p:spPr bwMode="auto">
            <a:xfrm>
              <a:off x="3080"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\004</a:t>
              </a:r>
            </a:p>
          </p:txBody>
        </p:sp>
        <p:sp>
          <p:nvSpPr>
            <p:cNvPr id="739825" name="Rectangle 497"/>
            <p:cNvSpPr>
              <a:spLocks noChangeArrowheads="1"/>
            </p:cNvSpPr>
            <p:nvPr/>
          </p:nvSpPr>
          <p:spPr bwMode="auto">
            <a:xfrm>
              <a:off x="3656"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\005</a:t>
              </a:r>
            </a:p>
          </p:txBody>
        </p:sp>
        <p:sp>
          <p:nvSpPr>
            <p:cNvPr id="739826" name="Rectangle 498"/>
            <p:cNvSpPr>
              <a:spLocks noChangeArrowheads="1"/>
            </p:cNvSpPr>
            <p:nvPr/>
          </p:nvSpPr>
          <p:spPr bwMode="auto">
            <a:xfrm>
              <a:off x="4232"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\006</a:t>
              </a:r>
            </a:p>
          </p:txBody>
        </p:sp>
        <p:sp>
          <p:nvSpPr>
            <p:cNvPr id="739827" name="Rectangle 499"/>
            <p:cNvSpPr>
              <a:spLocks noChangeArrowheads="1"/>
            </p:cNvSpPr>
            <p:nvPr/>
          </p:nvSpPr>
          <p:spPr bwMode="auto">
            <a:xfrm>
              <a:off x="4808"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\007</a:t>
              </a:r>
            </a:p>
          </p:txBody>
        </p:sp>
        <p:sp>
          <p:nvSpPr>
            <p:cNvPr id="739828" name="Rectangle 500"/>
            <p:cNvSpPr>
              <a:spLocks noChangeArrowheads="1"/>
            </p:cNvSpPr>
            <p:nvPr/>
          </p:nvSpPr>
          <p:spPr bwMode="auto">
            <a:xfrm>
              <a:off x="776"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endParaRPr lang="en-US" altLang="de-DE" sz="2400">
                <a:latin typeface="Helvetica" charset="0"/>
              </a:endParaRPr>
            </a:p>
          </p:txBody>
        </p:sp>
        <p:sp>
          <p:nvSpPr>
            <p:cNvPr id="739829" name="Rectangle 501"/>
            <p:cNvSpPr>
              <a:spLocks noChangeArrowheads="1"/>
            </p:cNvSpPr>
            <p:nvPr/>
          </p:nvSpPr>
          <p:spPr bwMode="auto">
            <a:xfrm>
              <a:off x="1352"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739830" name="Rectangle 502"/>
            <p:cNvSpPr>
              <a:spLocks noChangeArrowheads="1"/>
            </p:cNvSpPr>
            <p:nvPr/>
          </p:nvSpPr>
          <p:spPr bwMode="auto">
            <a:xfrm>
              <a:off x="1928"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739831" name="Rectangle 503"/>
            <p:cNvSpPr>
              <a:spLocks noChangeArrowheads="1"/>
            </p:cNvSpPr>
            <p:nvPr/>
          </p:nvSpPr>
          <p:spPr bwMode="auto">
            <a:xfrm>
              <a:off x="2504"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\011</a:t>
              </a:r>
            </a:p>
          </p:txBody>
        </p:sp>
        <p:sp>
          <p:nvSpPr>
            <p:cNvPr id="739832" name="Rectangle 504"/>
            <p:cNvSpPr>
              <a:spLocks noChangeArrowheads="1"/>
            </p:cNvSpPr>
            <p:nvPr/>
          </p:nvSpPr>
          <p:spPr bwMode="auto">
            <a:xfrm>
              <a:off x="3080"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739833" name="Rectangle 505"/>
            <p:cNvSpPr>
              <a:spLocks noChangeArrowheads="1"/>
            </p:cNvSpPr>
            <p:nvPr/>
          </p:nvSpPr>
          <p:spPr bwMode="auto">
            <a:xfrm>
              <a:off x="3656"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739834" name="Rectangle 506"/>
            <p:cNvSpPr>
              <a:spLocks noChangeArrowheads="1"/>
            </p:cNvSpPr>
            <p:nvPr/>
          </p:nvSpPr>
          <p:spPr bwMode="auto">
            <a:xfrm>
              <a:off x="4232"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\016</a:t>
              </a:r>
            </a:p>
          </p:txBody>
        </p:sp>
        <p:sp>
          <p:nvSpPr>
            <p:cNvPr id="739835" name="Rectangle 507"/>
            <p:cNvSpPr>
              <a:spLocks noChangeArrowheads="1"/>
            </p:cNvSpPr>
            <p:nvPr/>
          </p:nvSpPr>
          <p:spPr bwMode="auto">
            <a:xfrm>
              <a:off x="4808"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\017</a:t>
              </a:r>
            </a:p>
          </p:txBody>
        </p:sp>
        <p:sp>
          <p:nvSpPr>
            <p:cNvPr id="739836" name="Rectangle 508"/>
            <p:cNvSpPr>
              <a:spLocks noChangeArrowheads="1"/>
            </p:cNvSpPr>
            <p:nvPr/>
          </p:nvSpPr>
          <p:spPr bwMode="auto">
            <a:xfrm>
              <a:off x="776"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\020</a:t>
              </a:r>
              <a:endParaRPr lang="en-US" altLang="de-DE" sz="2400">
                <a:latin typeface="Helvetica" charset="0"/>
              </a:endParaRPr>
            </a:p>
          </p:txBody>
        </p:sp>
        <p:sp>
          <p:nvSpPr>
            <p:cNvPr id="739837" name="Rectangle 509"/>
            <p:cNvSpPr>
              <a:spLocks noChangeArrowheads="1"/>
            </p:cNvSpPr>
            <p:nvPr/>
          </p:nvSpPr>
          <p:spPr bwMode="auto">
            <a:xfrm>
              <a:off x="1352"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\021</a:t>
              </a:r>
            </a:p>
          </p:txBody>
        </p:sp>
        <p:sp>
          <p:nvSpPr>
            <p:cNvPr id="739838" name="Rectangle 510"/>
            <p:cNvSpPr>
              <a:spLocks noChangeArrowheads="1"/>
            </p:cNvSpPr>
            <p:nvPr/>
          </p:nvSpPr>
          <p:spPr bwMode="auto">
            <a:xfrm>
              <a:off x="1928"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\022</a:t>
              </a:r>
            </a:p>
          </p:txBody>
        </p:sp>
        <p:sp>
          <p:nvSpPr>
            <p:cNvPr id="739839" name="Rectangle 511"/>
            <p:cNvSpPr>
              <a:spLocks noChangeArrowheads="1"/>
            </p:cNvSpPr>
            <p:nvPr/>
          </p:nvSpPr>
          <p:spPr bwMode="auto">
            <a:xfrm>
              <a:off x="2504"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\023</a:t>
              </a:r>
            </a:p>
          </p:txBody>
        </p:sp>
        <p:sp>
          <p:nvSpPr>
            <p:cNvPr id="739840" name="Rectangle 512"/>
            <p:cNvSpPr>
              <a:spLocks noChangeArrowheads="1"/>
            </p:cNvSpPr>
            <p:nvPr/>
          </p:nvSpPr>
          <p:spPr bwMode="auto">
            <a:xfrm>
              <a:off x="3080"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\024</a:t>
              </a:r>
            </a:p>
          </p:txBody>
        </p:sp>
        <p:sp>
          <p:nvSpPr>
            <p:cNvPr id="739841" name="Rectangle 513"/>
            <p:cNvSpPr>
              <a:spLocks noChangeArrowheads="1"/>
            </p:cNvSpPr>
            <p:nvPr/>
          </p:nvSpPr>
          <p:spPr bwMode="auto">
            <a:xfrm>
              <a:off x="3656"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\025</a:t>
              </a:r>
            </a:p>
          </p:txBody>
        </p:sp>
        <p:sp>
          <p:nvSpPr>
            <p:cNvPr id="739842" name="Rectangle 514"/>
            <p:cNvSpPr>
              <a:spLocks noChangeArrowheads="1"/>
            </p:cNvSpPr>
            <p:nvPr/>
          </p:nvSpPr>
          <p:spPr bwMode="auto">
            <a:xfrm>
              <a:off x="4232"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\026</a:t>
              </a:r>
            </a:p>
          </p:txBody>
        </p:sp>
        <p:sp>
          <p:nvSpPr>
            <p:cNvPr id="739843" name="Rectangle 515"/>
            <p:cNvSpPr>
              <a:spLocks noChangeArrowheads="1"/>
            </p:cNvSpPr>
            <p:nvPr/>
          </p:nvSpPr>
          <p:spPr bwMode="auto">
            <a:xfrm>
              <a:off x="4808"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\027</a:t>
              </a:r>
            </a:p>
          </p:txBody>
        </p:sp>
        <p:sp>
          <p:nvSpPr>
            <p:cNvPr id="739844" name="Rectangle 516"/>
            <p:cNvSpPr>
              <a:spLocks noChangeArrowheads="1"/>
            </p:cNvSpPr>
            <p:nvPr/>
          </p:nvSpPr>
          <p:spPr bwMode="auto">
            <a:xfrm>
              <a:off x="776"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\030</a:t>
              </a:r>
              <a:endParaRPr lang="en-US" altLang="de-DE" sz="2400">
                <a:latin typeface="Helvetica" charset="0"/>
              </a:endParaRPr>
            </a:p>
          </p:txBody>
        </p:sp>
        <p:sp>
          <p:nvSpPr>
            <p:cNvPr id="739845" name="Rectangle 517"/>
            <p:cNvSpPr>
              <a:spLocks noChangeArrowheads="1"/>
            </p:cNvSpPr>
            <p:nvPr/>
          </p:nvSpPr>
          <p:spPr bwMode="auto">
            <a:xfrm>
              <a:off x="1352"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\031</a:t>
              </a:r>
            </a:p>
          </p:txBody>
        </p:sp>
        <p:sp>
          <p:nvSpPr>
            <p:cNvPr id="739846" name="Rectangle 518"/>
            <p:cNvSpPr>
              <a:spLocks noChangeArrowheads="1"/>
            </p:cNvSpPr>
            <p:nvPr/>
          </p:nvSpPr>
          <p:spPr bwMode="auto">
            <a:xfrm>
              <a:off x="1928"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\032</a:t>
              </a:r>
            </a:p>
          </p:txBody>
        </p:sp>
        <p:sp>
          <p:nvSpPr>
            <p:cNvPr id="739847" name="Rectangle 519"/>
            <p:cNvSpPr>
              <a:spLocks noChangeArrowheads="1"/>
            </p:cNvSpPr>
            <p:nvPr/>
          </p:nvSpPr>
          <p:spPr bwMode="auto">
            <a:xfrm>
              <a:off x="2504"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\033</a:t>
              </a:r>
            </a:p>
          </p:txBody>
        </p:sp>
        <p:sp>
          <p:nvSpPr>
            <p:cNvPr id="739848" name="Rectangle 520"/>
            <p:cNvSpPr>
              <a:spLocks noChangeArrowheads="1"/>
            </p:cNvSpPr>
            <p:nvPr/>
          </p:nvSpPr>
          <p:spPr bwMode="auto">
            <a:xfrm>
              <a:off x="3080"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\034</a:t>
              </a:r>
            </a:p>
          </p:txBody>
        </p:sp>
        <p:sp>
          <p:nvSpPr>
            <p:cNvPr id="739849" name="Rectangle 521"/>
            <p:cNvSpPr>
              <a:spLocks noChangeArrowheads="1"/>
            </p:cNvSpPr>
            <p:nvPr/>
          </p:nvSpPr>
          <p:spPr bwMode="auto">
            <a:xfrm>
              <a:off x="3656"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\035</a:t>
              </a:r>
            </a:p>
          </p:txBody>
        </p:sp>
        <p:sp>
          <p:nvSpPr>
            <p:cNvPr id="739850" name="Rectangle 522"/>
            <p:cNvSpPr>
              <a:spLocks noChangeArrowheads="1"/>
            </p:cNvSpPr>
            <p:nvPr/>
          </p:nvSpPr>
          <p:spPr bwMode="auto">
            <a:xfrm>
              <a:off x="4232"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\036</a:t>
              </a:r>
            </a:p>
          </p:txBody>
        </p:sp>
        <p:sp>
          <p:nvSpPr>
            <p:cNvPr id="739851" name="Rectangle 523"/>
            <p:cNvSpPr>
              <a:spLocks noChangeArrowheads="1"/>
            </p:cNvSpPr>
            <p:nvPr/>
          </p:nvSpPr>
          <p:spPr bwMode="auto">
            <a:xfrm>
              <a:off x="4808"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\037</a:t>
              </a:r>
            </a:p>
          </p:txBody>
        </p:sp>
        <p:sp>
          <p:nvSpPr>
            <p:cNvPr id="739852" name="Rectangle 524"/>
            <p:cNvSpPr>
              <a:spLocks noChangeArrowheads="1"/>
            </p:cNvSpPr>
            <p:nvPr/>
          </p:nvSpPr>
          <p:spPr bwMode="auto">
            <a:xfrm>
              <a:off x="776"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i="1"/>
                <a:t>space</a:t>
              </a:r>
              <a:endParaRPr lang="en-US" altLang="de-DE" sz="2400">
                <a:latin typeface="Helvetica" charset="0"/>
              </a:endParaRPr>
            </a:p>
          </p:txBody>
        </p:sp>
        <p:sp>
          <p:nvSpPr>
            <p:cNvPr id="739853" name="Rectangle 525"/>
            <p:cNvSpPr>
              <a:spLocks noChangeArrowheads="1"/>
            </p:cNvSpPr>
            <p:nvPr/>
          </p:nvSpPr>
          <p:spPr bwMode="auto">
            <a:xfrm>
              <a:off x="1352"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854" name="Rectangle 526"/>
            <p:cNvSpPr>
              <a:spLocks noChangeArrowheads="1"/>
            </p:cNvSpPr>
            <p:nvPr/>
          </p:nvSpPr>
          <p:spPr bwMode="auto">
            <a:xfrm>
              <a:off x="1928"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855" name="Rectangle 527"/>
            <p:cNvSpPr>
              <a:spLocks noChangeArrowheads="1"/>
            </p:cNvSpPr>
            <p:nvPr/>
          </p:nvSpPr>
          <p:spPr bwMode="auto">
            <a:xfrm>
              <a:off x="2504"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856" name="Rectangle 528"/>
            <p:cNvSpPr>
              <a:spLocks noChangeArrowheads="1"/>
            </p:cNvSpPr>
            <p:nvPr/>
          </p:nvSpPr>
          <p:spPr bwMode="auto">
            <a:xfrm>
              <a:off x="3080"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857" name="Rectangle 529"/>
            <p:cNvSpPr>
              <a:spLocks noChangeArrowheads="1"/>
            </p:cNvSpPr>
            <p:nvPr/>
          </p:nvSpPr>
          <p:spPr bwMode="auto">
            <a:xfrm>
              <a:off x="3656"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858" name="Rectangle 530"/>
            <p:cNvSpPr>
              <a:spLocks noChangeArrowheads="1"/>
            </p:cNvSpPr>
            <p:nvPr/>
          </p:nvSpPr>
          <p:spPr bwMode="auto">
            <a:xfrm>
              <a:off x="4232"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&amp;</a:t>
              </a:r>
            </a:p>
          </p:txBody>
        </p:sp>
        <p:sp>
          <p:nvSpPr>
            <p:cNvPr id="739859" name="Rectangle 531"/>
            <p:cNvSpPr>
              <a:spLocks noChangeArrowheads="1"/>
            </p:cNvSpPr>
            <p:nvPr/>
          </p:nvSpPr>
          <p:spPr bwMode="auto">
            <a:xfrm>
              <a:off x="4808"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860" name="Rectangle 532"/>
            <p:cNvSpPr>
              <a:spLocks noChangeArrowheads="1"/>
            </p:cNvSpPr>
            <p:nvPr/>
          </p:nvSpPr>
          <p:spPr bwMode="auto">
            <a:xfrm>
              <a:off x="776"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739861" name="Rectangle 533"/>
            <p:cNvSpPr>
              <a:spLocks noChangeArrowheads="1"/>
            </p:cNvSpPr>
            <p:nvPr/>
          </p:nvSpPr>
          <p:spPr bwMode="auto">
            <a:xfrm>
              <a:off x="1352"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862" name="Rectangle 534"/>
            <p:cNvSpPr>
              <a:spLocks noChangeArrowheads="1"/>
            </p:cNvSpPr>
            <p:nvPr/>
          </p:nvSpPr>
          <p:spPr bwMode="auto">
            <a:xfrm>
              <a:off x="1928"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863" name="Rectangle 535"/>
            <p:cNvSpPr>
              <a:spLocks noChangeArrowheads="1"/>
            </p:cNvSpPr>
            <p:nvPr/>
          </p:nvSpPr>
          <p:spPr bwMode="auto">
            <a:xfrm>
              <a:off x="2504"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864" name="Rectangle 536"/>
            <p:cNvSpPr>
              <a:spLocks noChangeArrowheads="1"/>
            </p:cNvSpPr>
            <p:nvPr/>
          </p:nvSpPr>
          <p:spPr bwMode="auto">
            <a:xfrm>
              <a:off x="3080"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865" name="Rectangle 537"/>
            <p:cNvSpPr>
              <a:spLocks noChangeArrowheads="1"/>
            </p:cNvSpPr>
            <p:nvPr/>
          </p:nvSpPr>
          <p:spPr bwMode="auto">
            <a:xfrm>
              <a:off x="3656"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866" name="Rectangle 538"/>
            <p:cNvSpPr>
              <a:spLocks noChangeArrowheads="1"/>
            </p:cNvSpPr>
            <p:nvPr/>
          </p:nvSpPr>
          <p:spPr bwMode="auto">
            <a:xfrm>
              <a:off x="4232"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867" name="Rectangle 539"/>
            <p:cNvSpPr>
              <a:spLocks noChangeArrowheads="1"/>
            </p:cNvSpPr>
            <p:nvPr/>
          </p:nvSpPr>
          <p:spPr bwMode="auto">
            <a:xfrm>
              <a:off x="4808"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868" name="Rectangle 540"/>
            <p:cNvSpPr>
              <a:spLocks noChangeArrowheads="1"/>
            </p:cNvSpPr>
            <p:nvPr/>
          </p:nvSpPr>
          <p:spPr bwMode="auto">
            <a:xfrm>
              <a:off x="776"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a:t>
              </a:r>
              <a:endParaRPr lang="en-US" altLang="de-DE" sz="2400">
                <a:latin typeface="Helvetica" charset="0"/>
              </a:endParaRPr>
            </a:p>
          </p:txBody>
        </p:sp>
        <p:sp>
          <p:nvSpPr>
            <p:cNvPr id="739869" name="Rectangle 541"/>
            <p:cNvSpPr>
              <a:spLocks noChangeArrowheads="1"/>
            </p:cNvSpPr>
            <p:nvPr/>
          </p:nvSpPr>
          <p:spPr bwMode="auto">
            <a:xfrm>
              <a:off x="1352"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1</a:t>
              </a:r>
            </a:p>
          </p:txBody>
        </p:sp>
        <p:sp>
          <p:nvSpPr>
            <p:cNvPr id="739870" name="Rectangle 542"/>
            <p:cNvSpPr>
              <a:spLocks noChangeArrowheads="1"/>
            </p:cNvSpPr>
            <p:nvPr/>
          </p:nvSpPr>
          <p:spPr bwMode="auto">
            <a:xfrm>
              <a:off x="1928"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2</a:t>
              </a:r>
            </a:p>
          </p:txBody>
        </p:sp>
        <p:sp>
          <p:nvSpPr>
            <p:cNvPr id="739871" name="Rectangle 543"/>
            <p:cNvSpPr>
              <a:spLocks noChangeArrowheads="1"/>
            </p:cNvSpPr>
            <p:nvPr/>
          </p:nvSpPr>
          <p:spPr bwMode="auto">
            <a:xfrm>
              <a:off x="2504"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3</a:t>
              </a:r>
            </a:p>
          </p:txBody>
        </p:sp>
        <p:sp>
          <p:nvSpPr>
            <p:cNvPr id="739872" name="Rectangle 544"/>
            <p:cNvSpPr>
              <a:spLocks noChangeArrowheads="1"/>
            </p:cNvSpPr>
            <p:nvPr/>
          </p:nvSpPr>
          <p:spPr bwMode="auto">
            <a:xfrm>
              <a:off x="3080"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4</a:t>
              </a:r>
            </a:p>
          </p:txBody>
        </p:sp>
        <p:sp>
          <p:nvSpPr>
            <p:cNvPr id="739873" name="Rectangle 545"/>
            <p:cNvSpPr>
              <a:spLocks noChangeArrowheads="1"/>
            </p:cNvSpPr>
            <p:nvPr/>
          </p:nvSpPr>
          <p:spPr bwMode="auto">
            <a:xfrm>
              <a:off x="3656"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5</a:t>
              </a:r>
            </a:p>
          </p:txBody>
        </p:sp>
        <p:sp>
          <p:nvSpPr>
            <p:cNvPr id="739874" name="Rectangle 546"/>
            <p:cNvSpPr>
              <a:spLocks noChangeArrowheads="1"/>
            </p:cNvSpPr>
            <p:nvPr/>
          </p:nvSpPr>
          <p:spPr bwMode="auto">
            <a:xfrm>
              <a:off x="4232"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6</a:t>
              </a:r>
            </a:p>
          </p:txBody>
        </p:sp>
        <p:sp>
          <p:nvSpPr>
            <p:cNvPr id="739875" name="Rectangle 547"/>
            <p:cNvSpPr>
              <a:spLocks noChangeArrowheads="1"/>
            </p:cNvSpPr>
            <p:nvPr/>
          </p:nvSpPr>
          <p:spPr bwMode="auto">
            <a:xfrm>
              <a:off x="4808"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7</a:t>
              </a:r>
            </a:p>
          </p:txBody>
        </p:sp>
        <p:sp>
          <p:nvSpPr>
            <p:cNvPr id="739876" name="Rectangle 548"/>
            <p:cNvSpPr>
              <a:spLocks noChangeArrowheads="1"/>
            </p:cNvSpPr>
            <p:nvPr/>
          </p:nvSpPr>
          <p:spPr bwMode="auto">
            <a:xfrm>
              <a:off x="776"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8</a:t>
              </a:r>
              <a:endParaRPr lang="en-US" altLang="de-DE" sz="2400">
                <a:latin typeface="Helvetica" charset="0"/>
              </a:endParaRPr>
            </a:p>
          </p:txBody>
        </p:sp>
        <p:sp>
          <p:nvSpPr>
            <p:cNvPr id="739877" name="Rectangle 549"/>
            <p:cNvSpPr>
              <a:spLocks noChangeArrowheads="1"/>
            </p:cNvSpPr>
            <p:nvPr/>
          </p:nvSpPr>
          <p:spPr bwMode="auto">
            <a:xfrm>
              <a:off x="1352"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9</a:t>
              </a:r>
            </a:p>
          </p:txBody>
        </p:sp>
        <p:sp>
          <p:nvSpPr>
            <p:cNvPr id="739878" name="Rectangle 550"/>
            <p:cNvSpPr>
              <a:spLocks noChangeArrowheads="1"/>
            </p:cNvSpPr>
            <p:nvPr/>
          </p:nvSpPr>
          <p:spPr bwMode="auto">
            <a:xfrm>
              <a:off x="1928"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879" name="Rectangle 551"/>
            <p:cNvSpPr>
              <a:spLocks noChangeArrowheads="1"/>
            </p:cNvSpPr>
            <p:nvPr/>
          </p:nvSpPr>
          <p:spPr bwMode="auto">
            <a:xfrm>
              <a:off x="2504"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880" name="Rectangle 552"/>
            <p:cNvSpPr>
              <a:spLocks noChangeArrowheads="1"/>
            </p:cNvSpPr>
            <p:nvPr/>
          </p:nvSpPr>
          <p:spPr bwMode="auto">
            <a:xfrm>
              <a:off x="3080"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&lt;</a:t>
              </a:r>
            </a:p>
          </p:txBody>
        </p:sp>
        <p:sp>
          <p:nvSpPr>
            <p:cNvPr id="739881" name="Rectangle 553"/>
            <p:cNvSpPr>
              <a:spLocks noChangeArrowheads="1"/>
            </p:cNvSpPr>
            <p:nvPr/>
          </p:nvSpPr>
          <p:spPr bwMode="auto">
            <a:xfrm>
              <a:off x="3656"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882" name="Rectangle 554"/>
            <p:cNvSpPr>
              <a:spLocks noChangeArrowheads="1"/>
            </p:cNvSpPr>
            <p:nvPr/>
          </p:nvSpPr>
          <p:spPr bwMode="auto">
            <a:xfrm>
              <a:off x="4232"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&gt;</a:t>
              </a:r>
            </a:p>
          </p:txBody>
        </p:sp>
        <p:sp>
          <p:nvSpPr>
            <p:cNvPr id="739883" name="Rectangle 555"/>
            <p:cNvSpPr>
              <a:spLocks noChangeArrowheads="1"/>
            </p:cNvSpPr>
            <p:nvPr/>
          </p:nvSpPr>
          <p:spPr bwMode="auto">
            <a:xfrm>
              <a:off x="4808"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884" name="Rectangle 556"/>
            <p:cNvSpPr>
              <a:spLocks noChangeArrowheads="1"/>
            </p:cNvSpPr>
            <p:nvPr/>
          </p:nvSpPr>
          <p:spPr bwMode="auto">
            <a:xfrm>
              <a:off x="776"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739885" name="Rectangle 557"/>
            <p:cNvSpPr>
              <a:spLocks noChangeArrowheads="1"/>
            </p:cNvSpPr>
            <p:nvPr/>
          </p:nvSpPr>
          <p:spPr bwMode="auto">
            <a:xfrm>
              <a:off x="1352"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a:t>
              </a:r>
            </a:p>
          </p:txBody>
        </p:sp>
        <p:sp>
          <p:nvSpPr>
            <p:cNvPr id="739886" name="Rectangle 558"/>
            <p:cNvSpPr>
              <a:spLocks noChangeArrowheads="1"/>
            </p:cNvSpPr>
            <p:nvPr/>
          </p:nvSpPr>
          <p:spPr bwMode="auto">
            <a:xfrm>
              <a:off x="1928"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p>
          </p:txBody>
        </p:sp>
        <p:sp>
          <p:nvSpPr>
            <p:cNvPr id="739887" name="Rectangle 559"/>
            <p:cNvSpPr>
              <a:spLocks noChangeArrowheads="1"/>
            </p:cNvSpPr>
            <p:nvPr/>
          </p:nvSpPr>
          <p:spPr bwMode="auto">
            <a:xfrm>
              <a:off x="2504"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C</a:t>
              </a:r>
            </a:p>
          </p:txBody>
        </p:sp>
        <p:sp>
          <p:nvSpPr>
            <p:cNvPr id="739888" name="Rectangle 560"/>
            <p:cNvSpPr>
              <a:spLocks noChangeArrowheads="1"/>
            </p:cNvSpPr>
            <p:nvPr/>
          </p:nvSpPr>
          <p:spPr bwMode="auto">
            <a:xfrm>
              <a:off x="3080"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D</a:t>
              </a:r>
            </a:p>
          </p:txBody>
        </p:sp>
        <p:sp>
          <p:nvSpPr>
            <p:cNvPr id="739889" name="Rectangle 561"/>
            <p:cNvSpPr>
              <a:spLocks noChangeArrowheads="1"/>
            </p:cNvSpPr>
            <p:nvPr/>
          </p:nvSpPr>
          <p:spPr bwMode="auto">
            <a:xfrm>
              <a:off x="3656"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E</a:t>
              </a:r>
            </a:p>
          </p:txBody>
        </p:sp>
        <p:sp>
          <p:nvSpPr>
            <p:cNvPr id="739890" name="Rectangle 562"/>
            <p:cNvSpPr>
              <a:spLocks noChangeArrowheads="1"/>
            </p:cNvSpPr>
            <p:nvPr/>
          </p:nvSpPr>
          <p:spPr bwMode="auto">
            <a:xfrm>
              <a:off x="4232"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739891" name="Rectangle 563"/>
            <p:cNvSpPr>
              <a:spLocks noChangeArrowheads="1"/>
            </p:cNvSpPr>
            <p:nvPr/>
          </p:nvSpPr>
          <p:spPr bwMode="auto">
            <a:xfrm>
              <a:off x="4808"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G</a:t>
              </a:r>
            </a:p>
          </p:txBody>
        </p:sp>
        <p:sp>
          <p:nvSpPr>
            <p:cNvPr id="739892" name="Rectangle 564"/>
            <p:cNvSpPr>
              <a:spLocks noChangeArrowheads="1"/>
            </p:cNvSpPr>
            <p:nvPr/>
          </p:nvSpPr>
          <p:spPr bwMode="auto">
            <a:xfrm>
              <a:off x="776"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H</a:t>
              </a:r>
              <a:endParaRPr lang="en-US" altLang="de-DE" sz="2400">
                <a:latin typeface="Helvetica" charset="0"/>
              </a:endParaRPr>
            </a:p>
          </p:txBody>
        </p:sp>
        <p:sp>
          <p:nvSpPr>
            <p:cNvPr id="739893" name="Rectangle 565"/>
            <p:cNvSpPr>
              <a:spLocks noChangeArrowheads="1"/>
            </p:cNvSpPr>
            <p:nvPr/>
          </p:nvSpPr>
          <p:spPr bwMode="auto">
            <a:xfrm>
              <a:off x="1352"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I</a:t>
              </a:r>
            </a:p>
          </p:txBody>
        </p:sp>
        <p:sp>
          <p:nvSpPr>
            <p:cNvPr id="739894" name="Rectangle 566"/>
            <p:cNvSpPr>
              <a:spLocks noChangeArrowheads="1"/>
            </p:cNvSpPr>
            <p:nvPr/>
          </p:nvSpPr>
          <p:spPr bwMode="auto">
            <a:xfrm>
              <a:off x="1928"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J</a:t>
              </a:r>
            </a:p>
          </p:txBody>
        </p:sp>
        <p:sp>
          <p:nvSpPr>
            <p:cNvPr id="739895" name="Rectangle 567"/>
            <p:cNvSpPr>
              <a:spLocks noChangeArrowheads="1"/>
            </p:cNvSpPr>
            <p:nvPr/>
          </p:nvSpPr>
          <p:spPr bwMode="auto">
            <a:xfrm>
              <a:off x="2504"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K</a:t>
              </a:r>
            </a:p>
          </p:txBody>
        </p:sp>
        <p:sp>
          <p:nvSpPr>
            <p:cNvPr id="739896" name="Rectangle 568"/>
            <p:cNvSpPr>
              <a:spLocks noChangeArrowheads="1"/>
            </p:cNvSpPr>
            <p:nvPr/>
          </p:nvSpPr>
          <p:spPr bwMode="auto">
            <a:xfrm>
              <a:off x="3080"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L</a:t>
              </a:r>
            </a:p>
          </p:txBody>
        </p:sp>
        <p:sp>
          <p:nvSpPr>
            <p:cNvPr id="739897" name="Rectangle 569"/>
            <p:cNvSpPr>
              <a:spLocks noChangeArrowheads="1"/>
            </p:cNvSpPr>
            <p:nvPr/>
          </p:nvSpPr>
          <p:spPr bwMode="auto">
            <a:xfrm>
              <a:off x="3656"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M</a:t>
              </a:r>
            </a:p>
          </p:txBody>
        </p:sp>
        <p:sp>
          <p:nvSpPr>
            <p:cNvPr id="739898" name="Rectangle 570"/>
            <p:cNvSpPr>
              <a:spLocks noChangeArrowheads="1"/>
            </p:cNvSpPr>
            <p:nvPr/>
          </p:nvSpPr>
          <p:spPr bwMode="auto">
            <a:xfrm>
              <a:off x="4232"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739899" name="Rectangle 571"/>
            <p:cNvSpPr>
              <a:spLocks noChangeArrowheads="1"/>
            </p:cNvSpPr>
            <p:nvPr/>
          </p:nvSpPr>
          <p:spPr bwMode="auto">
            <a:xfrm>
              <a:off x="4808"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O</a:t>
              </a:r>
            </a:p>
          </p:txBody>
        </p:sp>
        <p:sp>
          <p:nvSpPr>
            <p:cNvPr id="739900" name="Rectangle 572"/>
            <p:cNvSpPr>
              <a:spLocks noChangeArrowheads="1"/>
            </p:cNvSpPr>
            <p:nvPr/>
          </p:nvSpPr>
          <p:spPr bwMode="auto">
            <a:xfrm>
              <a:off x="776"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P</a:t>
              </a:r>
              <a:endParaRPr lang="en-US" altLang="de-DE" sz="2400">
                <a:latin typeface="Helvetica" charset="0"/>
              </a:endParaRPr>
            </a:p>
          </p:txBody>
        </p:sp>
        <p:sp>
          <p:nvSpPr>
            <p:cNvPr id="739901" name="Rectangle 573"/>
            <p:cNvSpPr>
              <a:spLocks noChangeArrowheads="1"/>
            </p:cNvSpPr>
            <p:nvPr/>
          </p:nvSpPr>
          <p:spPr bwMode="auto">
            <a:xfrm>
              <a:off x="1352"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Q</a:t>
              </a:r>
            </a:p>
          </p:txBody>
        </p:sp>
        <p:sp>
          <p:nvSpPr>
            <p:cNvPr id="739902" name="Rectangle 574"/>
            <p:cNvSpPr>
              <a:spLocks noChangeArrowheads="1"/>
            </p:cNvSpPr>
            <p:nvPr/>
          </p:nvSpPr>
          <p:spPr bwMode="auto">
            <a:xfrm>
              <a:off x="1928"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739903" name="Rectangle 575"/>
            <p:cNvSpPr>
              <a:spLocks noChangeArrowheads="1"/>
            </p:cNvSpPr>
            <p:nvPr/>
          </p:nvSpPr>
          <p:spPr bwMode="auto">
            <a:xfrm>
              <a:off x="2504"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S</a:t>
              </a:r>
            </a:p>
          </p:txBody>
        </p:sp>
        <p:sp>
          <p:nvSpPr>
            <p:cNvPr id="739904" name="Rectangle 576"/>
            <p:cNvSpPr>
              <a:spLocks noChangeArrowheads="1"/>
            </p:cNvSpPr>
            <p:nvPr/>
          </p:nvSpPr>
          <p:spPr bwMode="auto">
            <a:xfrm>
              <a:off x="3080"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739905" name="Rectangle 577"/>
            <p:cNvSpPr>
              <a:spLocks noChangeArrowheads="1"/>
            </p:cNvSpPr>
            <p:nvPr/>
          </p:nvSpPr>
          <p:spPr bwMode="auto">
            <a:xfrm>
              <a:off x="3656"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U</a:t>
              </a:r>
            </a:p>
          </p:txBody>
        </p:sp>
        <p:sp>
          <p:nvSpPr>
            <p:cNvPr id="739906" name="Rectangle 578"/>
            <p:cNvSpPr>
              <a:spLocks noChangeArrowheads="1"/>
            </p:cNvSpPr>
            <p:nvPr/>
          </p:nvSpPr>
          <p:spPr bwMode="auto">
            <a:xfrm>
              <a:off x="4232"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V</a:t>
              </a:r>
            </a:p>
          </p:txBody>
        </p:sp>
        <p:sp>
          <p:nvSpPr>
            <p:cNvPr id="739907" name="Rectangle 579"/>
            <p:cNvSpPr>
              <a:spLocks noChangeArrowheads="1"/>
            </p:cNvSpPr>
            <p:nvPr/>
          </p:nvSpPr>
          <p:spPr bwMode="auto">
            <a:xfrm>
              <a:off x="4808"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W</a:t>
              </a:r>
            </a:p>
          </p:txBody>
        </p:sp>
        <p:sp>
          <p:nvSpPr>
            <p:cNvPr id="739908" name="Rectangle 580"/>
            <p:cNvSpPr>
              <a:spLocks noChangeArrowheads="1"/>
            </p:cNvSpPr>
            <p:nvPr/>
          </p:nvSpPr>
          <p:spPr bwMode="auto">
            <a:xfrm>
              <a:off x="776"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X</a:t>
              </a:r>
              <a:endParaRPr lang="en-US" altLang="de-DE" sz="2400">
                <a:latin typeface="Helvetica" charset="0"/>
              </a:endParaRPr>
            </a:p>
          </p:txBody>
        </p:sp>
        <p:sp>
          <p:nvSpPr>
            <p:cNvPr id="739909" name="Rectangle 581"/>
            <p:cNvSpPr>
              <a:spLocks noChangeArrowheads="1"/>
            </p:cNvSpPr>
            <p:nvPr/>
          </p:nvSpPr>
          <p:spPr bwMode="auto">
            <a:xfrm>
              <a:off x="1352"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Y</a:t>
              </a:r>
            </a:p>
          </p:txBody>
        </p:sp>
        <p:sp>
          <p:nvSpPr>
            <p:cNvPr id="739910" name="Rectangle 582"/>
            <p:cNvSpPr>
              <a:spLocks noChangeArrowheads="1"/>
            </p:cNvSpPr>
            <p:nvPr/>
          </p:nvSpPr>
          <p:spPr bwMode="auto">
            <a:xfrm>
              <a:off x="1928"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Z</a:t>
              </a:r>
            </a:p>
          </p:txBody>
        </p:sp>
        <p:sp>
          <p:nvSpPr>
            <p:cNvPr id="739911" name="Rectangle 583"/>
            <p:cNvSpPr>
              <a:spLocks noChangeArrowheads="1"/>
            </p:cNvSpPr>
            <p:nvPr/>
          </p:nvSpPr>
          <p:spPr bwMode="auto">
            <a:xfrm>
              <a:off x="2504"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912" name="Rectangle 584"/>
            <p:cNvSpPr>
              <a:spLocks noChangeArrowheads="1"/>
            </p:cNvSpPr>
            <p:nvPr/>
          </p:nvSpPr>
          <p:spPr bwMode="auto">
            <a:xfrm>
              <a:off x="3080"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913" name="Rectangle 585"/>
            <p:cNvSpPr>
              <a:spLocks noChangeArrowheads="1"/>
            </p:cNvSpPr>
            <p:nvPr/>
          </p:nvSpPr>
          <p:spPr bwMode="auto">
            <a:xfrm>
              <a:off x="3656"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914" name="Rectangle 586"/>
            <p:cNvSpPr>
              <a:spLocks noChangeArrowheads="1"/>
            </p:cNvSpPr>
            <p:nvPr/>
          </p:nvSpPr>
          <p:spPr bwMode="auto">
            <a:xfrm>
              <a:off x="4232"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915" name="Rectangle 587"/>
            <p:cNvSpPr>
              <a:spLocks noChangeArrowheads="1"/>
            </p:cNvSpPr>
            <p:nvPr/>
          </p:nvSpPr>
          <p:spPr bwMode="auto">
            <a:xfrm>
              <a:off x="4808"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a:latin typeface="Helvetica" charset="0"/>
                </a:rPr>
                <a:t>_</a:t>
              </a:r>
            </a:p>
          </p:txBody>
        </p:sp>
        <p:sp>
          <p:nvSpPr>
            <p:cNvPr id="739916" name="Rectangle 588"/>
            <p:cNvSpPr>
              <a:spLocks noChangeArrowheads="1"/>
            </p:cNvSpPr>
            <p:nvPr/>
          </p:nvSpPr>
          <p:spPr bwMode="auto">
            <a:xfrm>
              <a:off x="776"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739917" name="Rectangle 589"/>
            <p:cNvSpPr>
              <a:spLocks noChangeArrowheads="1"/>
            </p:cNvSpPr>
            <p:nvPr/>
          </p:nvSpPr>
          <p:spPr bwMode="auto">
            <a:xfrm>
              <a:off x="1352"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a:t>
              </a:r>
            </a:p>
          </p:txBody>
        </p:sp>
        <p:sp>
          <p:nvSpPr>
            <p:cNvPr id="739918" name="Rectangle 590"/>
            <p:cNvSpPr>
              <a:spLocks noChangeArrowheads="1"/>
            </p:cNvSpPr>
            <p:nvPr/>
          </p:nvSpPr>
          <p:spPr bwMode="auto">
            <a:xfrm>
              <a:off x="1928"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p>
          </p:txBody>
        </p:sp>
        <p:sp>
          <p:nvSpPr>
            <p:cNvPr id="739919" name="Rectangle 591"/>
            <p:cNvSpPr>
              <a:spLocks noChangeArrowheads="1"/>
            </p:cNvSpPr>
            <p:nvPr/>
          </p:nvSpPr>
          <p:spPr bwMode="auto">
            <a:xfrm>
              <a:off x="2504"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c</a:t>
              </a:r>
            </a:p>
          </p:txBody>
        </p:sp>
        <p:sp>
          <p:nvSpPr>
            <p:cNvPr id="739920" name="Rectangle 592"/>
            <p:cNvSpPr>
              <a:spLocks noChangeArrowheads="1"/>
            </p:cNvSpPr>
            <p:nvPr/>
          </p:nvSpPr>
          <p:spPr bwMode="auto">
            <a:xfrm>
              <a:off x="3080"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d</a:t>
              </a:r>
            </a:p>
          </p:txBody>
        </p:sp>
        <p:sp>
          <p:nvSpPr>
            <p:cNvPr id="739921" name="Rectangle 593"/>
            <p:cNvSpPr>
              <a:spLocks noChangeArrowheads="1"/>
            </p:cNvSpPr>
            <p:nvPr/>
          </p:nvSpPr>
          <p:spPr bwMode="auto">
            <a:xfrm>
              <a:off x="3656"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e</a:t>
              </a:r>
            </a:p>
          </p:txBody>
        </p:sp>
        <p:sp>
          <p:nvSpPr>
            <p:cNvPr id="739922" name="Rectangle 594"/>
            <p:cNvSpPr>
              <a:spLocks noChangeArrowheads="1"/>
            </p:cNvSpPr>
            <p:nvPr/>
          </p:nvSpPr>
          <p:spPr bwMode="auto">
            <a:xfrm>
              <a:off x="4232"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739923" name="Rectangle 595"/>
            <p:cNvSpPr>
              <a:spLocks noChangeArrowheads="1"/>
            </p:cNvSpPr>
            <p:nvPr/>
          </p:nvSpPr>
          <p:spPr bwMode="auto">
            <a:xfrm>
              <a:off x="4808"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g</a:t>
              </a:r>
            </a:p>
          </p:txBody>
        </p:sp>
        <p:sp>
          <p:nvSpPr>
            <p:cNvPr id="739924" name="Rectangle 596"/>
            <p:cNvSpPr>
              <a:spLocks noChangeArrowheads="1"/>
            </p:cNvSpPr>
            <p:nvPr/>
          </p:nvSpPr>
          <p:spPr bwMode="auto">
            <a:xfrm>
              <a:off x="776"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h</a:t>
              </a:r>
              <a:endParaRPr lang="en-US" altLang="de-DE" sz="2400">
                <a:latin typeface="Helvetica" charset="0"/>
              </a:endParaRPr>
            </a:p>
          </p:txBody>
        </p:sp>
        <p:sp>
          <p:nvSpPr>
            <p:cNvPr id="739925" name="Rectangle 597"/>
            <p:cNvSpPr>
              <a:spLocks noChangeArrowheads="1"/>
            </p:cNvSpPr>
            <p:nvPr/>
          </p:nvSpPr>
          <p:spPr bwMode="auto">
            <a:xfrm>
              <a:off x="1352"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i</a:t>
              </a:r>
            </a:p>
          </p:txBody>
        </p:sp>
        <p:sp>
          <p:nvSpPr>
            <p:cNvPr id="739926" name="Rectangle 598"/>
            <p:cNvSpPr>
              <a:spLocks noChangeArrowheads="1"/>
            </p:cNvSpPr>
            <p:nvPr/>
          </p:nvSpPr>
          <p:spPr bwMode="auto">
            <a:xfrm>
              <a:off x="1928"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j</a:t>
              </a:r>
            </a:p>
          </p:txBody>
        </p:sp>
        <p:sp>
          <p:nvSpPr>
            <p:cNvPr id="739927" name="Rectangle 599"/>
            <p:cNvSpPr>
              <a:spLocks noChangeArrowheads="1"/>
            </p:cNvSpPr>
            <p:nvPr/>
          </p:nvSpPr>
          <p:spPr bwMode="auto">
            <a:xfrm>
              <a:off x="2504"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k</a:t>
              </a:r>
            </a:p>
          </p:txBody>
        </p:sp>
        <p:sp>
          <p:nvSpPr>
            <p:cNvPr id="739928" name="Rectangle 600"/>
            <p:cNvSpPr>
              <a:spLocks noChangeArrowheads="1"/>
            </p:cNvSpPr>
            <p:nvPr/>
          </p:nvSpPr>
          <p:spPr bwMode="auto">
            <a:xfrm>
              <a:off x="3080"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l</a:t>
              </a:r>
            </a:p>
          </p:txBody>
        </p:sp>
        <p:sp>
          <p:nvSpPr>
            <p:cNvPr id="739929" name="Rectangle 601"/>
            <p:cNvSpPr>
              <a:spLocks noChangeArrowheads="1"/>
            </p:cNvSpPr>
            <p:nvPr/>
          </p:nvSpPr>
          <p:spPr bwMode="auto">
            <a:xfrm>
              <a:off x="3656"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m</a:t>
              </a:r>
            </a:p>
          </p:txBody>
        </p:sp>
        <p:sp>
          <p:nvSpPr>
            <p:cNvPr id="739930" name="Rectangle 602"/>
            <p:cNvSpPr>
              <a:spLocks noChangeArrowheads="1"/>
            </p:cNvSpPr>
            <p:nvPr/>
          </p:nvSpPr>
          <p:spPr bwMode="auto">
            <a:xfrm>
              <a:off x="4232"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739931" name="Rectangle 603"/>
            <p:cNvSpPr>
              <a:spLocks noChangeArrowheads="1"/>
            </p:cNvSpPr>
            <p:nvPr/>
          </p:nvSpPr>
          <p:spPr bwMode="auto">
            <a:xfrm>
              <a:off x="4808"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o</a:t>
              </a:r>
            </a:p>
          </p:txBody>
        </p:sp>
        <p:sp>
          <p:nvSpPr>
            <p:cNvPr id="739932" name="Rectangle 604"/>
            <p:cNvSpPr>
              <a:spLocks noChangeArrowheads="1"/>
            </p:cNvSpPr>
            <p:nvPr/>
          </p:nvSpPr>
          <p:spPr bwMode="auto">
            <a:xfrm>
              <a:off x="776"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p</a:t>
              </a:r>
              <a:endParaRPr lang="en-US" altLang="de-DE" sz="2400">
                <a:latin typeface="Helvetica" charset="0"/>
              </a:endParaRPr>
            </a:p>
          </p:txBody>
        </p:sp>
        <p:sp>
          <p:nvSpPr>
            <p:cNvPr id="739933" name="Rectangle 605"/>
            <p:cNvSpPr>
              <a:spLocks noChangeArrowheads="1"/>
            </p:cNvSpPr>
            <p:nvPr/>
          </p:nvSpPr>
          <p:spPr bwMode="auto">
            <a:xfrm>
              <a:off x="1352"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q</a:t>
              </a:r>
            </a:p>
          </p:txBody>
        </p:sp>
        <p:sp>
          <p:nvSpPr>
            <p:cNvPr id="739934" name="Rectangle 606"/>
            <p:cNvSpPr>
              <a:spLocks noChangeArrowheads="1"/>
            </p:cNvSpPr>
            <p:nvPr/>
          </p:nvSpPr>
          <p:spPr bwMode="auto">
            <a:xfrm>
              <a:off x="1928"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739935" name="Rectangle 607"/>
            <p:cNvSpPr>
              <a:spLocks noChangeArrowheads="1"/>
            </p:cNvSpPr>
            <p:nvPr/>
          </p:nvSpPr>
          <p:spPr bwMode="auto">
            <a:xfrm>
              <a:off x="2504"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s</a:t>
              </a:r>
            </a:p>
          </p:txBody>
        </p:sp>
        <p:sp>
          <p:nvSpPr>
            <p:cNvPr id="739936" name="Rectangle 608"/>
            <p:cNvSpPr>
              <a:spLocks noChangeArrowheads="1"/>
            </p:cNvSpPr>
            <p:nvPr/>
          </p:nvSpPr>
          <p:spPr bwMode="auto">
            <a:xfrm>
              <a:off x="3080"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739937" name="Rectangle 609"/>
            <p:cNvSpPr>
              <a:spLocks noChangeArrowheads="1"/>
            </p:cNvSpPr>
            <p:nvPr/>
          </p:nvSpPr>
          <p:spPr bwMode="auto">
            <a:xfrm>
              <a:off x="3656"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u</a:t>
              </a:r>
            </a:p>
          </p:txBody>
        </p:sp>
        <p:sp>
          <p:nvSpPr>
            <p:cNvPr id="739938" name="Rectangle 610"/>
            <p:cNvSpPr>
              <a:spLocks noChangeArrowheads="1"/>
            </p:cNvSpPr>
            <p:nvPr/>
          </p:nvSpPr>
          <p:spPr bwMode="auto">
            <a:xfrm>
              <a:off x="4232"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v</a:t>
              </a:r>
            </a:p>
          </p:txBody>
        </p:sp>
        <p:sp>
          <p:nvSpPr>
            <p:cNvPr id="739939" name="Rectangle 611"/>
            <p:cNvSpPr>
              <a:spLocks noChangeArrowheads="1"/>
            </p:cNvSpPr>
            <p:nvPr/>
          </p:nvSpPr>
          <p:spPr bwMode="auto">
            <a:xfrm>
              <a:off x="4808"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w</a:t>
              </a:r>
            </a:p>
          </p:txBody>
        </p:sp>
        <p:sp>
          <p:nvSpPr>
            <p:cNvPr id="739940" name="Rectangle 612"/>
            <p:cNvSpPr>
              <a:spLocks noChangeArrowheads="1"/>
            </p:cNvSpPr>
            <p:nvPr/>
          </p:nvSpPr>
          <p:spPr bwMode="auto">
            <a:xfrm>
              <a:off x="776"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x</a:t>
              </a:r>
              <a:endParaRPr lang="en-US" altLang="de-DE" sz="2400">
                <a:latin typeface="Helvetica" charset="0"/>
              </a:endParaRPr>
            </a:p>
          </p:txBody>
        </p:sp>
        <p:sp>
          <p:nvSpPr>
            <p:cNvPr id="739941" name="Rectangle 613"/>
            <p:cNvSpPr>
              <a:spLocks noChangeArrowheads="1"/>
            </p:cNvSpPr>
            <p:nvPr/>
          </p:nvSpPr>
          <p:spPr bwMode="auto">
            <a:xfrm>
              <a:off x="1352"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y</a:t>
              </a:r>
            </a:p>
          </p:txBody>
        </p:sp>
        <p:sp>
          <p:nvSpPr>
            <p:cNvPr id="739942" name="Rectangle 614"/>
            <p:cNvSpPr>
              <a:spLocks noChangeArrowheads="1"/>
            </p:cNvSpPr>
            <p:nvPr/>
          </p:nvSpPr>
          <p:spPr bwMode="auto">
            <a:xfrm>
              <a:off x="1928"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z</a:t>
              </a:r>
            </a:p>
          </p:txBody>
        </p:sp>
        <p:sp>
          <p:nvSpPr>
            <p:cNvPr id="739943" name="Rectangle 615"/>
            <p:cNvSpPr>
              <a:spLocks noChangeArrowheads="1"/>
            </p:cNvSpPr>
            <p:nvPr/>
          </p:nvSpPr>
          <p:spPr bwMode="auto">
            <a:xfrm>
              <a:off x="2504"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944" name="Rectangle 616"/>
            <p:cNvSpPr>
              <a:spLocks noChangeArrowheads="1"/>
            </p:cNvSpPr>
            <p:nvPr/>
          </p:nvSpPr>
          <p:spPr bwMode="auto">
            <a:xfrm>
              <a:off x="3080"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945" name="Rectangle 617"/>
            <p:cNvSpPr>
              <a:spLocks noChangeArrowheads="1"/>
            </p:cNvSpPr>
            <p:nvPr/>
          </p:nvSpPr>
          <p:spPr bwMode="auto">
            <a:xfrm>
              <a:off x="3656"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946" name="Rectangle 618"/>
            <p:cNvSpPr>
              <a:spLocks noChangeArrowheads="1"/>
            </p:cNvSpPr>
            <p:nvPr/>
          </p:nvSpPr>
          <p:spPr bwMode="auto">
            <a:xfrm>
              <a:off x="4232"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947" name="Rectangle 619"/>
            <p:cNvSpPr>
              <a:spLocks noChangeArrowheads="1"/>
            </p:cNvSpPr>
            <p:nvPr/>
          </p:nvSpPr>
          <p:spPr bwMode="auto">
            <a:xfrm>
              <a:off x="4808"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\177</a:t>
              </a:r>
            </a:p>
          </p:txBody>
        </p:sp>
      </p:grpSp>
      <p:sp>
        <p:nvSpPr>
          <p:cNvPr id="2" name="Foliennummernplatzhalter 1">
            <a:extLst>
              <a:ext uri="{FF2B5EF4-FFF2-40B4-BE49-F238E27FC236}">
                <a16:creationId xmlns:a16="http://schemas.microsoft.com/office/drawing/2014/main" id="{18532AA4-2E6B-2340-8D83-5207BFCE551E}"/>
              </a:ext>
            </a:extLst>
          </p:cNvPr>
          <p:cNvSpPr>
            <a:spLocks noGrp="1"/>
          </p:cNvSpPr>
          <p:nvPr>
            <p:ph type="sldNum" sz="quarter" idx="12"/>
          </p:nvPr>
        </p:nvSpPr>
        <p:spPr/>
        <p:txBody>
          <a:bodyPr/>
          <a:lstStyle/>
          <a:p>
            <a:fld id="{08F1C22C-56B7-8E4A-A85D-6B5E4AB162C3}" type="slidenum">
              <a:rPr lang="en-US" altLang="de-DE" smtClean="0"/>
              <a:pPr/>
              <a:t>15</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73981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739819"/>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739335"/>
                                        </p:tgtEl>
                                        <p:attrNameLst>
                                          <p:attrName>style.visibility</p:attrName>
                                        </p:attrNameLst>
                                      </p:cBhvr>
                                      <p:to>
                                        <p:strVal val="visible"/>
                                      </p:to>
                                    </p:set>
                                  </p:childTnLst>
                                  <p:subTnLst>
                                    <p:set>
                                      <p:cBhvr override="childStyle">
                                        <p:cTn dur="1" fill="hold" display="0" masterRel="nextClick" afterEffect="1"/>
                                        <p:tgtEl>
                                          <p:spTgt spid="739335"/>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398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39817"/>
                                        </p:tgtEl>
                                        <p:attrNameLst>
                                          <p:attrName>style.visibility</p:attrName>
                                        </p:attrNameLst>
                                      </p:cBhvr>
                                      <p:to>
                                        <p:strVal val="visible"/>
                                      </p:to>
                                    </p:set>
                                  </p:childTnLst>
                                </p:cTn>
                              </p:par>
                              <p:par>
                                <p:cTn id="17" presetID="3" presetClass="emph" presetSubtype="2" fill="hold" grpId="0" nodeType="withEffect">
                                  <p:stCondLst>
                                    <p:cond delay="0"/>
                                  </p:stCondLst>
                                  <p:childTnLst>
                                    <p:animClr clrSpc="rgb" dir="cw">
                                      <p:cBhvr override="childStyle">
                                        <p:cTn id="18" dur="100" fill="hold"/>
                                        <p:tgtEl>
                                          <p:spTgt spid="739783"/>
                                        </p:tgtEl>
                                        <p:attrNameLst>
                                          <p:attrName>style.color</p:attrName>
                                        </p:attrNameLst>
                                      </p:cBhvr>
                                      <p:to>
                                        <a:srgbClr val="FF0000"/>
                                      </p:to>
                                    </p:animClr>
                                  </p:childTnLst>
                                </p:cTn>
                              </p:par>
                              <p:par>
                                <p:cTn id="19" presetID="3" presetClass="emph" presetSubtype="2" fill="hold" grpId="0" nodeType="withEffect">
                                  <p:stCondLst>
                                    <p:cond delay="0"/>
                                  </p:stCondLst>
                                  <p:childTnLst>
                                    <p:animClr clrSpc="rgb" dir="cw">
                                      <p:cBhvr override="childStyle">
                                        <p:cTn id="20" dur="100" fill="hold"/>
                                        <p:tgtEl>
                                          <p:spTgt spid="739798"/>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9812" grpId="0"/>
      <p:bldP spid="739783" grpId="0"/>
      <p:bldP spid="739798" grpId="0"/>
      <p:bldP spid="73981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30"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ASCII Subset of Unicode</a:t>
            </a:r>
          </a:p>
        </p:txBody>
      </p:sp>
      <p:grpSp>
        <p:nvGrpSpPr>
          <p:cNvPr id="739818" name="Group 490"/>
          <p:cNvGrpSpPr>
            <a:grpSpLocks/>
          </p:cNvGrpSpPr>
          <p:nvPr/>
        </p:nvGrpSpPr>
        <p:grpSpPr bwMode="auto">
          <a:xfrm>
            <a:off x="938212" y="1981200"/>
            <a:ext cx="7315200" cy="4067175"/>
            <a:chOff x="776" y="1488"/>
            <a:chExt cx="4608" cy="2562"/>
          </a:xfrm>
        </p:grpSpPr>
        <p:sp>
          <p:nvSpPr>
            <p:cNvPr id="739493" name="Rectangle 165"/>
            <p:cNvSpPr>
              <a:spLocks noChangeArrowheads="1"/>
            </p:cNvSpPr>
            <p:nvPr/>
          </p:nvSpPr>
          <p:spPr bwMode="auto">
            <a:xfrm>
              <a:off x="776"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20000"/>
                </a:spcBef>
              </a:pPr>
              <a:r>
                <a:rPr lang="en-US" altLang="de-DE">
                  <a:latin typeface="Helvetica" charset="0"/>
                </a:rPr>
                <a:t>\000</a:t>
              </a:r>
              <a:endParaRPr lang="en-US" altLang="de-DE" sz="2400">
                <a:latin typeface="Helvetica" charset="0"/>
              </a:endParaRPr>
            </a:p>
          </p:txBody>
        </p:sp>
        <p:sp>
          <p:nvSpPr>
            <p:cNvPr id="739494" name="Rectangle 166"/>
            <p:cNvSpPr>
              <a:spLocks noChangeArrowheads="1"/>
            </p:cNvSpPr>
            <p:nvPr/>
          </p:nvSpPr>
          <p:spPr bwMode="auto">
            <a:xfrm>
              <a:off x="1352"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\001</a:t>
              </a:r>
            </a:p>
          </p:txBody>
        </p:sp>
        <p:sp>
          <p:nvSpPr>
            <p:cNvPr id="739495" name="Rectangle 167"/>
            <p:cNvSpPr>
              <a:spLocks noChangeArrowheads="1"/>
            </p:cNvSpPr>
            <p:nvPr/>
          </p:nvSpPr>
          <p:spPr bwMode="auto">
            <a:xfrm>
              <a:off x="1928"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\002</a:t>
              </a:r>
            </a:p>
          </p:txBody>
        </p:sp>
        <p:sp>
          <p:nvSpPr>
            <p:cNvPr id="739496" name="Rectangle 168"/>
            <p:cNvSpPr>
              <a:spLocks noChangeArrowheads="1"/>
            </p:cNvSpPr>
            <p:nvPr/>
          </p:nvSpPr>
          <p:spPr bwMode="auto">
            <a:xfrm>
              <a:off x="2504"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\003</a:t>
              </a:r>
            </a:p>
          </p:txBody>
        </p:sp>
        <p:sp>
          <p:nvSpPr>
            <p:cNvPr id="739497" name="Rectangle 169"/>
            <p:cNvSpPr>
              <a:spLocks noChangeArrowheads="1"/>
            </p:cNvSpPr>
            <p:nvPr/>
          </p:nvSpPr>
          <p:spPr bwMode="auto">
            <a:xfrm>
              <a:off x="3080"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\004</a:t>
              </a:r>
            </a:p>
          </p:txBody>
        </p:sp>
        <p:sp>
          <p:nvSpPr>
            <p:cNvPr id="739498" name="Rectangle 170"/>
            <p:cNvSpPr>
              <a:spLocks noChangeArrowheads="1"/>
            </p:cNvSpPr>
            <p:nvPr/>
          </p:nvSpPr>
          <p:spPr bwMode="auto">
            <a:xfrm>
              <a:off x="3656"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\005</a:t>
              </a:r>
            </a:p>
          </p:txBody>
        </p:sp>
        <p:sp>
          <p:nvSpPr>
            <p:cNvPr id="739499" name="Rectangle 171"/>
            <p:cNvSpPr>
              <a:spLocks noChangeArrowheads="1"/>
            </p:cNvSpPr>
            <p:nvPr/>
          </p:nvSpPr>
          <p:spPr bwMode="auto">
            <a:xfrm>
              <a:off x="4232"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\006</a:t>
              </a:r>
            </a:p>
          </p:txBody>
        </p:sp>
        <p:sp>
          <p:nvSpPr>
            <p:cNvPr id="739500" name="Rectangle 172"/>
            <p:cNvSpPr>
              <a:spLocks noChangeArrowheads="1"/>
            </p:cNvSpPr>
            <p:nvPr/>
          </p:nvSpPr>
          <p:spPr bwMode="auto">
            <a:xfrm>
              <a:off x="4808"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\007</a:t>
              </a:r>
            </a:p>
          </p:txBody>
        </p:sp>
        <p:sp>
          <p:nvSpPr>
            <p:cNvPr id="739629" name="Rectangle 301"/>
            <p:cNvSpPr>
              <a:spLocks noChangeArrowheads="1"/>
            </p:cNvSpPr>
            <p:nvPr/>
          </p:nvSpPr>
          <p:spPr bwMode="auto">
            <a:xfrm>
              <a:off x="776"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endParaRPr lang="en-US" altLang="de-DE" sz="2400">
                <a:latin typeface="Helvetica" charset="0"/>
              </a:endParaRPr>
            </a:p>
          </p:txBody>
        </p:sp>
        <p:sp>
          <p:nvSpPr>
            <p:cNvPr id="739630" name="Rectangle 302"/>
            <p:cNvSpPr>
              <a:spLocks noChangeArrowheads="1"/>
            </p:cNvSpPr>
            <p:nvPr/>
          </p:nvSpPr>
          <p:spPr bwMode="auto">
            <a:xfrm>
              <a:off x="1352"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739631" name="Rectangle 303"/>
            <p:cNvSpPr>
              <a:spLocks noChangeArrowheads="1"/>
            </p:cNvSpPr>
            <p:nvPr/>
          </p:nvSpPr>
          <p:spPr bwMode="auto">
            <a:xfrm>
              <a:off x="1928"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739632" name="Rectangle 304"/>
            <p:cNvSpPr>
              <a:spLocks noChangeArrowheads="1"/>
            </p:cNvSpPr>
            <p:nvPr/>
          </p:nvSpPr>
          <p:spPr bwMode="auto">
            <a:xfrm>
              <a:off x="2504"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dirty="0">
                  <a:latin typeface="Helvetica" charset="0"/>
                </a:rPr>
                <a:t>\013</a:t>
              </a:r>
            </a:p>
          </p:txBody>
        </p:sp>
        <p:sp>
          <p:nvSpPr>
            <p:cNvPr id="739633" name="Rectangle 305"/>
            <p:cNvSpPr>
              <a:spLocks noChangeArrowheads="1"/>
            </p:cNvSpPr>
            <p:nvPr/>
          </p:nvSpPr>
          <p:spPr bwMode="auto">
            <a:xfrm>
              <a:off x="3080"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739634" name="Rectangle 306"/>
            <p:cNvSpPr>
              <a:spLocks noChangeArrowheads="1"/>
            </p:cNvSpPr>
            <p:nvPr/>
          </p:nvSpPr>
          <p:spPr bwMode="auto">
            <a:xfrm>
              <a:off x="3656"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739635" name="Rectangle 307"/>
            <p:cNvSpPr>
              <a:spLocks noChangeArrowheads="1"/>
            </p:cNvSpPr>
            <p:nvPr/>
          </p:nvSpPr>
          <p:spPr bwMode="auto">
            <a:xfrm>
              <a:off x="4232"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\016</a:t>
              </a:r>
            </a:p>
          </p:txBody>
        </p:sp>
        <p:sp>
          <p:nvSpPr>
            <p:cNvPr id="739636" name="Rectangle 308"/>
            <p:cNvSpPr>
              <a:spLocks noChangeArrowheads="1"/>
            </p:cNvSpPr>
            <p:nvPr/>
          </p:nvSpPr>
          <p:spPr bwMode="auto">
            <a:xfrm>
              <a:off x="4808"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\017</a:t>
              </a:r>
            </a:p>
          </p:txBody>
        </p:sp>
        <p:sp>
          <p:nvSpPr>
            <p:cNvPr id="739637" name="Rectangle 309"/>
            <p:cNvSpPr>
              <a:spLocks noChangeArrowheads="1"/>
            </p:cNvSpPr>
            <p:nvPr/>
          </p:nvSpPr>
          <p:spPr bwMode="auto">
            <a:xfrm>
              <a:off x="776"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\020</a:t>
              </a:r>
              <a:endParaRPr lang="en-US" altLang="de-DE" sz="2400">
                <a:latin typeface="Helvetica" charset="0"/>
              </a:endParaRPr>
            </a:p>
          </p:txBody>
        </p:sp>
        <p:sp>
          <p:nvSpPr>
            <p:cNvPr id="739638" name="Rectangle 310"/>
            <p:cNvSpPr>
              <a:spLocks noChangeArrowheads="1"/>
            </p:cNvSpPr>
            <p:nvPr/>
          </p:nvSpPr>
          <p:spPr bwMode="auto">
            <a:xfrm>
              <a:off x="1352"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\021</a:t>
              </a:r>
            </a:p>
          </p:txBody>
        </p:sp>
        <p:sp>
          <p:nvSpPr>
            <p:cNvPr id="739639" name="Rectangle 311"/>
            <p:cNvSpPr>
              <a:spLocks noChangeArrowheads="1"/>
            </p:cNvSpPr>
            <p:nvPr/>
          </p:nvSpPr>
          <p:spPr bwMode="auto">
            <a:xfrm>
              <a:off x="1928"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\022</a:t>
              </a:r>
            </a:p>
          </p:txBody>
        </p:sp>
        <p:sp>
          <p:nvSpPr>
            <p:cNvPr id="739640" name="Rectangle 312"/>
            <p:cNvSpPr>
              <a:spLocks noChangeArrowheads="1"/>
            </p:cNvSpPr>
            <p:nvPr/>
          </p:nvSpPr>
          <p:spPr bwMode="auto">
            <a:xfrm>
              <a:off x="2504"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\023</a:t>
              </a:r>
            </a:p>
          </p:txBody>
        </p:sp>
        <p:sp>
          <p:nvSpPr>
            <p:cNvPr id="739641" name="Rectangle 313"/>
            <p:cNvSpPr>
              <a:spLocks noChangeArrowheads="1"/>
            </p:cNvSpPr>
            <p:nvPr/>
          </p:nvSpPr>
          <p:spPr bwMode="auto">
            <a:xfrm>
              <a:off x="3080"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\024</a:t>
              </a:r>
            </a:p>
          </p:txBody>
        </p:sp>
        <p:sp>
          <p:nvSpPr>
            <p:cNvPr id="739642" name="Rectangle 314"/>
            <p:cNvSpPr>
              <a:spLocks noChangeArrowheads="1"/>
            </p:cNvSpPr>
            <p:nvPr/>
          </p:nvSpPr>
          <p:spPr bwMode="auto">
            <a:xfrm>
              <a:off x="3656"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\025</a:t>
              </a:r>
            </a:p>
          </p:txBody>
        </p:sp>
        <p:sp>
          <p:nvSpPr>
            <p:cNvPr id="739643" name="Rectangle 315"/>
            <p:cNvSpPr>
              <a:spLocks noChangeArrowheads="1"/>
            </p:cNvSpPr>
            <p:nvPr/>
          </p:nvSpPr>
          <p:spPr bwMode="auto">
            <a:xfrm>
              <a:off x="4232"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\026</a:t>
              </a:r>
            </a:p>
          </p:txBody>
        </p:sp>
        <p:sp>
          <p:nvSpPr>
            <p:cNvPr id="739644" name="Rectangle 316"/>
            <p:cNvSpPr>
              <a:spLocks noChangeArrowheads="1"/>
            </p:cNvSpPr>
            <p:nvPr/>
          </p:nvSpPr>
          <p:spPr bwMode="auto">
            <a:xfrm>
              <a:off x="4808"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\027</a:t>
              </a:r>
            </a:p>
          </p:txBody>
        </p:sp>
        <p:sp>
          <p:nvSpPr>
            <p:cNvPr id="739645" name="Rectangle 317"/>
            <p:cNvSpPr>
              <a:spLocks noChangeArrowheads="1"/>
            </p:cNvSpPr>
            <p:nvPr/>
          </p:nvSpPr>
          <p:spPr bwMode="auto">
            <a:xfrm>
              <a:off x="776"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\030</a:t>
              </a:r>
              <a:endParaRPr lang="en-US" altLang="de-DE" sz="2400">
                <a:latin typeface="Helvetica" charset="0"/>
              </a:endParaRPr>
            </a:p>
          </p:txBody>
        </p:sp>
        <p:sp>
          <p:nvSpPr>
            <p:cNvPr id="739646" name="Rectangle 318"/>
            <p:cNvSpPr>
              <a:spLocks noChangeArrowheads="1"/>
            </p:cNvSpPr>
            <p:nvPr/>
          </p:nvSpPr>
          <p:spPr bwMode="auto">
            <a:xfrm>
              <a:off x="1352"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\031</a:t>
              </a:r>
            </a:p>
          </p:txBody>
        </p:sp>
        <p:sp>
          <p:nvSpPr>
            <p:cNvPr id="739647" name="Rectangle 319"/>
            <p:cNvSpPr>
              <a:spLocks noChangeArrowheads="1"/>
            </p:cNvSpPr>
            <p:nvPr/>
          </p:nvSpPr>
          <p:spPr bwMode="auto">
            <a:xfrm>
              <a:off x="1928"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\032</a:t>
              </a:r>
            </a:p>
          </p:txBody>
        </p:sp>
        <p:sp>
          <p:nvSpPr>
            <p:cNvPr id="739648" name="Rectangle 320"/>
            <p:cNvSpPr>
              <a:spLocks noChangeArrowheads="1"/>
            </p:cNvSpPr>
            <p:nvPr/>
          </p:nvSpPr>
          <p:spPr bwMode="auto">
            <a:xfrm>
              <a:off x="2504"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\033</a:t>
              </a:r>
            </a:p>
          </p:txBody>
        </p:sp>
        <p:sp>
          <p:nvSpPr>
            <p:cNvPr id="739649" name="Rectangle 321"/>
            <p:cNvSpPr>
              <a:spLocks noChangeArrowheads="1"/>
            </p:cNvSpPr>
            <p:nvPr/>
          </p:nvSpPr>
          <p:spPr bwMode="auto">
            <a:xfrm>
              <a:off x="3080"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\034</a:t>
              </a:r>
            </a:p>
          </p:txBody>
        </p:sp>
        <p:sp>
          <p:nvSpPr>
            <p:cNvPr id="739650" name="Rectangle 322"/>
            <p:cNvSpPr>
              <a:spLocks noChangeArrowheads="1"/>
            </p:cNvSpPr>
            <p:nvPr/>
          </p:nvSpPr>
          <p:spPr bwMode="auto">
            <a:xfrm>
              <a:off x="3656"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\035</a:t>
              </a:r>
            </a:p>
          </p:txBody>
        </p:sp>
        <p:sp>
          <p:nvSpPr>
            <p:cNvPr id="739651" name="Rectangle 323"/>
            <p:cNvSpPr>
              <a:spLocks noChangeArrowheads="1"/>
            </p:cNvSpPr>
            <p:nvPr/>
          </p:nvSpPr>
          <p:spPr bwMode="auto">
            <a:xfrm>
              <a:off x="4232"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\036</a:t>
              </a:r>
            </a:p>
          </p:txBody>
        </p:sp>
        <p:sp>
          <p:nvSpPr>
            <p:cNvPr id="739652" name="Rectangle 324"/>
            <p:cNvSpPr>
              <a:spLocks noChangeArrowheads="1"/>
            </p:cNvSpPr>
            <p:nvPr/>
          </p:nvSpPr>
          <p:spPr bwMode="auto">
            <a:xfrm>
              <a:off x="4808"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\037</a:t>
              </a:r>
            </a:p>
          </p:txBody>
        </p:sp>
        <p:sp>
          <p:nvSpPr>
            <p:cNvPr id="739653" name="Rectangle 325"/>
            <p:cNvSpPr>
              <a:spLocks noChangeArrowheads="1"/>
            </p:cNvSpPr>
            <p:nvPr/>
          </p:nvSpPr>
          <p:spPr bwMode="auto">
            <a:xfrm>
              <a:off x="776"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i="1"/>
                <a:t>space</a:t>
              </a:r>
              <a:endParaRPr lang="en-US" altLang="de-DE" sz="2400">
                <a:latin typeface="Helvetica" charset="0"/>
              </a:endParaRPr>
            </a:p>
          </p:txBody>
        </p:sp>
        <p:sp>
          <p:nvSpPr>
            <p:cNvPr id="739654" name="Rectangle 326"/>
            <p:cNvSpPr>
              <a:spLocks noChangeArrowheads="1"/>
            </p:cNvSpPr>
            <p:nvPr/>
          </p:nvSpPr>
          <p:spPr bwMode="auto">
            <a:xfrm>
              <a:off x="1352"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55" name="Rectangle 327"/>
            <p:cNvSpPr>
              <a:spLocks noChangeArrowheads="1"/>
            </p:cNvSpPr>
            <p:nvPr/>
          </p:nvSpPr>
          <p:spPr bwMode="auto">
            <a:xfrm>
              <a:off x="1928"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56" name="Rectangle 328"/>
            <p:cNvSpPr>
              <a:spLocks noChangeArrowheads="1"/>
            </p:cNvSpPr>
            <p:nvPr/>
          </p:nvSpPr>
          <p:spPr bwMode="auto">
            <a:xfrm>
              <a:off x="2504"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57" name="Rectangle 329"/>
            <p:cNvSpPr>
              <a:spLocks noChangeArrowheads="1"/>
            </p:cNvSpPr>
            <p:nvPr/>
          </p:nvSpPr>
          <p:spPr bwMode="auto">
            <a:xfrm>
              <a:off x="3080"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58" name="Rectangle 330"/>
            <p:cNvSpPr>
              <a:spLocks noChangeArrowheads="1"/>
            </p:cNvSpPr>
            <p:nvPr/>
          </p:nvSpPr>
          <p:spPr bwMode="auto">
            <a:xfrm>
              <a:off x="3656"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59" name="Rectangle 331"/>
            <p:cNvSpPr>
              <a:spLocks noChangeArrowheads="1"/>
            </p:cNvSpPr>
            <p:nvPr/>
          </p:nvSpPr>
          <p:spPr bwMode="auto">
            <a:xfrm>
              <a:off x="4232"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&amp;</a:t>
              </a:r>
            </a:p>
          </p:txBody>
        </p:sp>
        <p:sp>
          <p:nvSpPr>
            <p:cNvPr id="739660" name="Rectangle 332"/>
            <p:cNvSpPr>
              <a:spLocks noChangeArrowheads="1"/>
            </p:cNvSpPr>
            <p:nvPr/>
          </p:nvSpPr>
          <p:spPr bwMode="auto">
            <a:xfrm>
              <a:off x="4808"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61" name="Rectangle 333"/>
            <p:cNvSpPr>
              <a:spLocks noChangeArrowheads="1"/>
            </p:cNvSpPr>
            <p:nvPr/>
          </p:nvSpPr>
          <p:spPr bwMode="auto">
            <a:xfrm>
              <a:off x="776"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739662" name="Rectangle 334"/>
            <p:cNvSpPr>
              <a:spLocks noChangeArrowheads="1"/>
            </p:cNvSpPr>
            <p:nvPr/>
          </p:nvSpPr>
          <p:spPr bwMode="auto">
            <a:xfrm>
              <a:off x="1352"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63" name="Rectangle 335"/>
            <p:cNvSpPr>
              <a:spLocks noChangeArrowheads="1"/>
            </p:cNvSpPr>
            <p:nvPr/>
          </p:nvSpPr>
          <p:spPr bwMode="auto">
            <a:xfrm>
              <a:off x="1928"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64" name="Rectangle 336"/>
            <p:cNvSpPr>
              <a:spLocks noChangeArrowheads="1"/>
            </p:cNvSpPr>
            <p:nvPr/>
          </p:nvSpPr>
          <p:spPr bwMode="auto">
            <a:xfrm>
              <a:off x="2504"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65" name="Rectangle 337"/>
            <p:cNvSpPr>
              <a:spLocks noChangeArrowheads="1"/>
            </p:cNvSpPr>
            <p:nvPr/>
          </p:nvSpPr>
          <p:spPr bwMode="auto">
            <a:xfrm>
              <a:off x="3080"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66" name="Rectangle 338"/>
            <p:cNvSpPr>
              <a:spLocks noChangeArrowheads="1"/>
            </p:cNvSpPr>
            <p:nvPr/>
          </p:nvSpPr>
          <p:spPr bwMode="auto">
            <a:xfrm>
              <a:off x="3656"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67" name="Rectangle 339"/>
            <p:cNvSpPr>
              <a:spLocks noChangeArrowheads="1"/>
            </p:cNvSpPr>
            <p:nvPr/>
          </p:nvSpPr>
          <p:spPr bwMode="auto">
            <a:xfrm>
              <a:off x="4232"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68" name="Rectangle 340"/>
            <p:cNvSpPr>
              <a:spLocks noChangeArrowheads="1"/>
            </p:cNvSpPr>
            <p:nvPr/>
          </p:nvSpPr>
          <p:spPr bwMode="auto">
            <a:xfrm>
              <a:off x="4808"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69" name="Rectangle 341"/>
            <p:cNvSpPr>
              <a:spLocks noChangeArrowheads="1"/>
            </p:cNvSpPr>
            <p:nvPr/>
          </p:nvSpPr>
          <p:spPr bwMode="auto">
            <a:xfrm>
              <a:off x="776"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a:t>
              </a:r>
              <a:endParaRPr lang="en-US" altLang="de-DE" sz="2400">
                <a:latin typeface="Helvetica" charset="0"/>
              </a:endParaRPr>
            </a:p>
          </p:txBody>
        </p:sp>
        <p:sp>
          <p:nvSpPr>
            <p:cNvPr id="739670" name="Rectangle 342"/>
            <p:cNvSpPr>
              <a:spLocks noChangeArrowheads="1"/>
            </p:cNvSpPr>
            <p:nvPr/>
          </p:nvSpPr>
          <p:spPr bwMode="auto">
            <a:xfrm>
              <a:off x="1352"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1</a:t>
              </a:r>
            </a:p>
          </p:txBody>
        </p:sp>
        <p:sp>
          <p:nvSpPr>
            <p:cNvPr id="739671" name="Rectangle 343"/>
            <p:cNvSpPr>
              <a:spLocks noChangeArrowheads="1"/>
            </p:cNvSpPr>
            <p:nvPr/>
          </p:nvSpPr>
          <p:spPr bwMode="auto">
            <a:xfrm>
              <a:off x="1928"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2</a:t>
              </a:r>
            </a:p>
          </p:txBody>
        </p:sp>
        <p:sp>
          <p:nvSpPr>
            <p:cNvPr id="739672" name="Rectangle 344"/>
            <p:cNvSpPr>
              <a:spLocks noChangeArrowheads="1"/>
            </p:cNvSpPr>
            <p:nvPr/>
          </p:nvSpPr>
          <p:spPr bwMode="auto">
            <a:xfrm>
              <a:off x="2504"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3</a:t>
              </a:r>
            </a:p>
          </p:txBody>
        </p:sp>
        <p:sp>
          <p:nvSpPr>
            <p:cNvPr id="739673" name="Rectangle 345"/>
            <p:cNvSpPr>
              <a:spLocks noChangeArrowheads="1"/>
            </p:cNvSpPr>
            <p:nvPr/>
          </p:nvSpPr>
          <p:spPr bwMode="auto">
            <a:xfrm>
              <a:off x="3080"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4</a:t>
              </a:r>
            </a:p>
          </p:txBody>
        </p:sp>
        <p:sp>
          <p:nvSpPr>
            <p:cNvPr id="739674" name="Rectangle 346"/>
            <p:cNvSpPr>
              <a:spLocks noChangeArrowheads="1"/>
            </p:cNvSpPr>
            <p:nvPr/>
          </p:nvSpPr>
          <p:spPr bwMode="auto">
            <a:xfrm>
              <a:off x="3656"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5</a:t>
              </a:r>
            </a:p>
          </p:txBody>
        </p:sp>
        <p:sp>
          <p:nvSpPr>
            <p:cNvPr id="739675" name="Rectangle 347"/>
            <p:cNvSpPr>
              <a:spLocks noChangeArrowheads="1"/>
            </p:cNvSpPr>
            <p:nvPr/>
          </p:nvSpPr>
          <p:spPr bwMode="auto">
            <a:xfrm>
              <a:off x="4232"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6</a:t>
              </a:r>
            </a:p>
          </p:txBody>
        </p:sp>
        <p:sp>
          <p:nvSpPr>
            <p:cNvPr id="739676" name="Rectangle 348"/>
            <p:cNvSpPr>
              <a:spLocks noChangeArrowheads="1"/>
            </p:cNvSpPr>
            <p:nvPr/>
          </p:nvSpPr>
          <p:spPr bwMode="auto">
            <a:xfrm>
              <a:off x="4808"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7</a:t>
              </a:r>
            </a:p>
          </p:txBody>
        </p:sp>
        <p:sp>
          <p:nvSpPr>
            <p:cNvPr id="739677" name="Rectangle 349"/>
            <p:cNvSpPr>
              <a:spLocks noChangeArrowheads="1"/>
            </p:cNvSpPr>
            <p:nvPr/>
          </p:nvSpPr>
          <p:spPr bwMode="auto">
            <a:xfrm>
              <a:off x="776"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8</a:t>
              </a:r>
              <a:endParaRPr lang="en-US" altLang="de-DE" sz="2400">
                <a:latin typeface="Helvetica" charset="0"/>
              </a:endParaRPr>
            </a:p>
          </p:txBody>
        </p:sp>
        <p:sp>
          <p:nvSpPr>
            <p:cNvPr id="739678" name="Rectangle 350"/>
            <p:cNvSpPr>
              <a:spLocks noChangeArrowheads="1"/>
            </p:cNvSpPr>
            <p:nvPr/>
          </p:nvSpPr>
          <p:spPr bwMode="auto">
            <a:xfrm>
              <a:off x="1352"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9</a:t>
              </a:r>
            </a:p>
          </p:txBody>
        </p:sp>
        <p:sp>
          <p:nvSpPr>
            <p:cNvPr id="739679" name="Rectangle 351"/>
            <p:cNvSpPr>
              <a:spLocks noChangeArrowheads="1"/>
            </p:cNvSpPr>
            <p:nvPr/>
          </p:nvSpPr>
          <p:spPr bwMode="auto">
            <a:xfrm>
              <a:off x="1928"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80" name="Rectangle 352"/>
            <p:cNvSpPr>
              <a:spLocks noChangeArrowheads="1"/>
            </p:cNvSpPr>
            <p:nvPr/>
          </p:nvSpPr>
          <p:spPr bwMode="auto">
            <a:xfrm>
              <a:off x="2504"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81" name="Rectangle 353"/>
            <p:cNvSpPr>
              <a:spLocks noChangeArrowheads="1"/>
            </p:cNvSpPr>
            <p:nvPr/>
          </p:nvSpPr>
          <p:spPr bwMode="auto">
            <a:xfrm>
              <a:off x="3080"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&lt;</a:t>
              </a:r>
            </a:p>
          </p:txBody>
        </p:sp>
        <p:sp>
          <p:nvSpPr>
            <p:cNvPr id="739682" name="Rectangle 354"/>
            <p:cNvSpPr>
              <a:spLocks noChangeArrowheads="1"/>
            </p:cNvSpPr>
            <p:nvPr/>
          </p:nvSpPr>
          <p:spPr bwMode="auto">
            <a:xfrm>
              <a:off x="3656"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683" name="Rectangle 355"/>
            <p:cNvSpPr>
              <a:spLocks noChangeArrowheads="1"/>
            </p:cNvSpPr>
            <p:nvPr/>
          </p:nvSpPr>
          <p:spPr bwMode="auto">
            <a:xfrm>
              <a:off x="4232"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&gt;</a:t>
              </a:r>
            </a:p>
          </p:txBody>
        </p:sp>
        <p:sp>
          <p:nvSpPr>
            <p:cNvPr id="739684" name="Rectangle 356"/>
            <p:cNvSpPr>
              <a:spLocks noChangeArrowheads="1"/>
            </p:cNvSpPr>
            <p:nvPr/>
          </p:nvSpPr>
          <p:spPr bwMode="auto">
            <a:xfrm>
              <a:off x="4808"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685" name="Rectangle 357"/>
            <p:cNvSpPr>
              <a:spLocks noChangeArrowheads="1"/>
            </p:cNvSpPr>
            <p:nvPr/>
          </p:nvSpPr>
          <p:spPr bwMode="auto">
            <a:xfrm>
              <a:off x="776"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739686" name="Rectangle 358"/>
            <p:cNvSpPr>
              <a:spLocks noChangeArrowheads="1"/>
            </p:cNvSpPr>
            <p:nvPr/>
          </p:nvSpPr>
          <p:spPr bwMode="auto">
            <a:xfrm>
              <a:off x="1352"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a:t>
              </a:r>
            </a:p>
          </p:txBody>
        </p:sp>
        <p:sp>
          <p:nvSpPr>
            <p:cNvPr id="739687" name="Rectangle 359"/>
            <p:cNvSpPr>
              <a:spLocks noChangeArrowheads="1"/>
            </p:cNvSpPr>
            <p:nvPr/>
          </p:nvSpPr>
          <p:spPr bwMode="auto">
            <a:xfrm>
              <a:off x="1928"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p>
          </p:txBody>
        </p:sp>
        <p:sp>
          <p:nvSpPr>
            <p:cNvPr id="739688" name="Rectangle 360"/>
            <p:cNvSpPr>
              <a:spLocks noChangeArrowheads="1"/>
            </p:cNvSpPr>
            <p:nvPr/>
          </p:nvSpPr>
          <p:spPr bwMode="auto">
            <a:xfrm>
              <a:off x="2504"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C</a:t>
              </a:r>
            </a:p>
          </p:txBody>
        </p:sp>
        <p:sp>
          <p:nvSpPr>
            <p:cNvPr id="739689" name="Rectangle 361"/>
            <p:cNvSpPr>
              <a:spLocks noChangeArrowheads="1"/>
            </p:cNvSpPr>
            <p:nvPr/>
          </p:nvSpPr>
          <p:spPr bwMode="auto">
            <a:xfrm>
              <a:off x="3080"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D</a:t>
              </a:r>
            </a:p>
          </p:txBody>
        </p:sp>
        <p:sp>
          <p:nvSpPr>
            <p:cNvPr id="739690" name="Rectangle 362"/>
            <p:cNvSpPr>
              <a:spLocks noChangeArrowheads="1"/>
            </p:cNvSpPr>
            <p:nvPr/>
          </p:nvSpPr>
          <p:spPr bwMode="auto">
            <a:xfrm>
              <a:off x="3656"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E</a:t>
              </a:r>
            </a:p>
          </p:txBody>
        </p:sp>
        <p:sp>
          <p:nvSpPr>
            <p:cNvPr id="739691" name="Rectangle 363"/>
            <p:cNvSpPr>
              <a:spLocks noChangeArrowheads="1"/>
            </p:cNvSpPr>
            <p:nvPr/>
          </p:nvSpPr>
          <p:spPr bwMode="auto">
            <a:xfrm>
              <a:off x="4232"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739692" name="Rectangle 364"/>
            <p:cNvSpPr>
              <a:spLocks noChangeArrowheads="1"/>
            </p:cNvSpPr>
            <p:nvPr/>
          </p:nvSpPr>
          <p:spPr bwMode="auto">
            <a:xfrm>
              <a:off x="4808"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G</a:t>
              </a:r>
            </a:p>
          </p:txBody>
        </p:sp>
        <p:sp>
          <p:nvSpPr>
            <p:cNvPr id="739693" name="Rectangle 365"/>
            <p:cNvSpPr>
              <a:spLocks noChangeArrowheads="1"/>
            </p:cNvSpPr>
            <p:nvPr/>
          </p:nvSpPr>
          <p:spPr bwMode="auto">
            <a:xfrm>
              <a:off x="776"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H</a:t>
              </a:r>
              <a:endParaRPr lang="en-US" altLang="de-DE" sz="2400">
                <a:latin typeface="Helvetica" charset="0"/>
              </a:endParaRPr>
            </a:p>
          </p:txBody>
        </p:sp>
        <p:sp>
          <p:nvSpPr>
            <p:cNvPr id="739694" name="Rectangle 366"/>
            <p:cNvSpPr>
              <a:spLocks noChangeArrowheads="1"/>
            </p:cNvSpPr>
            <p:nvPr/>
          </p:nvSpPr>
          <p:spPr bwMode="auto">
            <a:xfrm>
              <a:off x="1352"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I</a:t>
              </a:r>
            </a:p>
          </p:txBody>
        </p:sp>
        <p:sp>
          <p:nvSpPr>
            <p:cNvPr id="739695" name="Rectangle 367"/>
            <p:cNvSpPr>
              <a:spLocks noChangeArrowheads="1"/>
            </p:cNvSpPr>
            <p:nvPr/>
          </p:nvSpPr>
          <p:spPr bwMode="auto">
            <a:xfrm>
              <a:off x="1928"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J</a:t>
              </a:r>
            </a:p>
          </p:txBody>
        </p:sp>
        <p:sp>
          <p:nvSpPr>
            <p:cNvPr id="739696" name="Rectangle 368"/>
            <p:cNvSpPr>
              <a:spLocks noChangeArrowheads="1"/>
            </p:cNvSpPr>
            <p:nvPr/>
          </p:nvSpPr>
          <p:spPr bwMode="auto">
            <a:xfrm>
              <a:off x="2504"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K</a:t>
              </a:r>
            </a:p>
          </p:txBody>
        </p:sp>
        <p:sp>
          <p:nvSpPr>
            <p:cNvPr id="739697" name="Rectangle 369"/>
            <p:cNvSpPr>
              <a:spLocks noChangeArrowheads="1"/>
            </p:cNvSpPr>
            <p:nvPr/>
          </p:nvSpPr>
          <p:spPr bwMode="auto">
            <a:xfrm>
              <a:off x="3080"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L</a:t>
              </a:r>
            </a:p>
          </p:txBody>
        </p:sp>
        <p:sp>
          <p:nvSpPr>
            <p:cNvPr id="739698" name="Rectangle 370"/>
            <p:cNvSpPr>
              <a:spLocks noChangeArrowheads="1"/>
            </p:cNvSpPr>
            <p:nvPr/>
          </p:nvSpPr>
          <p:spPr bwMode="auto">
            <a:xfrm>
              <a:off x="3656"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M</a:t>
              </a:r>
            </a:p>
          </p:txBody>
        </p:sp>
        <p:sp>
          <p:nvSpPr>
            <p:cNvPr id="739699" name="Rectangle 371"/>
            <p:cNvSpPr>
              <a:spLocks noChangeArrowheads="1"/>
            </p:cNvSpPr>
            <p:nvPr/>
          </p:nvSpPr>
          <p:spPr bwMode="auto">
            <a:xfrm>
              <a:off x="4232"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739700" name="Rectangle 372"/>
            <p:cNvSpPr>
              <a:spLocks noChangeArrowheads="1"/>
            </p:cNvSpPr>
            <p:nvPr/>
          </p:nvSpPr>
          <p:spPr bwMode="auto">
            <a:xfrm>
              <a:off x="4808"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O</a:t>
              </a:r>
            </a:p>
          </p:txBody>
        </p:sp>
        <p:sp>
          <p:nvSpPr>
            <p:cNvPr id="739701" name="Rectangle 373"/>
            <p:cNvSpPr>
              <a:spLocks noChangeArrowheads="1"/>
            </p:cNvSpPr>
            <p:nvPr/>
          </p:nvSpPr>
          <p:spPr bwMode="auto">
            <a:xfrm>
              <a:off x="776"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P</a:t>
              </a:r>
              <a:endParaRPr lang="en-US" altLang="de-DE" sz="2400">
                <a:latin typeface="Helvetica" charset="0"/>
              </a:endParaRPr>
            </a:p>
          </p:txBody>
        </p:sp>
        <p:sp>
          <p:nvSpPr>
            <p:cNvPr id="739702" name="Rectangle 374"/>
            <p:cNvSpPr>
              <a:spLocks noChangeArrowheads="1"/>
            </p:cNvSpPr>
            <p:nvPr/>
          </p:nvSpPr>
          <p:spPr bwMode="auto">
            <a:xfrm>
              <a:off x="1352"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Q</a:t>
              </a:r>
            </a:p>
          </p:txBody>
        </p:sp>
        <p:sp>
          <p:nvSpPr>
            <p:cNvPr id="739703" name="Rectangle 375"/>
            <p:cNvSpPr>
              <a:spLocks noChangeArrowheads="1"/>
            </p:cNvSpPr>
            <p:nvPr/>
          </p:nvSpPr>
          <p:spPr bwMode="auto">
            <a:xfrm>
              <a:off x="1928"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739704" name="Rectangle 376"/>
            <p:cNvSpPr>
              <a:spLocks noChangeArrowheads="1"/>
            </p:cNvSpPr>
            <p:nvPr/>
          </p:nvSpPr>
          <p:spPr bwMode="auto">
            <a:xfrm>
              <a:off x="2504"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S</a:t>
              </a:r>
            </a:p>
          </p:txBody>
        </p:sp>
        <p:sp>
          <p:nvSpPr>
            <p:cNvPr id="739705" name="Rectangle 377"/>
            <p:cNvSpPr>
              <a:spLocks noChangeArrowheads="1"/>
            </p:cNvSpPr>
            <p:nvPr/>
          </p:nvSpPr>
          <p:spPr bwMode="auto">
            <a:xfrm>
              <a:off x="3080"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739706" name="Rectangle 378"/>
            <p:cNvSpPr>
              <a:spLocks noChangeArrowheads="1"/>
            </p:cNvSpPr>
            <p:nvPr/>
          </p:nvSpPr>
          <p:spPr bwMode="auto">
            <a:xfrm>
              <a:off x="3656"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U</a:t>
              </a:r>
            </a:p>
          </p:txBody>
        </p:sp>
        <p:sp>
          <p:nvSpPr>
            <p:cNvPr id="739707" name="Rectangle 379"/>
            <p:cNvSpPr>
              <a:spLocks noChangeArrowheads="1"/>
            </p:cNvSpPr>
            <p:nvPr/>
          </p:nvSpPr>
          <p:spPr bwMode="auto">
            <a:xfrm>
              <a:off x="4232"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V</a:t>
              </a:r>
            </a:p>
          </p:txBody>
        </p:sp>
        <p:sp>
          <p:nvSpPr>
            <p:cNvPr id="739708" name="Rectangle 380"/>
            <p:cNvSpPr>
              <a:spLocks noChangeArrowheads="1"/>
            </p:cNvSpPr>
            <p:nvPr/>
          </p:nvSpPr>
          <p:spPr bwMode="auto">
            <a:xfrm>
              <a:off x="4808"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W</a:t>
              </a:r>
            </a:p>
          </p:txBody>
        </p:sp>
        <p:sp>
          <p:nvSpPr>
            <p:cNvPr id="739709" name="Rectangle 381"/>
            <p:cNvSpPr>
              <a:spLocks noChangeArrowheads="1"/>
            </p:cNvSpPr>
            <p:nvPr/>
          </p:nvSpPr>
          <p:spPr bwMode="auto">
            <a:xfrm>
              <a:off x="776"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X</a:t>
              </a:r>
              <a:endParaRPr lang="en-US" altLang="de-DE" sz="2400">
                <a:latin typeface="Helvetica" charset="0"/>
              </a:endParaRPr>
            </a:p>
          </p:txBody>
        </p:sp>
        <p:sp>
          <p:nvSpPr>
            <p:cNvPr id="739710" name="Rectangle 382"/>
            <p:cNvSpPr>
              <a:spLocks noChangeArrowheads="1"/>
            </p:cNvSpPr>
            <p:nvPr/>
          </p:nvSpPr>
          <p:spPr bwMode="auto">
            <a:xfrm>
              <a:off x="1352"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Y</a:t>
              </a:r>
            </a:p>
          </p:txBody>
        </p:sp>
        <p:sp>
          <p:nvSpPr>
            <p:cNvPr id="739711" name="Rectangle 383"/>
            <p:cNvSpPr>
              <a:spLocks noChangeArrowheads="1"/>
            </p:cNvSpPr>
            <p:nvPr/>
          </p:nvSpPr>
          <p:spPr bwMode="auto">
            <a:xfrm>
              <a:off x="1928"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Z</a:t>
              </a:r>
            </a:p>
          </p:txBody>
        </p:sp>
        <p:sp>
          <p:nvSpPr>
            <p:cNvPr id="739712" name="Rectangle 384"/>
            <p:cNvSpPr>
              <a:spLocks noChangeArrowheads="1"/>
            </p:cNvSpPr>
            <p:nvPr/>
          </p:nvSpPr>
          <p:spPr bwMode="auto">
            <a:xfrm>
              <a:off x="2504"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713" name="Rectangle 385"/>
            <p:cNvSpPr>
              <a:spLocks noChangeArrowheads="1"/>
            </p:cNvSpPr>
            <p:nvPr/>
          </p:nvSpPr>
          <p:spPr bwMode="auto">
            <a:xfrm>
              <a:off x="3080"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714" name="Rectangle 386"/>
            <p:cNvSpPr>
              <a:spLocks noChangeArrowheads="1"/>
            </p:cNvSpPr>
            <p:nvPr/>
          </p:nvSpPr>
          <p:spPr bwMode="auto">
            <a:xfrm>
              <a:off x="3656"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715" name="Rectangle 387"/>
            <p:cNvSpPr>
              <a:spLocks noChangeArrowheads="1"/>
            </p:cNvSpPr>
            <p:nvPr/>
          </p:nvSpPr>
          <p:spPr bwMode="auto">
            <a:xfrm>
              <a:off x="4232"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716" name="Rectangle 388"/>
            <p:cNvSpPr>
              <a:spLocks noChangeArrowheads="1"/>
            </p:cNvSpPr>
            <p:nvPr/>
          </p:nvSpPr>
          <p:spPr bwMode="auto">
            <a:xfrm>
              <a:off x="4808"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a:latin typeface="Helvetica" charset="0"/>
                </a:rPr>
                <a:t>_</a:t>
              </a:r>
            </a:p>
          </p:txBody>
        </p:sp>
        <p:sp>
          <p:nvSpPr>
            <p:cNvPr id="739717" name="Rectangle 389"/>
            <p:cNvSpPr>
              <a:spLocks noChangeArrowheads="1"/>
            </p:cNvSpPr>
            <p:nvPr/>
          </p:nvSpPr>
          <p:spPr bwMode="auto">
            <a:xfrm>
              <a:off x="776"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739718" name="Rectangle 390"/>
            <p:cNvSpPr>
              <a:spLocks noChangeArrowheads="1"/>
            </p:cNvSpPr>
            <p:nvPr/>
          </p:nvSpPr>
          <p:spPr bwMode="auto">
            <a:xfrm>
              <a:off x="1352"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a:t>
              </a:r>
            </a:p>
          </p:txBody>
        </p:sp>
        <p:sp>
          <p:nvSpPr>
            <p:cNvPr id="739719" name="Rectangle 391"/>
            <p:cNvSpPr>
              <a:spLocks noChangeArrowheads="1"/>
            </p:cNvSpPr>
            <p:nvPr/>
          </p:nvSpPr>
          <p:spPr bwMode="auto">
            <a:xfrm>
              <a:off x="1928"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p>
          </p:txBody>
        </p:sp>
        <p:sp>
          <p:nvSpPr>
            <p:cNvPr id="739720" name="Rectangle 392"/>
            <p:cNvSpPr>
              <a:spLocks noChangeArrowheads="1"/>
            </p:cNvSpPr>
            <p:nvPr/>
          </p:nvSpPr>
          <p:spPr bwMode="auto">
            <a:xfrm>
              <a:off x="2504"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c</a:t>
              </a:r>
            </a:p>
          </p:txBody>
        </p:sp>
        <p:sp>
          <p:nvSpPr>
            <p:cNvPr id="739721" name="Rectangle 393"/>
            <p:cNvSpPr>
              <a:spLocks noChangeArrowheads="1"/>
            </p:cNvSpPr>
            <p:nvPr/>
          </p:nvSpPr>
          <p:spPr bwMode="auto">
            <a:xfrm>
              <a:off x="3080"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d</a:t>
              </a:r>
            </a:p>
          </p:txBody>
        </p:sp>
        <p:sp>
          <p:nvSpPr>
            <p:cNvPr id="739722" name="Rectangle 394"/>
            <p:cNvSpPr>
              <a:spLocks noChangeArrowheads="1"/>
            </p:cNvSpPr>
            <p:nvPr/>
          </p:nvSpPr>
          <p:spPr bwMode="auto">
            <a:xfrm>
              <a:off x="3656"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e</a:t>
              </a:r>
            </a:p>
          </p:txBody>
        </p:sp>
        <p:sp>
          <p:nvSpPr>
            <p:cNvPr id="739723" name="Rectangle 395"/>
            <p:cNvSpPr>
              <a:spLocks noChangeArrowheads="1"/>
            </p:cNvSpPr>
            <p:nvPr/>
          </p:nvSpPr>
          <p:spPr bwMode="auto">
            <a:xfrm>
              <a:off x="4232"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739724" name="Rectangle 396"/>
            <p:cNvSpPr>
              <a:spLocks noChangeArrowheads="1"/>
            </p:cNvSpPr>
            <p:nvPr/>
          </p:nvSpPr>
          <p:spPr bwMode="auto">
            <a:xfrm>
              <a:off x="4808"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g</a:t>
              </a:r>
            </a:p>
          </p:txBody>
        </p:sp>
        <p:sp>
          <p:nvSpPr>
            <p:cNvPr id="739725" name="Rectangle 397"/>
            <p:cNvSpPr>
              <a:spLocks noChangeArrowheads="1"/>
            </p:cNvSpPr>
            <p:nvPr/>
          </p:nvSpPr>
          <p:spPr bwMode="auto">
            <a:xfrm>
              <a:off x="776"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h</a:t>
              </a:r>
              <a:endParaRPr lang="en-US" altLang="de-DE" sz="2400">
                <a:latin typeface="Helvetica" charset="0"/>
              </a:endParaRPr>
            </a:p>
          </p:txBody>
        </p:sp>
        <p:sp>
          <p:nvSpPr>
            <p:cNvPr id="739726" name="Rectangle 398"/>
            <p:cNvSpPr>
              <a:spLocks noChangeArrowheads="1"/>
            </p:cNvSpPr>
            <p:nvPr/>
          </p:nvSpPr>
          <p:spPr bwMode="auto">
            <a:xfrm>
              <a:off x="1352"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i</a:t>
              </a:r>
            </a:p>
          </p:txBody>
        </p:sp>
        <p:sp>
          <p:nvSpPr>
            <p:cNvPr id="739727" name="Rectangle 399"/>
            <p:cNvSpPr>
              <a:spLocks noChangeArrowheads="1"/>
            </p:cNvSpPr>
            <p:nvPr/>
          </p:nvSpPr>
          <p:spPr bwMode="auto">
            <a:xfrm>
              <a:off x="1928"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j</a:t>
              </a:r>
            </a:p>
          </p:txBody>
        </p:sp>
        <p:sp>
          <p:nvSpPr>
            <p:cNvPr id="739728" name="Rectangle 400"/>
            <p:cNvSpPr>
              <a:spLocks noChangeArrowheads="1"/>
            </p:cNvSpPr>
            <p:nvPr/>
          </p:nvSpPr>
          <p:spPr bwMode="auto">
            <a:xfrm>
              <a:off x="2504"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k</a:t>
              </a:r>
            </a:p>
          </p:txBody>
        </p:sp>
        <p:sp>
          <p:nvSpPr>
            <p:cNvPr id="739729" name="Rectangle 401"/>
            <p:cNvSpPr>
              <a:spLocks noChangeArrowheads="1"/>
            </p:cNvSpPr>
            <p:nvPr/>
          </p:nvSpPr>
          <p:spPr bwMode="auto">
            <a:xfrm>
              <a:off x="3080"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l</a:t>
              </a:r>
            </a:p>
          </p:txBody>
        </p:sp>
        <p:sp>
          <p:nvSpPr>
            <p:cNvPr id="739730" name="Rectangle 402"/>
            <p:cNvSpPr>
              <a:spLocks noChangeArrowheads="1"/>
            </p:cNvSpPr>
            <p:nvPr/>
          </p:nvSpPr>
          <p:spPr bwMode="auto">
            <a:xfrm>
              <a:off x="3656"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m</a:t>
              </a:r>
            </a:p>
          </p:txBody>
        </p:sp>
        <p:sp>
          <p:nvSpPr>
            <p:cNvPr id="739731" name="Rectangle 403"/>
            <p:cNvSpPr>
              <a:spLocks noChangeArrowheads="1"/>
            </p:cNvSpPr>
            <p:nvPr/>
          </p:nvSpPr>
          <p:spPr bwMode="auto">
            <a:xfrm>
              <a:off x="4232"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739732" name="Rectangle 404"/>
            <p:cNvSpPr>
              <a:spLocks noChangeArrowheads="1"/>
            </p:cNvSpPr>
            <p:nvPr/>
          </p:nvSpPr>
          <p:spPr bwMode="auto">
            <a:xfrm>
              <a:off x="4808"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o</a:t>
              </a:r>
            </a:p>
          </p:txBody>
        </p:sp>
        <p:sp>
          <p:nvSpPr>
            <p:cNvPr id="739733" name="Rectangle 405"/>
            <p:cNvSpPr>
              <a:spLocks noChangeArrowheads="1"/>
            </p:cNvSpPr>
            <p:nvPr/>
          </p:nvSpPr>
          <p:spPr bwMode="auto">
            <a:xfrm>
              <a:off x="776"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p</a:t>
              </a:r>
              <a:endParaRPr lang="en-US" altLang="de-DE" sz="2400">
                <a:latin typeface="Helvetica" charset="0"/>
              </a:endParaRPr>
            </a:p>
          </p:txBody>
        </p:sp>
        <p:sp>
          <p:nvSpPr>
            <p:cNvPr id="739734" name="Rectangle 406"/>
            <p:cNvSpPr>
              <a:spLocks noChangeArrowheads="1"/>
            </p:cNvSpPr>
            <p:nvPr/>
          </p:nvSpPr>
          <p:spPr bwMode="auto">
            <a:xfrm>
              <a:off x="1352"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q</a:t>
              </a:r>
            </a:p>
          </p:txBody>
        </p:sp>
        <p:sp>
          <p:nvSpPr>
            <p:cNvPr id="739735" name="Rectangle 407"/>
            <p:cNvSpPr>
              <a:spLocks noChangeArrowheads="1"/>
            </p:cNvSpPr>
            <p:nvPr/>
          </p:nvSpPr>
          <p:spPr bwMode="auto">
            <a:xfrm>
              <a:off x="1928"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739736" name="Rectangle 408"/>
            <p:cNvSpPr>
              <a:spLocks noChangeArrowheads="1"/>
            </p:cNvSpPr>
            <p:nvPr/>
          </p:nvSpPr>
          <p:spPr bwMode="auto">
            <a:xfrm>
              <a:off x="2504"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s</a:t>
              </a:r>
            </a:p>
          </p:txBody>
        </p:sp>
        <p:sp>
          <p:nvSpPr>
            <p:cNvPr id="739737" name="Rectangle 409"/>
            <p:cNvSpPr>
              <a:spLocks noChangeArrowheads="1"/>
            </p:cNvSpPr>
            <p:nvPr/>
          </p:nvSpPr>
          <p:spPr bwMode="auto">
            <a:xfrm>
              <a:off x="3080"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739738" name="Rectangle 410"/>
            <p:cNvSpPr>
              <a:spLocks noChangeArrowheads="1"/>
            </p:cNvSpPr>
            <p:nvPr/>
          </p:nvSpPr>
          <p:spPr bwMode="auto">
            <a:xfrm>
              <a:off x="3656"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u</a:t>
              </a:r>
            </a:p>
          </p:txBody>
        </p:sp>
        <p:sp>
          <p:nvSpPr>
            <p:cNvPr id="739739" name="Rectangle 411"/>
            <p:cNvSpPr>
              <a:spLocks noChangeArrowheads="1"/>
            </p:cNvSpPr>
            <p:nvPr/>
          </p:nvSpPr>
          <p:spPr bwMode="auto">
            <a:xfrm>
              <a:off x="4232"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v</a:t>
              </a:r>
            </a:p>
          </p:txBody>
        </p:sp>
        <p:sp>
          <p:nvSpPr>
            <p:cNvPr id="739740" name="Rectangle 412"/>
            <p:cNvSpPr>
              <a:spLocks noChangeArrowheads="1"/>
            </p:cNvSpPr>
            <p:nvPr/>
          </p:nvSpPr>
          <p:spPr bwMode="auto">
            <a:xfrm>
              <a:off x="4808"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w</a:t>
              </a:r>
            </a:p>
          </p:txBody>
        </p:sp>
        <p:sp>
          <p:nvSpPr>
            <p:cNvPr id="739741" name="Rectangle 413"/>
            <p:cNvSpPr>
              <a:spLocks noChangeArrowheads="1"/>
            </p:cNvSpPr>
            <p:nvPr/>
          </p:nvSpPr>
          <p:spPr bwMode="auto">
            <a:xfrm>
              <a:off x="776"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x</a:t>
              </a:r>
              <a:endParaRPr lang="en-US" altLang="de-DE" sz="2400">
                <a:latin typeface="Helvetica" charset="0"/>
              </a:endParaRPr>
            </a:p>
          </p:txBody>
        </p:sp>
        <p:sp>
          <p:nvSpPr>
            <p:cNvPr id="739742" name="Rectangle 414"/>
            <p:cNvSpPr>
              <a:spLocks noChangeArrowheads="1"/>
            </p:cNvSpPr>
            <p:nvPr/>
          </p:nvSpPr>
          <p:spPr bwMode="auto">
            <a:xfrm>
              <a:off x="1352"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y</a:t>
              </a:r>
            </a:p>
          </p:txBody>
        </p:sp>
        <p:sp>
          <p:nvSpPr>
            <p:cNvPr id="739743" name="Rectangle 415"/>
            <p:cNvSpPr>
              <a:spLocks noChangeArrowheads="1"/>
            </p:cNvSpPr>
            <p:nvPr/>
          </p:nvSpPr>
          <p:spPr bwMode="auto">
            <a:xfrm>
              <a:off x="1928"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z</a:t>
              </a:r>
            </a:p>
          </p:txBody>
        </p:sp>
        <p:sp>
          <p:nvSpPr>
            <p:cNvPr id="739744" name="Rectangle 416"/>
            <p:cNvSpPr>
              <a:spLocks noChangeArrowheads="1"/>
            </p:cNvSpPr>
            <p:nvPr/>
          </p:nvSpPr>
          <p:spPr bwMode="auto">
            <a:xfrm>
              <a:off x="2504"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745" name="Rectangle 417"/>
            <p:cNvSpPr>
              <a:spLocks noChangeArrowheads="1"/>
            </p:cNvSpPr>
            <p:nvPr/>
          </p:nvSpPr>
          <p:spPr bwMode="auto">
            <a:xfrm>
              <a:off x="3080"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746" name="Rectangle 418"/>
            <p:cNvSpPr>
              <a:spLocks noChangeArrowheads="1"/>
            </p:cNvSpPr>
            <p:nvPr/>
          </p:nvSpPr>
          <p:spPr bwMode="auto">
            <a:xfrm>
              <a:off x="3656"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739747" name="Rectangle 419"/>
            <p:cNvSpPr>
              <a:spLocks noChangeArrowheads="1"/>
            </p:cNvSpPr>
            <p:nvPr/>
          </p:nvSpPr>
          <p:spPr bwMode="auto">
            <a:xfrm>
              <a:off x="4232"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739748" name="Rectangle 420"/>
            <p:cNvSpPr>
              <a:spLocks noChangeArrowheads="1"/>
            </p:cNvSpPr>
            <p:nvPr/>
          </p:nvSpPr>
          <p:spPr bwMode="auto">
            <a:xfrm>
              <a:off x="4808"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\177</a:t>
              </a:r>
            </a:p>
          </p:txBody>
        </p:sp>
      </p:grpSp>
      <p:sp>
        <p:nvSpPr>
          <p:cNvPr id="739782" name="Text Box 454"/>
          <p:cNvSpPr txBox="1">
            <a:spLocks noChangeArrowheads="1"/>
          </p:cNvSpPr>
          <p:nvPr/>
        </p:nvSpPr>
        <p:spPr bwMode="auto">
          <a:xfrm>
            <a:off x="938212" y="1676400"/>
            <a:ext cx="909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0</a:t>
            </a:r>
            <a:endParaRPr lang="en-US" altLang="de-DE" sz="2400"/>
          </a:p>
        </p:txBody>
      </p:sp>
      <p:sp>
        <p:nvSpPr>
          <p:cNvPr id="739783" name="Text Box 455"/>
          <p:cNvSpPr txBox="1">
            <a:spLocks noChangeArrowheads="1"/>
          </p:cNvSpPr>
          <p:nvPr/>
        </p:nvSpPr>
        <p:spPr bwMode="auto">
          <a:xfrm>
            <a:off x="1844675" y="1676400"/>
            <a:ext cx="909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1</a:t>
            </a:r>
            <a:endParaRPr lang="en-US" altLang="de-DE" sz="2400"/>
          </a:p>
        </p:txBody>
      </p:sp>
      <p:sp>
        <p:nvSpPr>
          <p:cNvPr id="739784" name="Text Box 456"/>
          <p:cNvSpPr txBox="1">
            <a:spLocks noChangeArrowheads="1"/>
          </p:cNvSpPr>
          <p:nvPr/>
        </p:nvSpPr>
        <p:spPr bwMode="auto">
          <a:xfrm>
            <a:off x="2751137" y="1676400"/>
            <a:ext cx="909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2</a:t>
            </a:r>
            <a:endParaRPr lang="en-US" altLang="de-DE" sz="2400"/>
          </a:p>
        </p:txBody>
      </p:sp>
      <p:sp>
        <p:nvSpPr>
          <p:cNvPr id="739785" name="Text Box 457"/>
          <p:cNvSpPr txBox="1">
            <a:spLocks noChangeArrowheads="1"/>
          </p:cNvSpPr>
          <p:nvPr/>
        </p:nvSpPr>
        <p:spPr bwMode="auto">
          <a:xfrm>
            <a:off x="3657600" y="1676400"/>
            <a:ext cx="909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3</a:t>
            </a:r>
            <a:endParaRPr lang="en-US" altLang="de-DE" sz="2400"/>
          </a:p>
        </p:txBody>
      </p:sp>
      <p:sp>
        <p:nvSpPr>
          <p:cNvPr id="739786" name="Text Box 458"/>
          <p:cNvSpPr txBox="1">
            <a:spLocks noChangeArrowheads="1"/>
          </p:cNvSpPr>
          <p:nvPr/>
        </p:nvSpPr>
        <p:spPr bwMode="auto">
          <a:xfrm>
            <a:off x="4564062" y="1676400"/>
            <a:ext cx="909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4</a:t>
            </a:r>
            <a:endParaRPr lang="en-US" altLang="de-DE" sz="2400"/>
          </a:p>
        </p:txBody>
      </p:sp>
      <p:sp>
        <p:nvSpPr>
          <p:cNvPr id="739787" name="Text Box 459"/>
          <p:cNvSpPr txBox="1">
            <a:spLocks noChangeArrowheads="1"/>
          </p:cNvSpPr>
          <p:nvPr/>
        </p:nvSpPr>
        <p:spPr bwMode="auto">
          <a:xfrm>
            <a:off x="5470525" y="1676400"/>
            <a:ext cx="909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5</a:t>
            </a:r>
            <a:endParaRPr lang="en-US" altLang="de-DE" sz="2400"/>
          </a:p>
        </p:txBody>
      </p:sp>
      <p:sp>
        <p:nvSpPr>
          <p:cNvPr id="739788" name="Text Box 460"/>
          <p:cNvSpPr txBox="1">
            <a:spLocks noChangeArrowheads="1"/>
          </p:cNvSpPr>
          <p:nvPr/>
        </p:nvSpPr>
        <p:spPr bwMode="auto">
          <a:xfrm>
            <a:off x="6376987" y="1676400"/>
            <a:ext cx="9096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6</a:t>
            </a:r>
            <a:endParaRPr lang="en-US" altLang="de-DE" sz="2400"/>
          </a:p>
        </p:txBody>
      </p:sp>
      <p:sp>
        <p:nvSpPr>
          <p:cNvPr id="739789" name="Text Box 461"/>
          <p:cNvSpPr txBox="1">
            <a:spLocks noChangeArrowheads="1"/>
          </p:cNvSpPr>
          <p:nvPr/>
        </p:nvSpPr>
        <p:spPr bwMode="auto">
          <a:xfrm>
            <a:off x="7283450" y="1676400"/>
            <a:ext cx="9096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latin typeface="Helvetica" charset="0"/>
              </a:rPr>
              <a:t>7</a:t>
            </a:r>
            <a:endParaRPr lang="en-US" altLang="de-DE" sz="2400"/>
          </a:p>
        </p:txBody>
      </p:sp>
      <p:sp>
        <p:nvSpPr>
          <p:cNvPr id="739790" name="Text Box 462"/>
          <p:cNvSpPr txBox="1">
            <a:spLocks noChangeArrowheads="1"/>
          </p:cNvSpPr>
          <p:nvPr/>
        </p:nvSpPr>
        <p:spPr bwMode="auto">
          <a:xfrm>
            <a:off x="398462" y="1949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00</a:t>
            </a:r>
            <a:r>
              <a:rPr lang="en-US" altLang="de-DE" i="1"/>
              <a:t>x</a:t>
            </a:r>
          </a:p>
        </p:txBody>
      </p:sp>
      <p:sp>
        <p:nvSpPr>
          <p:cNvPr id="739791" name="Text Box 463"/>
          <p:cNvSpPr txBox="1">
            <a:spLocks noChangeArrowheads="1"/>
          </p:cNvSpPr>
          <p:nvPr/>
        </p:nvSpPr>
        <p:spPr bwMode="auto">
          <a:xfrm>
            <a:off x="398462" y="2203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01</a:t>
            </a:r>
            <a:r>
              <a:rPr lang="en-US" altLang="de-DE" i="1"/>
              <a:t>x</a:t>
            </a:r>
          </a:p>
        </p:txBody>
      </p:sp>
      <p:sp>
        <p:nvSpPr>
          <p:cNvPr id="739792" name="Text Box 464"/>
          <p:cNvSpPr txBox="1">
            <a:spLocks noChangeArrowheads="1"/>
          </p:cNvSpPr>
          <p:nvPr/>
        </p:nvSpPr>
        <p:spPr bwMode="auto">
          <a:xfrm>
            <a:off x="398462" y="2457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02</a:t>
            </a:r>
            <a:r>
              <a:rPr lang="en-US" altLang="de-DE" i="1"/>
              <a:t>x</a:t>
            </a:r>
          </a:p>
        </p:txBody>
      </p:sp>
      <p:sp>
        <p:nvSpPr>
          <p:cNvPr id="739793" name="Text Box 465"/>
          <p:cNvSpPr txBox="1">
            <a:spLocks noChangeArrowheads="1"/>
          </p:cNvSpPr>
          <p:nvPr/>
        </p:nvSpPr>
        <p:spPr bwMode="auto">
          <a:xfrm>
            <a:off x="398462" y="2711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03</a:t>
            </a:r>
            <a:r>
              <a:rPr lang="en-US" altLang="de-DE" i="1"/>
              <a:t>x</a:t>
            </a:r>
          </a:p>
        </p:txBody>
      </p:sp>
      <p:sp>
        <p:nvSpPr>
          <p:cNvPr id="739794" name="Text Box 466"/>
          <p:cNvSpPr txBox="1">
            <a:spLocks noChangeArrowheads="1"/>
          </p:cNvSpPr>
          <p:nvPr/>
        </p:nvSpPr>
        <p:spPr bwMode="auto">
          <a:xfrm>
            <a:off x="398462" y="2965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04</a:t>
            </a:r>
            <a:r>
              <a:rPr lang="en-US" altLang="de-DE" i="1"/>
              <a:t>x</a:t>
            </a:r>
          </a:p>
        </p:txBody>
      </p:sp>
      <p:sp>
        <p:nvSpPr>
          <p:cNvPr id="739795" name="Text Box 467"/>
          <p:cNvSpPr txBox="1">
            <a:spLocks noChangeArrowheads="1"/>
          </p:cNvSpPr>
          <p:nvPr/>
        </p:nvSpPr>
        <p:spPr bwMode="auto">
          <a:xfrm>
            <a:off x="398462" y="3219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05</a:t>
            </a:r>
            <a:r>
              <a:rPr lang="en-US" altLang="de-DE" i="1"/>
              <a:t>x</a:t>
            </a:r>
          </a:p>
        </p:txBody>
      </p:sp>
      <p:sp>
        <p:nvSpPr>
          <p:cNvPr id="739796" name="Text Box 468"/>
          <p:cNvSpPr txBox="1">
            <a:spLocks noChangeArrowheads="1"/>
          </p:cNvSpPr>
          <p:nvPr/>
        </p:nvSpPr>
        <p:spPr bwMode="auto">
          <a:xfrm>
            <a:off x="398462" y="3473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06</a:t>
            </a:r>
            <a:r>
              <a:rPr lang="en-US" altLang="de-DE" i="1"/>
              <a:t>x</a:t>
            </a:r>
          </a:p>
        </p:txBody>
      </p:sp>
      <p:sp>
        <p:nvSpPr>
          <p:cNvPr id="739797" name="Text Box 469"/>
          <p:cNvSpPr txBox="1">
            <a:spLocks noChangeArrowheads="1"/>
          </p:cNvSpPr>
          <p:nvPr/>
        </p:nvSpPr>
        <p:spPr bwMode="auto">
          <a:xfrm>
            <a:off x="398462" y="3727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07</a:t>
            </a:r>
            <a:r>
              <a:rPr lang="en-US" altLang="de-DE" i="1"/>
              <a:t>x</a:t>
            </a:r>
          </a:p>
        </p:txBody>
      </p:sp>
      <p:sp>
        <p:nvSpPr>
          <p:cNvPr id="739798" name="Text Box 470"/>
          <p:cNvSpPr txBox="1">
            <a:spLocks noChangeArrowheads="1"/>
          </p:cNvSpPr>
          <p:nvPr/>
        </p:nvSpPr>
        <p:spPr bwMode="auto">
          <a:xfrm>
            <a:off x="398462" y="3981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10</a:t>
            </a:r>
            <a:r>
              <a:rPr lang="en-US" altLang="de-DE" i="1"/>
              <a:t>x</a:t>
            </a:r>
          </a:p>
        </p:txBody>
      </p:sp>
      <p:sp>
        <p:nvSpPr>
          <p:cNvPr id="739799" name="Text Box 471"/>
          <p:cNvSpPr txBox="1">
            <a:spLocks noChangeArrowheads="1"/>
          </p:cNvSpPr>
          <p:nvPr/>
        </p:nvSpPr>
        <p:spPr bwMode="auto">
          <a:xfrm>
            <a:off x="398462" y="4235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11</a:t>
            </a:r>
            <a:r>
              <a:rPr lang="en-US" altLang="de-DE" i="1"/>
              <a:t>x</a:t>
            </a:r>
          </a:p>
        </p:txBody>
      </p:sp>
      <p:sp>
        <p:nvSpPr>
          <p:cNvPr id="739800" name="Text Box 472"/>
          <p:cNvSpPr txBox="1">
            <a:spLocks noChangeArrowheads="1"/>
          </p:cNvSpPr>
          <p:nvPr/>
        </p:nvSpPr>
        <p:spPr bwMode="auto">
          <a:xfrm>
            <a:off x="398462" y="4489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12</a:t>
            </a:r>
            <a:r>
              <a:rPr lang="en-US" altLang="de-DE" i="1"/>
              <a:t>x</a:t>
            </a:r>
          </a:p>
        </p:txBody>
      </p:sp>
      <p:sp>
        <p:nvSpPr>
          <p:cNvPr id="739801" name="Text Box 473"/>
          <p:cNvSpPr txBox="1">
            <a:spLocks noChangeArrowheads="1"/>
          </p:cNvSpPr>
          <p:nvPr/>
        </p:nvSpPr>
        <p:spPr bwMode="auto">
          <a:xfrm>
            <a:off x="398462" y="4743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13</a:t>
            </a:r>
            <a:r>
              <a:rPr lang="en-US" altLang="de-DE" i="1"/>
              <a:t>x</a:t>
            </a:r>
          </a:p>
        </p:txBody>
      </p:sp>
      <p:sp>
        <p:nvSpPr>
          <p:cNvPr id="739802" name="Text Box 474"/>
          <p:cNvSpPr txBox="1">
            <a:spLocks noChangeArrowheads="1"/>
          </p:cNvSpPr>
          <p:nvPr/>
        </p:nvSpPr>
        <p:spPr bwMode="auto">
          <a:xfrm>
            <a:off x="398462" y="4997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14</a:t>
            </a:r>
            <a:r>
              <a:rPr lang="en-US" altLang="de-DE" i="1"/>
              <a:t>x</a:t>
            </a:r>
          </a:p>
        </p:txBody>
      </p:sp>
      <p:sp>
        <p:nvSpPr>
          <p:cNvPr id="739803" name="Text Box 475"/>
          <p:cNvSpPr txBox="1">
            <a:spLocks noChangeArrowheads="1"/>
          </p:cNvSpPr>
          <p:nvPr/>
        </p:nvSpPr>
        <p:spPr bwMode="auto">
          <a:xfrm>
            <a:off x="398462" y="5251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15</a:t>
            </a:r>
            <a:r>
              <a:rPr lang="en-US" altLang="de-DE" i="1"/>
              <a:t>x</a:t>
            </a:r>
          </a:p>
        </p:txBody>
      </p:sp>
      <p:sp>
        <p:nvSpPr>
          <p:cNvPr id="739804" name="Text Box 476"/>
          <p:cNvSpPr txBox="1">
            <a:spLocks noChangeArrowheads="1"/>
          </p:cNvSpPr>
          <p:nvPr/>
        </p:nvSpPr>
        <p:spPr bwMode="auto">
          <a:xfrm>
            <a:off x="398462" y="5505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16</a:t>
            </a:r>
            <a:r>
              <a:rPr lang="en-US" altLang="de-DE" i="1"/>
              <a:t>x</a:t>
            </a:r>
          </a:p>
        </p:txBody>
      </p:sp>
      <p:sp>
        <p:nvSpPr>
          <p:cNvPr id="739805" name="Text Box 477"/>
          <p:cNvSpPr txBox="1">
            <a:spLocks noChangeArrowheads="1"/>
          </p:cNvSpPr>
          <p:nvPr/>
        </p:nvSpPr>
        <p:spPr bwMode="auto">
          <a:xfrm>
            <a:off x="398462" y="5759450"/>
            <a:ext cx="54768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a:latin typeface="Helvetica" charset="0"/>
              </a:rPr>
              <a:t>17</a:t>
            </a:r>
            <a:r>
              <a:rPr lang="en-US" altLang="de-DE" i="1"/>
              <a:t>x</a:t>
            </a:r>
          </a:p>
        </p:txBody>
      </p:sp>
      <p:sp>
        <p:nvSpPr>
          <p:cNvPr id="739817" name="Rectangle 489"/>
          <p:cNvSpPr>
            <a:spLocks noChangeArrowheads="1"/>
          </p:cNvSpPr>
          <p:nvPr/>
        </p:nvSpPr>
        <p:spPr bwMode="auto">
          <a:xfrm>
            <a:off x="1849437" y="4013200"/>
            <a:ext cx="925513" cy="26035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286" name="Group 491"/>
          <p:cNvGrpSpPr>
            <a:grpSpLocks/>
          </p:cNvGrpSpPr>
          <p:nvPr/>
        </p:nvGrpSpPr>
        <p:grpSpPr bwMode="auto">
          <a:xfrm>
            <a:off x="938212" y="1981200"/>
            <a:ext cx="7315200" cy="4067175"/>
            <a:chOff x="776" y="1488"/>
            <a:chExt cx="4608" cy="2562"/>
          </a:xfrm>
        </p:grpSpPr>
        <p:sp>
          <p:nvSpPr>
            <p:cNvPr id="287" name="Rectangle 492"/>
            <p:cNvSpPr>
              <a:spLocks noChangeArrowheads="1"/>
            </p:cNvSpPr>
            <p:nvPr/>
          </p:nvSpPr>
          <p:spPr bwMode="auto">
            <a:xfrm>
              <a:off x="776"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20000"/>
                </a:spcBef>
              </a:pPr>
              <a:r>
                <a:rPr lang="en-US" altLang="de-DE">
                  <a:latin typeface="Helvetica" charset="0"/>
                </a:rPr>
                <a:t>\000</a:t>
              </a:r>
              <a:endParaRPr lang="en-US" altLang="de-DE" sz="2400">
                <a:latin typeface="Helvetica" charset="0"/>
              </a:endParaRPr>
            </a:p>
          </p:txBody>
        </p:sp>
        <p:sp>
          <p:nvSpPr>
            <p:cNvPr id="288" name="Rectangle 493"/>
            <p:cNvSpPr>
              <a:spLocks noChangeArrowheads="1"/>
            </p:cNvSpPr>
            <p:nvPr/>
          </p:nvSpPr>
          <p:spPr bwMode="auto">
            <a:xfrm>
              <a:off x="1352"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\001</a:t>
              </a:r>
            </a:p>
          </p:txBody>
        </p:sp>
        <p:sp>
          <p:nvSpPr>
            <p:cNvPr id="289" name="Rectangle 494"/>
            <p:cNvSpPr>
              <a:spLocks noChangeArrowheads="1"/>
            </p:cNvSpPr>
            <p:nvPr/>
          </p:nvSpPr>
          <p:spPr bwMode="auto">
            <a:xfrm>
              <a:off x="1928"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\002</a:t>
              </a:r>
            </a:p>
          </p:txBody>
        </p:sp>
        <p:sp>
          <p:nvSpPr>
            <p:cNvPr id="290" name="Rectangle 495"/>
            <p:cNvSpPr>
              <a:spLocks noChangeArrowheads="1"/>
            </p:cNvSpPr>
            <p:nvPr/>
          </p:nvSpPr>
          <p:spPr bwMode="auto">
            <a:xfrm>
              <a:off x="2504"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\003</a:t>
              </a:r>
            </a:p>
          </p:txBody>
        </p:sp>
        <p:sp>
          <p:nvSpPr>
            <p:cNvPr id="291" name="Rectangle 496"/>
            <p:cNvSpPr>
              <a:spLocks noChangeArrowheads="1"/>
            </p:cNvSpPr>
            <p:nvPr/>
          </p:nvSpPr>
          <p:spPr bwMode="auto">
            <a:xfrm>
              <a:off x="3080"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\004</a:t>
              </a:r>
            </a:p>
          </p:txBody>
        </p:sp>
        <p:sp>
          <p:nvSpPr>
            <p:cNvPr id="292" name="Rectangle 497"/>
            <p:cNvSpPr>
              <a:spLocks noChangeArrowheads="1"/>
            </p:cNvSpPr>
            <p:nvPr/>
          </p:nvSpPr>
          <p:spPr bwMode="auto">
            <a:xfrm>
              <a:off x="3656"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\005</a:t>
              </a:r>
            </a:p>
          </p:txBody>
        </p:sp>
        <p:sp>
          <p:nvSpPr>
            <p:cNvPr id="293" name="Rectangle 498"/>
            <p:cNvSpPr>
              <a:spLocks noChangeArrowheads="1"/>
            </p:cNvSpPr>
            <p:nvPr/>
          </p:nvSpPr>
          <p:spPr bwMode="auto">
            <a:xfrm>
              <a:off x="4232"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\006</a:t>
              </a:r>
            </a:p>
          </p:txBody>
        </p:sp>
        <p:sp>
          <p:nvSpPr>
            <p:cNvPr id="294" name="Rectangle 499"/>
            <p:cNvSpPr>
              <a:spLocks noChangeArrowheads="1"/>
            </p:cNvSpPr>
            <p:nvPr/>
          </p:nvSpPr>
          <p:spPr bwMode="auto">
            <a:xfrm>
              <a:off x="4808" y="14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\007</a:t>
              </a:r>
            </a:p>
          </p:txBody>
        </p:sp>
        <p:sp>
          <p:nvSpPr>
            <p:cNvPr id="295" name="Rectangle 500"/>
            <p:cNvSpPr>
              <a:spLocks noChangeArrowheads="1"/>
            </p:cNvSpPr>
            <p:nvPr/>
          </p:nvSpPr>
          <p:spPr bwMode="auto">
            <a:xfrm>
              <a:off x="776"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endParaRPr lang="en-US" altLang="de-DE" sz="2400">
                <a:latin typeface="Helvetica" charset="0"/>
              </a:endParaRPr>
            </a:p>
          </p:txBody>
        </p:sp>
        <p:sp>
          <p:nvSpPr>
            <p:cNvPr id="296" name="Rectangle 501"/>
            <p:cNvSpPr>
              <a:spLocks noChangeArrowheads="1"/>
            </p:cNvSpPr>
            <p:nvPr/>
          </p:nvSpPr>
          <p:spPr bwMode="auto">
            <a:xfrm>
              <a:off x="1352"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297" name="Rectangle 502"/>
            <p:cNvSpPr>
              <a:spLocks noChangeArrowheads="1"/>
            </p:cNvSpPr>
            <p:nvPr/>
          </p:nvSpPr>
          <p:spPr bwMode="auto">
            <a:xfrm>
              <a:off x="1928"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298" name="Rectangle 503"/>
            <p:cNvSpPr>
              <a:spLocks noChangeArrowheads="1"/>
            </p:cNvSpPr>
            <p:nvPr/>
          </p:nvSpPr>
          <p:spPr bwMode="auto">
            <a:xfrm>
              <a:off x="2504"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dirty="0">
                  <a:latin typeface="Helvetica" charset="0"/>
                </a:rPr>
                <a:t>\013</a:t>
              </a:r>
            </a:p>
          </p:txBody>
        </p:sp>
        <p:sp>
          <p:nvSpPr>
            <p:cNvPr id="299" name="Rectangle 504"/>
            <p:cNvSpPr>
              <a:spLocks noChangeArrowheads="1"/>
            </p:cNvSpPr>
            <p:nvPr/>
          </p:nvSpPr>
          <p:spPr bwMode="auto">
            <a:xfrm>
              <a:off x="3080"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300" name="Rectangle 505"/>
            <p:cNvSpPr>
              <a:spLocks noChangeArrowheads="1"/>
            </p:cNvSpPr>
            <p:nvPr/>
          </p:nvSpPr>
          <p:spPr bwMode="auto">
            <a:xfrm>
              <a:off x="3656"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301" name="Rectangle 506"/>
            <p:cNvSpPr>
              <a:spLocks noChangeArrowheads="1"/>
            </p:cNvSpPr>
            <p:nvPr/>
          </p:nvSpPr>
          <p:spPr bwMode="auto">
            <a:xfrm>
              <a:off x="4232"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\016</a:t>
              </a:r>
            </a:p>
          </p:txBody>
        </p:sp>
        <p:sp>
          <p:nvSpPr>
            <p:cNvPr id="302" name="Rectangle 507"/>
            <p:cNvSpPr>
              <a:spLocks noChangeArrowheads="1"/>
            </p:cNvSpPr>
            <p:nvPr/>
          </p:nvSpPr>
          <p:spPr bwMode="auto">
            <a:xfrm>
              <a:off x="4808" y="16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\017</a:t>
              </a:r>
            </a:p>
          </p:txBody>
        </p:sp>
        <p:sp>
          <p:nvSpPr>
            <p:cNvPr id="303" name="Rectangle 508"/>
            <p:cNvSpPr>
              <a:spLocks noChangeArrowheads="1"/>
            </p:cNvSpPr>
            <p:nvPr/>
          </p:nvSpPr>
          <p:spPr bwMode="auto">
            <a:xfrm>
              <a:off x="776"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\020</a:t>
              </a:r>
              <a:endParaRPr lang="en-US" altLang="de-DE" sz="2400">
                <a:latin typeface="Helvetica" charset="0"/>
              </a:endParaRPr>
            </a:p>
          </p:txBody>
        </p:sp>
        <p:sp>
          <p:nvSpPr>
            <p:cNvPr id="304" name="Rectangle 509"/>
            <p:cNvSpPr>
              <a:spLocks noChangeArrowheads="1"/>
            </p:cNvSpPr>
            <p:nvPr/>
          </p:nvSpPr>
          <p:spPr bwMode="auto">
            <a:xfrm>
              <a:off x="1352"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\021</a:t>
              </a:r>
            </a:p>
          </p:txBody>
        </p:sp>
        <p:sp>
          <p:nvSpPr>
            <p:cNvPr id="305" name="Rectangle 510"/>
            <p:cNvSpPr>
              <a:spLocks noChangeArrowheads="1"/>
            </p:cNvSpPr>
            <p:nvPr/>
          </p:nvSpPr>
          <p:spPr bwMode="auto">
            <a:xfrm>
              <a:off x="1928"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\022</a:t>
              </a:r>
            </a:p>
          </p:txBody>
        </p:sp>
        <p:sp>
          <p:nvSpPr>
            <p:cNvPr id="306" name="Rectangle 511"/>
            <p:cNvSpPr>
              <a:spLocks noChangeArrowheads="1"/>
            </p:cNvSpPr>
            <p:nvPr/>
          </p:nvSpPr>
          <p:spPr bwMode="auto">
            <a:xfrm>
              <a:off x="2504"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\023</a:t>
              </a:r>
            </a:p>
          </p:txBody>
        </p:sp>
        <p:sp>
          <p:nvSpPr>
            <p:cNvPr id="307" name="Rectangle 512"/>
            <p:cNvSpPr>
              <a:spLocks noChangeArrowheads="1"/>
            </p:cNvSpPr>
            <p:nvPr/>
          </p:nvSpPr>
          <p:spPr bwMode="auto">
            <a:xfrm>
              <a:off x="3080"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\024</a:t>
              </a:r>
            </a:p>
          </p:txBody>
        </p:sp>
        <p:sp>
          <p:nvSpPr>
            <p:cNvPr id="308" name="Rectangle 513"/>
            <p:cNvSpPr>
              <a:spLocks noChangeArrowheads="1"/>
            </p:cNvSpPr>
            <p:nvPr/>
          </p:nvSpPr>
          <p:spPr bwMode="auto">
            <a:xfrm>
              <a:off x="3656"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\025</a:t>
              </a:r>
            </a:p>
          </p:txBody>
        </p:sp>
        <p:sp>
          <p:nvSpPr>
            <p:cNvPr id="309" name="Rectangle 514"/>
            <p:cNvSpPr>
              <a:spLocks noChangeArrowheads="1"/>
            </p:cNvSpPr>
            <p:nvPr/>
          </p:nvSpPr>
          <p:spPr bwMode="auto">
            <a:xfrm>
              <a:off x="4232"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\026</a:t>
              </a:r>
            </a:p>
          </p:txBody>
        </p:sp>
        <p:sp>
          <p:nvSpPr>
            <p:cNvPr id="310" name="Rectangle 515"/>
            <p:cNvSpPr>
              <a:spLocks noChangeArrowheads="1"/>
            </p:cNvSpPr>
            <p:nvPr/>
          </p:nvSpPr>
          <p:spPr bwMode="auto">
            <a:xfrm>
              <a:off x="4808" y="18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\027</a:t>
              </a:r>
            </a:p>
          </p:txBody>
        </p:sp>
        <p:sp>
          <p:nvSpPr>
            <p:cNvPr id="311" name="Rectangle 516"/>
            <p:cNvSpPr>
              <a:spLocks noChangeArrowheads="1"/>
            </p:cNvSpPr>
            <p:nvPr/>
          </p:nvSpPr>
          <p:spPr bwMode="auto">
            <a:xfrm>
              <a:off x="776"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\030</a:t>
              </a:r>
              <a:endParaRPr lang="en-US" altLang="de-DE" sz="2400">
                <a:latin typeface="Helvetica" charset="0"/>
              </a:endParaRPr>
            </a:p>
          </p:txBody>
        </p:sp>
        <p:sp>
          <p:nvSpPr>
            <p:cNvPr id="312" name="Rectangle 517"/>
            <p:cNvSpPr>
              <a:spLocks noChangeArrowheads="1"/>
            </p:cNvSpPr>
            <p:nvPr/>
          </p:nvSpPr>
          <p:spPr bwMode="auto">
            <a:xfrm>
              <a:off x="1352"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\031</a:t>
              </a:r>
            </a:p>
          </p:txBody>
        </p:sp>
        <p:sp>
          <p:nvSpPr>
            <p:cNvPr id="313" name="Rectangle 518"/>
            <p:cNvSpPr>
              <a:spLocks noChangeArrowheads="1"/>
            </p:cNvSpPr>
            <p:nvPr/>
          </p:nvSpPr>
          <p:spPr bwMode="auto">
            <a:xfrm>
              <a:off x="1928"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\032</a:t>
              </a:r>
            </a:p>
          </p:txBody>
        </p:sp>
        <p:sp>
          <p:nvSpPr>
            <p:cNvPr id="314" name="Rectangle 519"/>
            <p:cNvSpPr>
              <a:spLocks noChangeArrowheads="1"/>
            </p:cNvSpPr>
            <p:nvPr/>
          </p:nvSpPr>
          <p:spPr bwMode="auto">
            <a:xfrm>
              <a:off x="2504"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\033</a:t>
              </a:r>
            </a:p>
          </p:txBody>
        </p:sp>
        <p:sp>
          <p:nvSpPr>
            <p:cNvPr id="315" name="Rectangle 520"/>
            <p:cNvSpPr>
              <a:spLocks noChangeArrowheads="1"/>
            </p:cNvSpPr>
            <p:nvPr/>
          </p:nvSpPr>
          <p:spPr bwMode="auto">
            <a:xfrm>
              <a:off x="3080"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\034</a:t>
              </a:r>
            </a:p>
          </p:txBody>
        </p:sp>
        <p:sp>
          <p:nvSpPr>
            <p:cNvPr id="316" name="Rectangle 521"/>
            <p:cNvSpPr>
              <a:spLocks noChangeArrowheads="1"/>
            </p:cNvSpPr>
            <p:nvPr/>
          </p:nvSpPr>
          <p:spPr bwMode="auto">
            <a:xfrm>
              <a:off x="3656"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\035</a:t>
              </a:r>
            </a:p>
          </p:txBody>
        </p:sp>
        <p:sp>
          <p:nvSpPr>
            <p:cNvPr id="317" name="Rectangle 522"/>
            <p:cNvSpPr>
              <a:spLocks noChangeArrowheads="1"/>
            </p:cNvSpPr>
            <p:nvPr/>
          </p:nvSpPr>
          <p:spPr bwMode="auto">
            <a:xfrm>
              <a:off x="4232"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\036</a:t>
              </a:r>
            </a:p>
          </p:txBody>
        </p:sp>
        <p:sp>
          <p:nvSpPr>
            <p:cNvPr id="318" name="Rectangle 523"/>
            <p:cNvSpPr>
              <a:spLocks noChangeArrowheads="1"/>
            </p:cNvSpPr>
            <p:nvPr/>
          </p:nvSpPr>
          <p:spPr bwMode="auto">
            <a:xfrm>
              <a:off x="4808" y="19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\037</a:t>
              </a:r>
            </a:p>
          </p:txBody>
        </p:sp>
        <p:sp>
          <p:nvSpPr>
            <p:cNvPr id="319" name="Rectangle 524"/>
            <p:cNvSpPr>
              <a:spLocks noChangeArrowheads="1"/>
            </p:cNvSpPr>
            <p:nvPr/>
          </p:nvSpPr>
          <p:spPr bwMode="auto">
            <a:xfrm>
              <a:off x="776"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i="1"/>
                <a:t>space</a:t>
              </a:r>
              <a:endParaRPr lang="en-US" altLang="de-DE" sz="2400">
                <a:latin typeface="Helvetica" charset="0"/>
              </a:endParaRPr>
            </a:p>
          </p:txBody>
        </p:sp>
        <p:sp>
          <p:nvSpPr>
            <p:cNvPr id="320" name="Rectangle 525"/>
            <p:cNvSpPr>
              <a:spLocks noChangeArrowheads="1"/>
            </p:cNvSpPr>
            <p:nvPr/>
          </p:nvSpPr>
          <p:spPr bwMode="auto">
            <a:xfrm>
              <a:off x="1352"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321" name="Rectangle 526"/>
            <p:cNvSpPr>
              <a:spLocks noChangeArrowheads="1"/>
            </p:cNvSpPr>
            <p:nvPr/>
          </p:nvSpPr>
          <p:spPr bwMode="auto">
            <a:xfrm>
              <a:off x="1928"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322" name="Rectangle 527"/>
            <p:cNvSpPr>
              <a:spLocks noChangeArrowheads="1"/>
            </p:cNvSpPr>
            <p:nvPr/>
          </p:nvSpPr>
          <p:spPr bwMode="auto">
            <a:xfrm>
              <a:off x="2504"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323" name="Rectangle 528"/>
            <p:cNvSpPr>
              <a:spLocks noChangeArrowheads="1"/>
            </p:cNvSpPr>
            <p:nvPr/>
          </p:nvSpPr>
          <p:spPr bwMode="auto">
            <a:xfrm>
              <a:off x="3080"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324" name="Rectangle 529"/>
            <p:cNvSpPr>
              <a:spLocks noChangeArrowheads="1"/>
            </p:cNvSpPr>
            <p:nvPr/>
          </p:nvSpPr>
          <p:spPr bwMode="auto">
            <a:xfrm>
              <a:off x="3656"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325" name="Rectangle 530"/>
            <p:cNvSpPr>
              <a:spLocks noChangeArrowheads="1"/>
            </p:cNvSpPr>
            <p:nvPr/>
          </p:nvSpPr>
          <p:spPr bwMode="auto">
            <a:xfrm>
              <a:off x="4232"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&amp;</a:t>
              </a:r>
            </a:p>
          </p:txBody>
        </p:sp>
        <p:sp>
          <p:nvSpPr>
            <p:cNvPr id="326" name="Rectangle 531"/>
            <p:cNvSpPr>
              <a:spLocks noChangeArrowheads="1"/>
            </p:cNvSpPr>
            <p:nvPr/>
          </p:nvSpPr>
          <p:spPr bwMode="auto">
            <a:xfrm>
              <a:off x="4808" y="21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327" name="Rectangle 532"/>
            <p:cNvSpPr>
              <a:spLocks noChangeArrowheads="1"/>
            </p:cNvSpPr>
            <p:nvPr/>
          </p:nvSpPr>
          <p:spPr bwMode="auto">
            <a:xfrm>
              <a:off x="776"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328" name="Rectangle 533"/>
            <p:cNvSpPr>
              <a:spLocks noChangeArrowheads="1"/>
            </p:cNvSpPr>
            <p:nvPr/>
          </p:nvSpPr>
          <p:spPr bwMode="auto">
            <a:xfrm>
              <a:off x="1352"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329" name="Rectangle 534"/>
            <p:cNvSpPr>
              <a:spLocks noChangeArrowheads="1"/>
            </p:cNvSpPr>
            <p:nvPr/>
          </p:nvSpPr>
          <p:spPr bwMode="auto">
            <a:xfrm>
              <a:off x="1928"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330" name="Rectangle 535"/>
            <p:cNvSpPr>
              <a:spLocks noChangeArrowheads="1"/>
            </p:cNvSpPr>
            <p:nvPr/>
          </p:nvSpPr>
          <p:spPr bwMode="auto">
            <a:xfrm>
              <a:off x="2504"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331" name="Rectangle 536"/>
            <p:cNvSpPr>
              <a:spLocks noChangeArrowheads="1"/>
            </p:cNvSpPr>
            <p:nvPr/>
          </p:nvSpPr>
          <p:spPr bwMode="auto">
            <a:xfrm>
              <a:off x="3080"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332" name="Rectangle 537"/>
            <p:cNvSpPr>
              <a:spLocks noChangeArrowheads="1"/>
            </p:cNvSpPr>
            <p:nvPr/>
          </p:nvSpPr>
          <p:spPr bwMode="auto">
            <a:xfrm>
              <a:off x="3656"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333" name="Rectangle 538"/>
            <p:cNvSpPr>
              <a:spLocks noChangeArrowheads="1"/>
            </p:cNvSpPr>
            <p:nvPr/>
          </p:nvSpPr>
          <p:spPr bwMode="auto">
            <a:xfrm>
              <a:off x="4232"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334" name="Rectangle 539"/>
            <p:cNvSpPr>
              <a:spLocks noChangeArrowheads="1"/>
            </p:cNvSpPr>
            <p:nvPr/>
          </p:nvSpPr>
          <p:spPr bwMode="auto">
            <a:xfrm>
              <a:off x="4808" y="22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335" name="Rectangle 540"/>
            <p:cNvSpPr>
              <a:spLocks noChangeArrowheads="1"/>
            </p:cNvSpPr>
            <p:nvPr/>
          </p:nvSpPr>
          <p:spPr bwMode="auto">
            <a:xfrm>
              <a:off x="776"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0</a:t>
              </a:r>
              <a:endParaRPr lang="en-US" altLang="de-DE" sz="2400">
                <a:latin typeface="Helvetica" charset="0"/>
              </a:endParaRPr>
            </a:p>
          </p:txBody>
        </p:sp>
        <p:sp>
          <p:nvSpPr>
            <p:cNvPr id="336" name="Rectangle 541"/>
            <p:cNvSpPr>
              <a:spLocks noChangeArrowheads="1"/>
            </p:cNvSpPr>
            <p:nvPr/>
          </p:nvSpPr>
          <p:spPr bwMode="auto">
            <a:xfrm>
              <a:off x="1352"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1</a:t>
              </a:r>
            </a:p>
          </p:txBody>
        </p:sp>
        <p:sp>
          <p:nvSpPr>
            <p:cNvPr id="337" name="Rectangle 542"/>
            <p:cNvSpPr>
              <a:spLocks noChangeArrowheads="1"/>
            </p:cNvSpPr>
            <p:nvPr/>
          </p:nvSpPr>
          <p:spPr bwMode="auto">
            <a:xfrm>
              <a:off x="1928"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2</a:t>
              </a:r>
            </a:p>
          </p:txBody>
        </p:sp>
        <p:sp>
          <p:nvSpPr>
            <p:cNvPr id="338" name="Rectangle 543"/>
            <p:cNvSpPr>
              <a:spLocks noChangeArrowheads="1"/>
            </p:cNvSpPr>
            <p:nvPr/>
          </p:nvSpPr>
          <p:spPr bwMode="auto">
            <a:xfrm>
              <a:off x="2504"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3</a:t>
              </a:r>
            </a:p>
          </p:txBody>
        </p:sp>
        <p:sp>
          <p:nvSpPr>
            <p:cNvPr id="339" name="Rectangle 544"/>
            <p:cNvSpPr>
              <a:spLocks noChangeArrowheads="1"/>
            </p:cNvSpPr>
            <p:nvPr/>
          </p:nvSpPr>
          <p:spPr bwMode="auto">
            <a:xfrm>
              <a:off x="3080"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4</a:t>
              </a:r>
            </a:p>
          </p:txBody>
        </p:sp>
        <p:sp>
          <p:nvSpPr>
            <p:cNvPr id="340" name="Rectangle 545"/>
            <p:cNvSpPr>
              <a:spLocks noChangeArrowheads="1"/>
            </p:cNvSpPr>
            <p:nvPr/>
          </p:nvSpPr>
          <p:spPr bwMode="auto">
            <a:xfrm>
              <a:off x="3656"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5</a:t>
              </a:r>
            </a:p>
          </p:txBody>
        </p:sp>
        <p:sp>
          <p:nvSpPr>
            <p:cNvPr id="341" name="Rectangle 546"/>
            <p:cNvSpPr>
              <a:spLocks noChangeArrowheads="1"/>
            </p:cNvSpPr>
            <p:nvPr/>
          </p:nvSpPr>
          <p:spPr bwMode="auto">
            <a:xfrm>
              <a:off x="4232"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6</a:t>
              </a:r>
            </a:p>
          </p:txBody>
        </p:sp>
        <p:sp>
          <p:nvSpPr>
            <p:cNvPr id="342" name="Rectangle 547"/>
            <p:cNvSpPr>
              <a:spLocks noChangeArrowheads="1"/>
            </p:cNvSpPr>
            <p:nvPr/>
          </p:nvSpPr>
          <p:spPr bwMode="auto">
            <a:xfrm>
              <a:off x="4808" y="24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7</a:t>
              </a:r>
            </a:p>
          </p:txBody>
        </p:sp>
        <p:sp>
          <p:nvSpPr>
            <p:cNvPr id="343" name="Rectangle 548"/>
            <p:cNvSpPr>
              <a:spLocks noChangeArrowheads="1"/>
            </p:cNvSpPr>
            <p:nvPr/>
          </p:nvSpPr>
          <p:spPr bwMode="auto">
            <a:xfrm>
              <a:off x="776"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8</a:t>
              </a:r>
              <a:endParaRPr lang="en-US" altLang="de-DE" sz="2400">
                <a:latin typeface="Helvetica" charset="0"/>
              </a:endParaRPr>
            </a:p>
          </p:txBody>
        </p:sp>
        <p:sp>
          <p:nvSpPr>
            <p:cNvPr id="344" name="Rectangle 549"/>
            <p:cNvSpPr>
              <a:spLocks noChangeArrowheads="1"/>
            </p:cNvSpPr>
            <p:nvPr/>
          </p:nvSpPr>
          <p:spPr bwMode="auto">
            <a:xfrm>
              <a:off x="1352"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9</a:t>
              </a:r>
            </a:p>
          </p:txBody>
        </p:sp>
        <p:sp>
          <p:nvSpPr>
            <p:cNvPr id="345" name="Rectangle 550"/>
            <p:cNvSpPr>
              <a:spLocks noChangeArrowheads="1"/>
            </p:cNvSpPr>
            <p:nvPr/>
          </p:nvSpPr>
          <p:spPr bwMode="auto">
            <a:xfrm>
              <a:off x="1928"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346" name="Rectangle 551"/>
            <p:cNvSpPr>
              <a:spLocks noChangeArrowheads="1"/>
            </p:cNvSpPr>
            <p:nvPr/>
          </p:nvSpPr>
          <p:spPr bwMode="auto">
            <a:xfrm>
              <a:off x="2504"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347" name="Rectangle 552"/>
            <p:cNvSpPr>
              <a:spLocks noChangeArrowheads="1"/>
            </p:cNvSpPr>
            <p:nvPr/>
          </p:nvSpPr>
          <p:spPr bwMode="auto">
            <a:xfrm>
              <a:off x="3080"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&lt;</a:t>
              </a:r>
            </a:p>
          </p:txBody>
        </p:sp>
        <p:sp>
          <p:nvSpPr>
            <p:cNvPr id="348" name="Rectangle 553"/>
            <p:cNvSpPr>
              <a:spLocks noChangeArrowheads="1"/>
            </p:cNvSpPr>
            <p:nvPr/>
          </p:nvSpPr>
          <p:spPr bwMode="auto">
            <a:xfrm>
              <a:off x="3656"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349" name="Rectangle 554"/>
            <p:cNvSpPr>
              <a:spLocks noChangeArrowheads="1"/>
            </p:cNvSpPr>
            <p:nvPr/>
          </p:nvSpPr>
          <p:spPr bwMode="auto">
            <a:xfrm>
              <a:off x="4232"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&gt;</a:t>
              </a:r>
            </a:p>
          </p:txBody>
        </p:sp>
        <p:sp>
          <p:nvSpPr>
            <p:cNvPr id="350" name="Rectangle 555"/>
            <p:cNvSpPr>
              <a:spLocks noChangeArrowheads="1"/>
            </p:cNvSpPr>
            <p:nvPr/>
          </p:nvSpPr>
          <p:spPr bwMode="auto">
            <a:xfrm>
              <a:off x="4808" y="26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351" name="Rectangle 556"/>
            <p:cNvSpPr>
              <a:spLocks noChangeArrowheads="1"/>
            </p:cNvSpPr>
            <p:nvPr/>
          </p:nvSpPr>
          <p:spPr bwMode="auto">
            <a:xfrm>
              <a:off x="776"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352" name="Rectangle 557"/>
            <p:cNvSpPr>
              <a:spLocks noChangeArrowheads="1"/>
            </p:cNvSpPr>
            <p:nvPr/>
          </p:nvSpPr>
          <p:spPr bwMode="auto">
            <a:xfrm>
              <a:off x="1352"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a:t>
              </a:r>
            </a:p>
          </p:txBody>
        </p:sp>
        <p:sp>
          <p:nvSpPr>
            <p:cNvPr id="353" name="Rectangle 558"/>
            <p:cNvSpPr>
              <a:spLocks noChangeArrowheads="1"/>
            </p:cNvSpPr>
            <p:nvPr/>
          </p:nvSpPr>
          <p:spPr bwMode="auto">
            <a:xfrm>
              <a:off x="1928"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p>
          </p:txBody>
        </p:sp>
        <p:sp>
          <p:nvSpPr>
            <p:cNvPr id="354" name="Rectangle 559"/>
            <p:cNvSpPr>
              <a:spLocks noChangeArrowheads="1"/>
            </p:cNvSpPr>
            <p:nvPr/>
          </p:nvSpPr>
          <p:spPr bwMode="auto">
            <a:xfrm>
              <a:off x="2504"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C</a:t>
              </a:r>
            </a:p>
          </p:txBody>
        </p:sp>
        <p:sp>
          <p:nvSpPr>
            <p:cNvPr id="355" name="Rectangle 560"/>
            <p:cNvSpPr>
              <a:spLocks noChangeArrowheads="1"/>
            </p:cNvSpPr>
            <p:nvPr/>
          </p:nvSpPr>
          <p:spPr bwMode="auto">
            <a:xfrm>
              <a:off x="3080"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D</a:t>
              </a:r>
            </a:p>
          </p:txBody>
        </p:sp>
        <p:sp>
          <p:nvSpPr>
            <p:cNvPr id="356" name="Rectangle 561"/>
            <p:cNvSpPr>
              <a:spLocks noChangeArrowheads="1"/>
            </p:cNvSpPr>
            <p:nvPr/>
          </p:nvSpPr>
          <p:spPr bwMode="auto">
            <a:xfrm>
              <a:off x="3656"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E</a:t>
              </a:r>
            </a:p>
          </p:txBody>
        </p:sp>
        <p:sp>
          <p:nvSpPr>
            <p:cNvPr id="357" name="Rectangle 562"/>
            <p:cNvSpPr>
              <a:spLocks noChangeArrowheads="1"/>
            </p:cNvSpPr>
            <p:nvPr/>
          </p:nvSpPr>
          <p:spPr bwMode="auto">
            <a:xfrm>
              <a:off x="4232"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358" name="Rectangle 563"/>
            <p:cNvSpPr>
              <a:spLocks noChangeArrowheads="1"/>
            </p:cNvSpPr>
            <p:nvPr/>
          </p:nvSpPr>
          <p:spPr bwMode="auto">
            <a:xfrm>
              <a:off x="4808" y="27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G</a:t>
              </a:r>
            </a:p>
          </p:txBody>
        </p:sp>
        <p:sp>
          <p:nvSpPr>
            <p:cNvPr id="359" name="Rectangle 564"/>
            <p:cNvSpPr>
              <a:spLocks noChangeArrowheads="1"/>
            </p:cNvSpPr>
            <p:nvPr/>
          </p:nvSpPr>
          <p:spPr bwMode="auto">
            <a:xfrm>
              <a:off x="776"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H</a:t>
              </a:r>
              <a:endParaRPr lang="en-US" altLang="de-DE" sz="2400">
                <a:latin typeface="Helvetica" charset="0"/>
              </a:endParaRPr>
            </a:p>
          </p:txBody>
        </p:sp>
        <p:sp>
          <p:nvSpPr>
            <p:cNvPr id="360" name="Rectangle 565"/>
            <p:cNvSpPr>
              <a:spLocks noChangeArrowheads="1"/>
            </p:cNvSpPr>
            <p:nvPr/>
          </p:nvSpPr>
          <p:spPr bwMode="auto">
            <a:xfrm>
              <a:off x="1352"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I</a:t>
              </a:r>
            </a:p>
          </p:txBody>
        </p:sp>
        <p:sp>
          <p:nvSpPr>
            <p:cNvPr id="361" name="Rectangle 566"/>
            <p:cNvSpPr>
              <a:spLocks noChangeArrowheads="1"/>
            </p:cNvSpPr>
            <p:nvPr/>
          </p:nvSpPr>
          <p:spPr bwMode="auto">
            <a:xfrm>
              <a:off x="1928"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J</a:t>
              </a:r>
            </a:p>
          </p:txBody>
        </p:sp>
        <p:sp>
          <p:nvSpPr>
            <p:cNvPr id="362" name="Rectangle 567"/>
            <p:cNvSpPr>
              <a:spLocks noChangeArrowheads="1"/>
            </p:cNvSpPr>
            <p:nvPr/>
          </p:nvSpPr>
          <p:spPr bwMode="auto">
            <a:xfrm>
              <a:off x="2504"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K</a:t>
              </a:r>
            </a:p>
          </p:txBody>
        </p:sp>
        <p:sp>
          <p:nvSpPr>
            <p:cNvPr id="363" name="Rectangle 568"/>
            <p:cNvSpPr>
              <a:spLocks noChangeArrowheads="1"/>
            </p:cNvSpPr>
            <p:nvPr/>
          </p:nvSpPr>
          <p:spPr bwMode="auto">
            <a:xfrm>
              <a:off x="3080"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L</a:t>
              </a:r>
            </a:p>
          </p:txBody>
        </p:sp>
        <p:sp>
          <p:nvSpPr>
            <p:cNvPr id="364" name="Rectangle 569"/>
            <p:cNvSpPr>
              <a:spLocks noChangeArrowheads="1"/>
            </p:cNvSpPr>
            <p:nvPr/>
          </p:nvSpPr>
          <p:spPr bwMode="auto">
            <a:xfrm>
              <a:off x="3656"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M</a:t>
              </a:r>
            </a:p>
          </p:txBody>
        </p:sp>
        <p:sp>
          <p:nvSpPr>
            <p:cNvPr id="365" name="Rectangle 570"/>
            <p:cNvSpPr>
              <a:spLocks noChangeArrowheads="1"/>
            </p:cNvSpPr>
            <p:nvPr/>
          </p:nvSpPr>
          <p:spPr bwMode="auto">
            <a:xfrm>
              <a:off x="4232"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366" name="Rectangle 571"/>
            <p:cNvSpPr>
              <a:spLocks noChangeArrowheads="1"/>
            </p:cNvSpPr>
            <p:nvPr/>
          </p:nvSpPr>
          <p:spPr bwMode="auto">
            <a:xfrm>
              <a:off x="4808" y="29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O</a:t>
              </a:r>
            </a:p>
          </p:txBody>
        </p:sp>
        <p:sp>
          <p:nvSpPr>
            <p:cNvPr id="367" name="Rectangle 572"/>
            <p:cNvSpPr>
              <a:spLocks noChangeArrowheads="1"/>
            </p:cNvSpPr>
            <p:nvPr/>
          </p:nvSpPr>
          <p:spPr bwMode="auto">
            <a:xfrm>
              <a:off x="776"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P</a:t>
              </a:r>
              <a:endParaRPr lang="en-US" altLang="de-DE" sz="2400">
                <a:latin typeface="Helvetica" charset="0"/>
              </a:endParaRPr>
            </a:p>
          </p:txBody>
        </p:sp>
        <p:sp>
          <p:nvSpPr>
            <p:cNvPr id="368" name="Rectangle 573"/>
            <p:cNvSpPr>
              <a:spLocks noChangeArrowheads="1"/>
            </p:cNvSpPr>
            <p:nvPr/>
          </p:nvSpPr>
          <p:spPr bwMode="auto">
            <a:xfrm>
              <a:off x="1352"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Q</a:t>
              </a:r>
            </a:p>
          </p:txBody>
        </p:sp>
        <p:sp>
          <p:nvSpPr>
            <p:cNvPr id="369" name="Rectangle 574"/>
            <p:cNvSpPr>
              <a:spLocks noChangeArrowheads="1"/>
            </p:cNvSpPr>
            <p:nvPr/>
          </p:nvSpPr>
          <p:spPr bwMode="auto">
            <a:xfrm>
              <a:off x="1928"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370" name="Rectangle 575"/>
            <p:cNvSpPr>
              <a:spLocks noChangeArrowheads="1"/>
            </p:cNvSpPr>
            <p:nvPr/>
          </p:nvSpPr>
          <p:spPr bwMode="auto">
            <a:xfrm>
              <a:off x="2504"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S</a:t>
              </a:r>
            </a:p>
          </p:txBody>
        </p:sp>
        <p:sp>
          <p:nvSpPr>
            <p:cNvPr id="371" name="Rectangle 576"/>
            <p:cNvSpPr>
              <a:spLocks noChangeArrowheads="1"/>
            </p:cNvSpPr>
            <p:nvPr/>
          </p:nvSpPr>
          <p:spPr bwMode="auto">
            <a:xfrm>
              <a:off x="3080"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372" name="Rectangle 577"/>
            <p:cNvSpPr>
              <a:spLocks noChangeArrowheads="1"/>
            </p:cNvSpPr>
            <p:nvPr/>
          </p:nvSpPr>
          <p:spPr bwMode="auto">
            <a:xfrm>
              <a:off x="3656"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U</a:t>
              </a:r>
            </a:p>
          </p:txBody>
        </p:sp>
        <p:sp>
          <p:nvSpPr>
            <p:cNvPr id="373" name="Rectangle 578"/>
            <p:cNvSpPr>
              <a:spLocks noChangeArrowheads="1"/>
            </p:cNvSpPr>
            <p:nvPr/>
          </p:nvSpPr>
          <p:spPr bwMode="auto">
            <a:xfrm>
              <a:off x="4232"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V</a:t>
              </a:r>
            </a:p>
          </p:txBody>
        </p:sp>
        <p:sp>
          <p:nvSpPr>
            <p:cNvPr id="374" name="Rectangle 579"/>
            <p:cNvSpPr>
              <a:spLocks noChangeArrowheads="1"/>
            </p:cNvSpPr>
            <p:nvPr/>
          </p:nvSpPr>
          <p:spPr bwMode="auto">
            <a:xfrm>
              <a:off x="4808" y="30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W</a:t>
              </a:r>
            </a:p>
          </p:txBody>
        </p:sp>
        <p:sp>
          <p:nvSpPr>
            <p:cNvPr id="375" name="Rectangle 580"/>
            <p:cNvSpPr>
              <a:spLocks noChangeArrowheads="1"/>
            </p:cNvSpPr>
            <p:nvPr/>
          </p:nvSpPr>
          <p:spPr bwMode="auto">
            <a:xfrm>
              <a:off x="776"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X</a:t>
              </a:r>
              <a:endParaRPr lang="en-US" altLang="de-DE" sz="2400">
                <a:latin typeface="Helvetica" charset="0"/>
              </a:endParaRPr>
            </a:p>
          </p:txBody>
        </p:sp>
        <p:sp>
          <p:nvSpPr>
            <p:cNvPr id="376" name="Rectangle 581"/>
            <p:cNvSpPr>
              <a:spLocks noChangeArrowheads="1"/>
            </p:cNvSpPr>
            <p:nvPr/>
          </p:nvSpPr>
          <p:spPr bwMode="auto">
            <a:xfrm>
              <a:off x="1352"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Y</a:t>
              </a:r>
            </a:p>
          </p:txBody>
        </p:sp>
        <p:sp>
          <p:nvSpPr>
            <p:cNvPr id="377" name="Rectangle 582"/>
            <p:cNvSpPr>
              <a:spLocks noChangeArrowheads="1"/>
            </p:cNvSpPr>
            <p:nvPr/>
          </p:nvSpPr>
          <p:spPr bwMode="auto">
            <a:xfrm>
              <a:off x="1928"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Z</a:t>
              </a:r>
            </a:p>
          </p:txBody>
        </p:sp>
        <p:sp>
          <p:nvSpPr>
            <p:cNvPr id="378" name="Rectangle 583"/>
            <p:cNvSpPr>
              <a:spLocks noChangeArrowheads="1"/>
            </p:cNvSpPr>
            <p:nvPr/>
          </p:nvSpPr>
          <p:spPr bwMode="auto">
            <a:xfrm>
              <a:off x="2504"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379" name="Rectangle 584"/>
            <p:cNvSpPr>
              <a:spLocks noChangeArrowheads="1"/>
            </p:cNvSpPr>
            <p:nvPr/>
          </p:nvSpPr>
          <p:spPr bwMode="auto">
            <a:xfrm>
              <a:off x="3080"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380" name="Rectangle 585"/>
            <p:cNvSpPr>
              <a:spLocks noChangeArrowheads="1"/>
            </p:cNvSpPr>
            <p:nvPr/>
          </p:nvSpPr>
          <p:spPr bwMode="auto">
            <a:xfrm>
              <a:off x="3656"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381" name="Rectangle 586"/>
            <p:cNvSpPr>
              <a:spLocks noChangeArrowheads="1"/>
            </p:cNvSpPr>
            <p:nvPr/>
          </p:nvSpPr>
          <p:spPr bwMode="auto">
            <a:xfrm>
              <a:off x="4232"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382" name="Rectangle 587"/>
            <p:cNvSpPr>
              <a:spLocks noChangeArrowheads="1"/>
            </p:cNvSpPr>
            <p:nvPr/>
          </p:nvSpPr>
          <p:spPr bwMode="auto">
            <a:xfrm>
              <a:off x="4808" y="324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a:latin typeface="Helvetica" charset="0"/>
                </a:rPr>
                <a:t>_</a:t>
              </a:r>
            </a:p>
          </p:txBody>
        </p:sp>
        <p:sp>
          <p:nvSpPr>
            <p:cNvPr id="383" name="Rectangle 588"/>
            <p:cNvSpPr>
              <a:spLocks noChangeArrowheads="1"/>
            </p:cNvSpPr>
            <p:nvPr/>
          </p:nvSpPr>
          <p:spPr bwMode="auto">
            <a:xfrm>
              <a:off x="776"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endParaRPr lang="en-US" altLang="de-DE" sz="2400">
                <a:latin typeface="Helvetica" charset="0"/>
              </a:endParaRPr>
            </a:p>
          </p:txBody>
        </p:sp>
        <p:sp>
          <p:nvSpPr>
            <p:cNvPr id="384" name="Rectangle 589"/>
            <p:cNvSpPr>
              <a:spLocks noChangeArrowheads="1"/>
            </p:cNvSpPr>
            <p:nvPr/>
          </p:nvSpPr>
          <p:spPr bwMode="auto">
            <a:xfrm>
              <a:off x="1352"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a:t>
              </a:r>
            </a:p>
          </p:txBody>
        </p:sp>
        <p:sp>
          <p:nvSpPr>
            <p:cNvPr id="385" name="Rectangle 590"/>
            <p:cNvSpPr>
              <a:spLocks noChangeArrowheads="1"/>
            </p:cNvSpPr>
            <p:nvPr/>
          </p:nvSpPr>
          <p:spPr bwMode="auto">
            <a:xfrm>
              <a:off x="1928"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b</a:t>
              </a:r>
            </a:p>
          </p:txBody>
        </p:sp>
        <p:sp>
          <p:nvSpPr>
            <p:cNvPr id="386" name="Rectangle 591"/>
            <p:cNvSpPr>
              <a:spLocks noChangeArrowheads="1"/>
            </p:cNvSpPr>
            <p:nvPr/>
          </p:nvSpPr>
          <p:spPr bwMode="auto">
            <a:xfrm>
              <a:off x="2504"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c</a:t>
              </a:r>
            </a:p>
          </p:txBody>
        </p:sp>
        <p:sp>
          <p:nvSpPr>
            <p:cNvPr id="387" name="Rectangle 592"/>
            <p:cNvSpPr>
              <a:spLocks noChangeArrowheads="1"/>
            </p:cNvSpPr>
            <p:nvPr/>
          </p:nvSpPr>
          <p:spPr bwMode="auto">
            <a:xfrm>
              <a:off x="3080"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d</a:t>
              </a:r>
            </a:p>
          </p:txBody>
        </p:sp>
        <p:sp>
          <p:nvSpPr>
            <p:cNvPr id="388" name="Rectangle 593"/>
            <p:cNvSpPr>
              <a:spLocks noChangeArrowheads="1"/>
            </p:cNvSpPr>
            <p:nvPr/>
          </p:nvSpPr>
          <p:spPr bwMode="auto">
            <a:xfrm>
              <a:off x="3656"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e</a:t>
              </a:r>
            </a:p>
          </p:txBody>
        </p:sp>
        <p:sp>
          <p:nvSpPr>
            <p:cNvPr id="389" name="Rectangle 594"/>
            <p:cNvSpPr>
              <a:spLocks noChangeArrowheads="1"/>
            </p:cNvSpPr>
            <p:nvPr/>
          </p:nvSpPr>
          <p:spPr bwMode="auto">
            <a:xfrm>
              <a:off x="4232"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f</a:t>
              </a:r>
            </a:p>
          </p:txBody>
        </p:sp>
        <p:sp>
          <p:nvSpPr>
            <p:cNvPr id="390" name="Rectangle 595"/>
            <p:cNvSpPr>
              <a:spLocks noChangeArrowheads="1"/>
            </p:cNvSpPr>
            <p:nvPr/>
          </p:nvSpPr>
          <p:spPr bwMode="auto">
            <a:xfrm>
              <a:off x="4808" y="340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g</a:t>
              </a:r>
            </a:p>
          </p:txBody>
        </p:sp>
        <p:sp>
          <p:nvSpPr>
            <p:cNvPr id="391" name="Rectangle 596"/>
            <p:cNvSpPr>
              <a:spLocks noChangeArrowheads="1"/>
            </p:cNvSpPr>
            <p:nvPr/>
          </p:nvSpPr>
          <p:spPr bwMode="auto">
            <a:xfrm>
              <a:off x="776"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h</a:t>
              </a:r>
              <a:endParaRPr lang="en-US" altLang="de-DE" sz="2400">
                <a:latin typeface="Helvetica" charset="0"/>
              </a:endParaRPr>
            </a:p>
          </p:txBody>
        </p:sp>
        <p:sp>
          <p:nvSpPr>
            <p:cNvPr id="392" name="Rectangle 597"/>
            <p:cNvSpPr>
              <a:spLocks noChangeArrowheads="1"/>
            </p:cNvSpPr>
            <p:nvPr/>
          </p:nvSpPr>
          <p:spPr bwMode="auto">
            <a:xfrm>
              <a:off x="1352"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i</a:t>
              </a:r>
            </a:p>
          </p:txBody>
        </p:sp>
        <p:sp>
          <p:nvSpPr>
            <p:cNvPr id="393" name="Rectangle 598"/>
            <p:cNvSpPr>
              <a:spLocks noChangeArrowheads="1"/>
            </p:cNvSpPr>
            <p:nvPr/>
          </p:nvSpPr>
          <p:spPr bwMode="auto">
            <a:xfrm>
              <a:off x="1928"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j</a:t>
              </a:r>
            </a:p>
          </p:txBody>
        </p:sp>
        <p:sp>
          <p:nvSpPr>
            <p:cNvPr id="394" name="Rectangle 599"/>
            <p:cNvSpPr>
              <a:spLocks noChangeArrowheads="1"/>
            </p:cNvSpPr>
            <p:nvPr/>
          </p:nvSpPr>
          <p:spPr bwMode="auto">
            <a:xfrm>
              <a:off x="2504"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k</a:t>
              </a:r>
            </a:p>
          </p:txBody>
        </p:sp>
        <p:sp>
          <p:nvSpPr>
            <p:cNvPr id="395" name="Rectangle 600"/>
            <p:cNvSpPr>
              <a:spLocks noChangeArrowheads="1"/>
            </p:cNvSpPr>
            <p:nvPr/>
          </p:nvSpPr>
          <p:spPr bwMode="auto">
            <a:xfrm>
              <a:off x="3080"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l</a:t>
              </a:r>
            </a:p>
          </p:txBody>
        </p:sp>
        <p:sp>
          <p:nvSpPr>
            <p:cNvPr id="396" name="Rectangle 601"/>
            <p:cNvSpPr>
              <a:spLocks noChangeArrowheads="1"/>
            </p:cNvSpPr>
            <p:nvPr/>
          </p:nvSpPr>
          <p:spPr bwMode="auto">
            <a:xfrm>
              <a:off x="3656"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m</a:t>
              </a:r>
            </a:p>
          </p:txBody>
        </p:sp>
        <p:sp>
          <p:nvSpPr>
            <p:cNvPr id="397" name="Rectangle 602"/>
            <p:cNvSpPr>
              <a:spLocks noChangeArrowheads="1"/>
            </p:cNvSpPr>
            <p:nvPr/>
          </p:nvSpPr>
          <p:spPr bwMode="auto">
            <a:xfrm>
              <a:off x="4232"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n</a:t>
              </a:r>
            </a:p>
          </p:txBody>
        </p:sp>
        <p:sp>
          <p:nvSpPr>
            <p:cNvPr id="398" name="Rectangle 603"/>
            <p:cNvSpPr>
              <a:spLocks noChangeArrowheads="1"/>
            </p:cNvSpPr>
            <p:nvPr/>
          </p:nvSpPr>
          <p:spPr bwMode="auto">
            <a:xfrm>
              <a:off x="4808" y="356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o</a:t>
              </a:r>
            </a:p>
          </p:txBody>
        </p:sp>
        <p:sp>
          <p:nvSpPr>
            <p:cNvPr id="399" name="Rectangle 604"/>
            <p:cNvSpPr>
              <a:spLocks noChangeArrowheads="1"/>
            </p:cNvSpPr>
            <p:nvPr/>
          </p:nvSpPr>
          <p:spPr bwMode="auto">
            <a:xfrm>
              <a:off x="776"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p</a:t>
              </a:r>
              <a:endParaRPr lang="en-US" altLang="de-DE" sz="2400">
                <a:latin typeface="Helvetica" charset="0"/>
              </a:endParaRPr>
            </a:p>
          </p:txBody>
        </p:sp>
        <p:sp>
          <p:nvSpPr>
            <p:cNvPr id="400" name="Rectangle 605"/>
            <p:cNvSpPr>
              <a:spLocks noChangeArrowheads="1"/>
            </p:cNvSpPr>
            <p:nvPr/>
          </p:nvSpPr>
          <p:spPr bwMode="auto">
            <a:xfrm>
              <a:off x="1352"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q</a:t>
              </a:r>
            </a:p>
          </p:txBody>
        </p:sp>
        <p:sp>
          <p:nvSpPr>
            <p:cNvPr id="401" name="Rectangle 606"/>
            <p:cNvSpPr>
              <a:spLocks noChangeArrowheads="1"/>
            </p:cNvSpPr>
            <p:nvPr/>
          </p:nvSpPr>
          <p:spPr bwMode="auto">
            <a:xfrm>
              <a:off x="1928"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r</a:t>
              </a:r>
            </a:p>
          </p:txBody>
        </p:sp>
        <p:sp>
          <p:nvSpPr>
            <p:cNvPr id="402" name="Rectangle 607"/>
            <p:cNvSpPr>
              <a:spLocks noChangeArrowheads="1"/>
            </p:cNvSpPr>
            <p:nvPr/>
          </p:nvSpPr>
          <p:spPr bwMode="auto">
            <a:xfrm>
              <a:off x="2504"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s</a:t>
              </a:r>
            </a:p>
          </p:txBody>
        </p:sp>
        <p:sp>
          <p:nvSpPr>
            <p:cNvPr id="403" name="Rectangle 608"/>
            <p:cNvSpPr>
              <a:spLocks noChangeArrowheads="1"/>
            </p:cNvSpPr>
            <p:nvPr/>
          </p:nvSpPr>
          <p:spPr bwMode="auto">
            <a:xfrm>
              <a:off x="3080"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t</a:t>
              </a:r>
            </a:p>
          </p:txBody>
        </p:sp>
        <p:sp>
          <p:nvSpPr>
            <p:cNvPr id="404" name="Rectangle 609"/>
            <p:cNvSpPr>
              <a:spLocks noChangeArrowheads="1"/>
            </p:cNvSpPr>
            <p:nvPr/>
          </p:nvSpPr>
          <p:spPr bwMode="auto">
            <a:xfrm>
              <a:off x="3656"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u</a:t>
              </a:r>
            </a:p>
          </p:txBody>
        </p:sp>
        <p:sp>
          <p:nvSpPr>
            <p:cNvPr id="405" name="Rectangle 610"/>
            <p:cNvSpPr>
              <a:spLocks noChangeArrowheads="1"/>
            </p:cNvSpPr>
            <p:nvPr/>
          </p:nvSpPr>
          <p:spPr bwMode="auto">
            <a:xfrm>
              <a:off x="4232"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v</a:t>
              </a:r>
            </a:p>
          </p:txBody>
        </p:sp>
        <p:sp>
          <p:nvSpPr>
            <p:cNvPr id="406" name="Rectangle 611"/>
            <p:cNvSpPr>
              <a:spLocks noChangeArrowheads="1"/>
            </p:cNvSpPr>
            <p:nvPr/>
          </p:nvSpPr>
          <p:spPr bwMode="auto">
            <a:xfrm>
              <a:off x="4808" y="372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w</a:t>
              </a:r>
            </a:p>
          </p:txBody>
        </p:sp>
        <p:sp>
          <p:nvSpPr>
            <p:cNvPr id="407" name="Rectangle 612"/>
            <p:cNvSpPr>
              <a:spLocks noChangeArrowheads="1"/>
            </p:cNvSpPr>
            <p:nvPr/>
          </p:nvSpPr>
          <p:spPr bwMode="auto">
            <a:xfrm>
              <a:off x="776"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x</a:t>
              </a:r>
              <a:endParaRPr lang="en-US" altLang="de-DE" sz="2400">
                <a:latin typeface="Helvetica" charset="0"/>
              </a:endParaRPr>
            </a:p>
          </p:txBody>
        </p:sp>
        <p:sp>
          <p:nvSpPr>
            <p:cNvPr id="408" name="Rectangle 613"/>
            <p:cNvSpPr>
              <a:spLocks noChangeArrowheads="1"/>
            </p:cNvSpPr>
            <p:nvPr/>
          </p:nvSpPr>
          <p:spPr bwMode="auto">
            <a:xfrm>
              <a:off x="1352"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y</a:t>
              </a:r>
            </a:p>
          </p:txBody>
        </p:sp>
        <p:sp>
          <p:nvSpPr>
            <p:cNvPr id="409" name="Rectangle 614"/>
            <p:cNvSpPr>
              <a:spLocks noChangeArrowheads="1"/>
            </p:cNvSpPr>
            <p:nvPr/>
          </p:nvSpPr>
          <p:spPr bwMode="auto">
            <a:xfrm>
              <a:off x="1928"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z</a:t>
              </a:r>
            </a:p>
          </p:txBody>
        </p:sp>
        <p:sp>
          <p:nvSpPr>
            <p:cNvPr id="410" name="Rectangle 615"/>
            <p:cNvSpPr>
              <a:spLocks noChangeArrowheads="1"/>
            </p:cNvSpPr>
            <p:nvPr/>
          </p:nvSpPr>
          <p:spPr bwMode="auto">
            <a:xfrm>
              <a:off x="2504"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411" name="Rectangle 616"/>
            <p:cNvSpPr>
              <a:spLocks noChangeArrowheads="1"/>
            </p:cNvSpPr>
            <p:nvPr/>
          </p:nvSpPr>
          <p:spPr bwMode="auto">
            <a:xfrm>
              <a:off x="3080"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412" name="Rectangle 617"/>
            <p:cNvSpPr>
              <a:spLocks noChangeArrowheads="1"/>
            </p:cNvSpPr>
            <p:nvPr/>
          </p:nvSpPr>
          <p:spPr bwMode="auto">
            <a:xfrm>
              <a:off x="3656"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lnSpc>
                  <a:spcPct val="85000"/>
                </a:lnSpc>
                <a:spcBef>
                  <a:spcPct val="10000"/>
                </a:spcBef>
              </a:pPr>
              <a:r>
                <a:rPr lang="en-US" altLang="de-DE">
                  <a:latin typeface="Helvetica" charset="0"/>
                </a:rPr>
                <a:t>}</a:t>
              </a:r>
            </a:p>
          </p:txBody>
        </p:sp>
        <p:sp>
          <p:nvSpPr>
            <p:cNvPr id="413" name="Rectangle 618"/>
            <p:cNvSpPr>
              <a:spLocks noChangeArrowheads="1"/>
            </p:cNvSpPr>
            <p:nvPr/>
          </p:nvSpPr>
          <p:spPr bwMode="auto">
            <a:xfrm>
              <a:off x="4232"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a:t>
              </a:r>
            </a:p>
          </p:txBody>
        </p:sp>
        <p:sp>
          <p:nvSpPr>
            <p:cNvPr id="414" name="Rectangle 619"/>
            <p:cNvSpPr>
              <a:spLocks noChangeArrowheads="1"/>
            </p:cNvSpPr>
            <p:nvPr/>
          </p:nvSpPr>
          <p:spPr bwMode="auto">
            <a:xfrm>
              <a:off x="4808" y="3888"/>
              <a:ext cx="576" cy="16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lstStyle/>
            <a:p>
              <a:pPr algn="ctr">
                <a:lnSpc>
                  <a:spcPct val="85000"/>
                </a:lnSpc>
                <a:spcBef>
                  <a:spcPct val="10000"/>
                </a:spcBef>
              </a:pPr>
              <a:r>
                <a:rPr lang="en-US" altLang="de-DE">
                  <a:latin typeface="Helvetica" charset="0"/>
                </a:rPr>
                <a:t>\177</a:t>
              </a:r>
            </a:p>
          </p:txBody>
        </p:sp>
      </p:grpSp>
      <p:sp>
        <p:nvSpPr>
          <p:cNvPr id="2" name="Foliennummernplatzhalter 1">
            <a:extLst>
              <a:ext uri="{FF2B5EF4-FFF2-40B4-BE49-F238E27FC236}">
                <a16:creationId xmlns:a16="http://schemas.microsoft.com/office/drawing/2014/main" id="{BB3EF10C-237F-564E-B70C-D69865F72A3B}"/>
              </a:ext>
            </a:extLst>
          </p:cNvPr>
          <p:cNvSpPr>
            <a:spLocks noGrp="1"/>
          </p:cNvSpPr>
          <p:nvPr>
            <p:ph type="sldNum" sz="quarter" idx="12"/>
          </p:nvPr>
        </p:nvSpPr>
        <p:spPr/>
        <p:txBody>
          <a:bodyPr/>
          <a:lstStyle/>
          <a:p>
            <a:fld id="{08F1C22C-56B7-8E4A-A85D-6B5E4AB162C3}" type="slidenum">
              <a:rPr lang="en-US" altLang="de-DE" smtClean="0"/>
              <a:pPr/>
              <a:t>16</a:t>
            </a:fld>
            <a:endParaRPr lang="en-US" altLang="de-DE"/>
          </a:p>
        </p:txBody>
      </p:sp>
    </p:spTree>
    <p:extLst>
      <p:ext uri="{BB962C8B-B14F-4D97-AF65-F5344CB8AC3E}">
        <p14:creationId xmlns:p14="http://schemas.microsoft.com/office/powerpoint/2010/main" val="10805304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739817"/>
                                        </p:tgtEl>
                                        <p:attrNameLst>
                                          <p:attrName>style.visibility</p:attrName>
                                        </p:attrNameLst>
                                      </p:cBhvr>
                                      <p:to>
                                        <p:strVal val="visible"/>
                                      </p:to>
                                    </p:set>
                                  </p:childTnLst>
                                </p:cTn>
                              </p:par>
                              <p:par>
                                <p:cTn id="7" presetID="3" presetClass="emph" presetSubtype="2" fill="hold" grpId="0" nodeType="withEffect">
                                  <p:stCondLst>
                                    <p:cond delay="0"/>
                                  </p:stCondLst>
                                  <p:childTnLst>
                                    <p:animClr clrSpc="rgb" dir="cw">
                                      <p:cBhvr override="childStyle">
                                        <p:cTn id="8" dur="100" fill="hold"/>
                                        <p:tgtEl>
                                          <p:spTgt spid="739783"/>
                                        </p:tgtEl>
                                        <p:attrNameLst>
                                          <p:attrName>style.color</p:attrName>
                                        </p:attrNameLst>
                                      </p:cBhvr>
                                      <p:to>
                                        <a:srgbClr val="FF0000"/>
                                      </p:to>
                                    </p:animClr>
                                  </p:childTnLst>
                                </p:cTn>
                              </p:par>
                              <p:par>
                                <p:cTn id="9" presetID="3" presetClass="emph" presetSubtype="2" fill="hold" grpId="0" nodeType="withEffect">
                                  <p:stCondLst>
                                    <p:cond delay="0"/>
                                  </p:stCondLst>
                                  <p:childTnLst>
                                    <p:animClr clrSpc="rgb" dir="cw">
                                      <p:cBhvr override="childStyle">
                                        <p:cTn id="10" dur="100" fill="hold"/>
                                        <p:tgtEl>
                                          <p:spTgt spid="739798"/>
                                        </p:tgtEl>
                                        <p:attrNameLst>
                                          <p:attrName>style.color</p:attrName>
                                        </p:attrNameLst>
                                      </p:cBhvr>
                                      <p:to>
                                        <a:srgbClr val="FF0000"/>
                                      </p:to>
                                    </p:animClr>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2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9783" grpId="0"/>
      <p:bldP spid="739798" grpId="0"/>
      <p:bldP spid="739817"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45474"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Notes on Character Representation </a:t>
            </a:r>
            <a:endParaRPr lang="en-US" altLang="de-DE">
              <a:solidFill>
                <a:schemeClr val="tx1"/>
              </a:solidFill>
            </a:endParaRPr>
          </a:p>
        </p:txBody>
      </p:sp>
      <p:sp>
        <p:nvSpPr>
          <p:cNvPr id="745475" name="Rectangle 3"/>
          <p:cNvSpPr>
            <a:spLocks noChangeArrowheads="1"/>
          </p:cNvSpPr>
          <p:nvPr/>
        </p:nvSpPr>
        <p:spPr bwMode="auto">
          <a:xfrm>
            <a:off x="482600" y="1155700"/>
            <a:ext cx="81280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first thing to remember about the Unicode table from the previous slide is that you don’t actually have to learn the numeric codes for the characters.  The important observation is that a character </a:t>
            </a:r>
            <a:r>
              <a:rPr lang="en-US" altLang="de-DE" sz="2400" i="1">
                <a:latin typeface="Times New Roman" charset="0"/>
              </a:rPr>
              <a:t>has</a:t>
            </a:r>
            <a:r>
              <a:rPr lang="en-US" altLang="de-DE" sz="2400">
                <a:latin typeface="Times New Roman" charset="0"/>
              </a:rPr>
              <a:t> a numeric representation, and not what that representation happens to be.</a:t>
            </a:r>
          </a:p>
        </p:txBody>
      </p:sp>
      <p:sp>
        <p:nvSpPr>
          <p:cNvPr id="745476" name="Rectangle 4"/>
          <p:cNvSpPr>
            <a:spLocks noChangeArrowheads="1"/>
          </p:cNvSpPr>
          <p:nvPr/>
        </p:nvSpPr>
        <p:spPr bwMode="auto">
          <a:xfrm>
            <a:off x="482600" y="2890838"/>
            <a:ext cx="8131175" cy="175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To specify a character in a Java program, you need to use a character literal, which consists of the desired character enclosed in single quotation marks.  Thus, the literal </a:t>
            </a:r>
            <a:r>
              <a:rPr lang="en-US" altLang="de-DE" sz="2200" b="1" dirty="0">
                <a:latin typeface="Courier New" charset="0"/>
              </a:rPr>
              <a:t>'A'</a:t>
            </a:r>
            <a:r>
              <a:rPr lang="en-US" altLang="de-DE" sz="2400" dirty="0">
                <a:latin typeface="Times New Roman" charset="0"/>
              </a:rPr>
              <a:t> in a program indicates the Unicode representation for an uppercase </a:t>
            </a:r>
            <a:r>
              <a:rPr lang="en-US" altLang="de-DE" sz="2000" dirty="0">
                <a:latin typeface="Helvetica" charset="0"/>
              </a:rPr>
              <a:t>A</a:t>
            </a:r>
            <a:r>
              <a:rPr lang="en-US" altLang="de-DE" sz="2400" dirty="0">
                <a:latin typeface="Times New Roman" charset="0"/>
              </a:rPr>
              <a:t>.  That it has the value 101</a:t>
            </a:r>
            <a:r>
              <a:rPr lang="en-US" altLang="de-DE" sz="2400" baseline="-25000" dirty="0">
                <a:latin typeface="Times New Roman" charset="0"/>
              </a:rPr>
              <a:t>8</a:t>
            </a:r>
            <a:r>
              <a:rPr lang="en-US" altLang="de-DE" sz="2400" dirty="0">
                <a:latin typeface="Times New Roman" charset="0"/>
              </a:rPr>
              <a:t> is an irrelevant detail.</a:t>
            </a:r>
          </a:p>
        </p:txBody>
      </p:sp>
      <p:sp>
        <p:nvSpPr>
          <p:cNvPr id="745478" name="Rectangle 6"/>
          <p:cNvSpPr>
            <a:spLocks noChangeArrowheads="1"/>
          </p:cNvSpPr>
          <p:nvPr/>
        </p:nvSpPr>
        <p:spPr bwMode="auto">
          <a:xfrm>
            <a:off x="482600" y="4622800"/>
            <a:ext cx="8131175" cy="162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a:latin typeface="Times New Roman" charset="0"/>
              </a:rPr>
              <a:t>Two properties of the Unicode table are worth special notice:</a:t>
            </a:r>
          </a:p>
          <a:p>
            <a:pPr lvl="1" algn="just">
              <a:lnSpc>
                <a:spcPct val="85000"/>
              </a:lnSpc>
              <a:spcBef>
                <a:spcPct val="0"/>
              </a:spcBef>
              <a:spcAft>
                <a:spcPct val="20000"/>
              </a:spcAft>
            </a:pPr>
            <a:r>
              <a:rPr lang="en-US" altLang="de-DE" sz="2000">
                <a:latin typeface="Times New Roman" charset="0"/>
              </a:rPr>
              <a:t>The character codes for the digits are consecutive.</a:t>
            </a:r>
          </a:p>
          <a:p>
            <a:pPr lvl="1" algn="just">
              <a:lnSpc>
                <a:spcPct val="85000"/>
              </a:lnSpc>
              <a:spcBef>
                <a:spcPct val="0"/>
              </a:spcBef>
              <a:spcAft>
                <a:spcPct val="20000"/>
              </a:spcAft>
            </a:pPr>
            <a:r>
              <a:rPr lang="en-US" altLang="de-DE" sz="2000">
                <a:latin typeface="Times New Roman" charset="0"/>
              </a:rPr>
              <a:t>The letters in the alphabet are divided into two ranges, one for the uppercase letters and one for the lowercase letters.  Within each range, the Unicode values are consecutive.</a:t>
            </a:r>
          </a:p>
        </p:txBody>
      </p:sp>
      <p:sp>
        <p:nvSpPr>
          <p:cNvPr id="2" name="Foliennummernplatzhalter 1">
            <a:extLst>
              <a:ext uri="{FF2B5EF4-FFF2-40B4-BE49-F238E27FC236}">
                <a16:creationId xmlns:a16="http://schemas.microsoft.com/office/drawing/2014/main" id="{90561266-4D47-D949-A08C-3F371A736A09}"/>
              </a:ext>
            </a:extLst>
          </p:cNvPr>
          <p:cNvSpPr>
            <a:spLocks noGrp="1"/>
          </p:cNvSpPr>
          <p:nvPr>
            <p:ph type="sldNum" sz="quarter" idx="12"/>
          </p:nvPr>
        </p:nvSpPr>
        <p:spPr/>
        <p:txBody>
          <a:bodyPr/>
          <a:lstStyle/>
          <a:p>
            <a:fld id="{08F1C22C-56B7-8E4A-A85D-6B5E4AB162C3}" type="slidenum">
              <a:rPr lang="en-US" altLang="de-DE" smtClean="0"/>
              <a:pPr/>
              <a:t>17</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4547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45478">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745478">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74547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5476" grpId="0" build="p" bldLvl="2" autoUpdateAnimBg="0"/>
      <p:bldP spid="745478"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3426" name="Rectangle 2"/>
          <p:cNvSpPr>
            <a:spLocks noGrp="1" noChangeArrowheads="1"/>
          </p:cNvSpPr>
          <p:nvPr>
            <p:ph type="title"/>
          </p:nvPr>
        </p:nvSpPr>
        <p:spPr>
          <a:xfrm>
            <a:off x="0" y="76200"/>
            <a:ext cx="9144000" cy="1143000"/>
          </a:xfrm>
          <a:noFill/>
          <a:ln/>
        </p:spPr>
        <p:txBody>
          <a:bodyPr/>
          <a:lstStyle/>
          <a:p>
            <a:r>
              <a:rPr lang="en-US" altLang="de-DE" i="1" dirty="0">
                <a:solidFill>
                  <a:srgbClr val="FF0000"/>
                </a:solidFill>
                <a:ea typeface="Arial" charset="0"/>
                <a:cs typeface="Arial" charset="0"/>
              </a:rPr>
              <a:t>Special Characters</a:t>
            </a:r>
          </a:p>
        </p:txBody>
      </p:sp>
      <p:sp>
        <p:nvSpPr>
          <p:cNvPr id="743427" name="Rectangle 3"/>
          <p:cNvSpPr>
            <a:spLocks noChangeArrowheads="1"/>
          </p:cNvSpPr>
          <p:nvPr/>
        </p:nvSpPr>
        <p:spPr bwMode="auto">
          <a:xfrm>
            <a:off x="482600" y="1155700"/>
            <a:ext cx="8128000" cy="189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gn="just">
              <a:lnSpc>
                <a:spcPct val="85000"/>
              </a:lnSpc>
              <a:spcBef>
                <a:spcPct val="0"/>
              </a:spcBef>
              <a:spcAft>
                <a:spcPct val="50000"/>
              </a:spcAft>
              <a:buNone/>
            </a:pPr>
            <a:r>
              <a:rPr lang="en-US" altLang="de-DE" sz="2800" dirty="0">
                <a:latin typeface="Arial" charset="0"/>
                <a:ea typeface="Arial" charset="0"/>
                <a:cs typeface="Arial" charset="0"/>
              </a:rPr>
              <a:t>Characters that are not </a:t>
            </a:r>
            <a:r>
              <a:rPr lang="en-US" altLang="de-DE" sz="2800" i="1" dirty="0">
                <a:solidFill>
                  <a:srgbClr val="FF0000"/>
                </a:solidFill>
                <a:latin typeface="Arial" charset="0"/>
                <a:ea typeface="Arial" charset="0"/>
                <a:cs typeface="Arial" charset="0"/>
              </a:rPr>
              <a:t>printing characters</a:t>
            </a:r>
          </a:p>
          <a:p>
            <a:pPr marL="0" indent="0" algn="just">
              <a:lnSpc>
                <a:spcPct val="85000"/>
              </a:lnSpc>
              <a:spcBef>
                <a:spcPct val="0"/>
              </a:spcBef>
              <a:spcAft>
                <a:spcPct val="50000"/>
              </a:spcAft>
              <a:buNone/>
            </a:pPr>
            <a:r>
              <a:rPr lang="en-US" altLang="de-DE" sz="2800" i="1" dirty="0">
                <a:solidFill>
                  <a:srgbClr val="FF0000"/>
                </a:solidFill>
                <a:latin typeface="Arial" charset="0"/>
                <a:ea typeface="Arial" charset="0"/>
                <a:cs typeface="Arial" charset="0"/>
              </a:rPr>
              <a:t>Escape sequence</a:t>
            </a:r>
            <a:r>
              <a:rPr lang="en-US" altLang="de-DE" sz="2800" dirty="0">
                <a:latin typeface="Arial" charset="0"/>
                <a:ea typeface="Arial" charset="0"/>
                <a:cs typeface="Arial" charset="0"/>
              </a:rPr>
              <a:t>: backslash + character/digits</a:t>
            </a:r>
          </a:p>
          <a:p>
            <a:pPr marL="0" indent="0" algn="just">
              <a:lnSpc>
                <a:spcPct val="85000"/>
              </a:lnSpc>
              <a:spcBef>
                <a:spcPct val="0"/>
              </a:spcBef>
              <a:spcAft>
                <a:spcPct val="50000"/>
              </a:spcAft>
              <a:buNone/>
            </a:pPr>
            <a:endParaRPr lang="en-US" altLang="de-DE" sz="2800" dirty="0">
              <a:latin typeface="Arial" charset="0"/>
              <a:ea typeface="Arial" charset="0"/>
              <a:cs typeface="Arial" charset="0"/>
            </a:endParaRPr>
          </a:p>
        </p:txBody>
      </p:sp>
      <p:grpSp>
        <p:nvGrpSpPr>
          <p:cNvPr id="743458" name="Group 34"/>
          <p:cNvGrpSpPr>
            <a:grpSpLocks/>
          </p:cNvGrpSpPr>
          <p:nvPr/>
        </p:nvGrpSpPr>
        <p:grpSpPr bwMode="auto">
          <a:xfrm>
            <a:off x="381000" y="2298700"/>
            <a:ext cx="8534400" cy="4406900"/>
            <a:chOff x="584" y="2398"/>
            <a:chExt cx="4744" cy="1663"/>
          </a:xfrm>
        </p:grpSpPr>
        <p:sp>
          <p:nvSpPr>
            <p:cNvPr id="743432" name="Rectangle 8"/>
            <p:cNvSpPr>
              <a:spLocks noChangeArrowheads="1"/>
            </p:cNvSpPr>
            <p:nvPr/>
          </p:nvSpPr>
          <p:spPr bwMode="auto">
            <a:xfrm>
              <a:off x="584" y="2398"/>
              <a:ext cx="816"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pPr algn="ctr"/>
              <a:r>
                <a:rPr lang="en-US" altLang="de-DE" sz="2400" b="1">
                  <a:latin typeface="Courier New" charset="0"/>
                </a:rPr>
                <a:t>\b</a:t>
              </a:r>
            </a:p>
          </p:txBody>
        </p:sp>
        <p:sp>
          <p:nvSpPr>
            <p:cNvPr id="743433" name="Rectangle 9"/>
            <p:cNvSpPr>
              <a:spLocks noChangeArrowheads="1"/>
            </p:cNvSpPr>
            <p:nvPr/>
          </p:nvSpPr>
          <p:spPr bwMode="auto">
            <a:xfrm>
              <a:off x="1400" y="2398"/>
              <a:ext cx="3928"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r>
                <a:rPr lang="en-US" altLang="de-DE" sz="2400"/>
                <a:t>Backspace</a:t>
              </a:r>
            </a:p>
          </p:txBody>
        </p:sp>
        <p:sp>
          <p:nvSpPr>
            <p:cNvPr id="743440" name="Rectangle 16"/>
            <p:cNvSpPr>
              <a:spLocks noChangeArrowheads="1"/>
            </p:cNvSpPr>
            <p:nvPr/>
          </p:nvSpPr>
          <p:spPr bwMode="auto">
            <a:xfrm>
              <a:off x="584" y="2584"/>
              <a:ext cx="816"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pPr algn="ctr"/>
              <a:r>
                <a:rPr lang="en-US" altLang="de-DE" sz="2400" b="1">
                  <a:latin typeface="Courier New" charset="0"/>
                </a:rPr>
                <a:t>\f</a:t>
              </a:r>
            </a:p>
          </p:txBody>
        </p:sp>
        <p:sp>
          <p:nvSpPr>
            <p:cNvPr id="743441" name="Rectangle 17"/>
            <p:cNvSpPr>
              <a:spLocks noChangeArrowheads="1"/>
            </p:cNvSpPr>
            <p:nvPr/>
          </p:nvSpPr>
          <p:spPr bwMode="auto">
            <a:xfrm>
              <a:off x="1400" y="2584"/>
              <a:ext cx="3928"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r>
                <a:rPr lang="en-US" altLang="de-DE" sz="2400"/>
                <a:t>Form feed (starts a new page)</a:t>
              </a:r>
            </a:p>
          </p:txBody>
        </p:sp>
        <p:sp>
          <p:nvSpPr>
            <p:cNvPr id="743442" name="Rectangle 18"/>
            <p:cNvSpPr>
              <a:spLocks noChangeArrowheads="1"/>
            </p:cNvSpPr>
            <p:nvPr/>
          </p:nvSpPr>
          <p:spPr bwMode="auto">
            <a:xfrm>
              <a:off x="584" y="2768"/>
              <a:ext cx="816"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pPr algn="ctr"/>
              <a:r>
                <a:rPr lang="en-US" altLang="de-DE" sz="2400" b="1">
                  <a:latin typeface="Courier New" charset="0"/>
                </a:rPr>
                <a:t>\n</a:t>
              </a:r>
            </a:p>
          </p:txBody>
        </p:sp>
        <p:sp>
          <p:nvSpPr>
            <p:cNvPr id="743443" name="Rectangle 19"/>
            <p:cNvSpPr>
              <a:spLocks noChangeArrowheads="1"/>
            </p:cNvSpPr>
            <p:nvPr/>
          </p:nvSpPr>
          <p:spPr bwMode="auto">
            <a:xfrm>
              <a:off x="1400" y="2768"/>
              <a:ext cx="3928"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r>
                <a:rPr lang="en-US" altLang="de-DE" sz="2400"/>
                <a:t>Newline (moves to the next line)</a:t>
              </a:r>
            </a:p>
          </p:txBody>
        </p:sp>
        <p:sp>
          <p:nvSpPr>
            <p:cNvPr id="743444" name="Rectangle 20"/>
            <p:cNvSpPr>
              <a:spLocks noChangeArrowheads="1"/>
            </p:cNvSpPr>
            <p:nvPr/>
          </p:nvSpPr>
          <p:spPr bwMode="auto">
            <a:xfrm>
              <a:off x="584" y="2952"/>
              <a:ext cx="816"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pPr algn="ctr"/>
              <a:r>
                <a:rPr lang="en-US" altLang="de-DE" sz="2400" b="1">
                  <a:latin typeface="Courier New" charset="0"/>
                </a:rPr>
                <a:t>\r</a:t>
              </a:r>
            </a:p>
          </p:txBody>
        </p:sp>
        <p:sp>
          <p:nvSpPr>
            <p:cNvPr id="743445" name="Rectangle 21"/>
            <p:cNvSpPr>
              <a:spLocks noChangeArrowheads="1"/>
            </p:cNvSpPr>
            <p:nvPr/>
          </p:nvSpPr>
          <p:spPr bwMode="auto">
            <a:xfrm>
              <a:off x="1400" y="2952"/>
              <a:ext cx="3928"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r>
                <a:rPr lang="en-US" altLang="de-DE" sz="2400" dirty="0"/>
                <a:t>Return (moves to beginning of line without advancing) </a:t>
              </a:r>
            </a:p>
          </p:txBody>
        </p:sp>
        <p:sp>
          <p:nvSpPr>
            <p:cNvPr id="743446" name="Rectangle 22"/>
            <p:cNvSpPr>
              <a:spLocks noChangeArrowheads="1"/>
            </p:cNvSpPr>
            <p:nvPr/>
          </p:nvSpPr>
          <p:spPr bwMode="auto">
            <a:xfrm>
              <a:off x="584" y="3136"/>
              <a:ext cx="816"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pPr algn="ctr"/>
              <a:r>
                <a:rPr lang="en-US" altLang="de-DE" sz="2400" b="1">
                  <a:latin typeface="Courier New" charset="0"/>
                </a:rPr>
                <a:t>\t</a:t>
              </a:r>
            </a:p>
          </p:txBody>
        </p:sp>
        <p:sp>
          <p:nvSpPr>
            <p:cNvPr id="743447" name="Rectangle 23"/>
            <p:cNvSpPr>
              <a:spLocks noChangeArrowheads="1"/>
            </p:cNvSpPr>
            <p:nvPr/>
          </p:nvSpPr>
          <p:spPr bwMode="auto">
            <a:xfrm>
              <a:off x="1400" y="3136"/>
              <a:ext cx="3928"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r>
                <a:rPr lang="en-US" altLang="de-DE" sz="2400"/>
                <a:t>Tab (moves horizontally to the next tab stop)</a:t>
              </a:r>
            </a:p>
          </p:txBody>
        </p:sp>
        <p:sp>
          <p:nvSpPr>
            <p:cNvPr id="743448" name="Rectangle 24"/>
            <p:cNvSpPr>
              <a:spLocks noChangeArrowheads="1"/>
            </p:cNvSpPr>
            <p:nvPr/>
          </p:nvSpPr>
          <p:spPr bwMode="auto">
            <a:xfrm>
              <a:off x="584" y="3320"/>
              <a:ext cx="816"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pPr algn="ctr"/>
              <a:r>
                <a:rPr lang="en-US" altLang="de-DE" sz="2400" b="1">
                  <a:latin typeface="Courier New" charset="0"/>
                </a:rPr>
                <a:t>\\</a:t>
              </a:r>
            </a:p>
          </p:txBody>
        </p:sp>
        <p:sp>
          <p:nvSpPr>
            <p:cNvPr id="743449" name="Rectangle 25"/>
            <p:cNvSpPr>
              <a:spLocks noChangeArrowheads="1"/>
            </p:cNvSpPr>
            <p:nvPr/>
          </p:nvSpPr>
          <p:spPr bwMode="auto">
            <a:xfrm>
              <a:off x="1400" y="3320"/>
              <a:ext cx="3928"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r>
                <a:rPr lang="en-US" altLang="de-DE" sz="2400" dirty="0"/>
                <a:t>The backslash character itself</a:t>
              </a:r>
            </a:p>
          </p:txBody>
        </p:sp>
        <p:sp>
          <p:nvSpPr>
            <p:cNvPr id="743450" name="Rectangle 26"/>
            <p:cNvSpPr>
              <a:spLocks noChangeArrowheads="1"/>
            </p:cNvSpPr>
            <p:nvPr/>
          </p:nvSpPr>
          <p:spPr bwMode="auto">
            <a:xfrm>
              <a:off x="584" y="3504"/>
              <a:ext cx="816"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pPr algn="ctr"/>
              <a:r>
                <a:rPr lang="en-US" altLang="de-DE" sz="2400" b="1">
                  <a:latin typeface="Courier New" charset="0"/>
                </a:rPr>
                <a:t>\'</a:t>
              </a:r>
            </a:p>
          </p:txBody>
        </p:sp>
        <p:sp>
          <p:nvSpPr>
            <p:cNvPr id="743451" name="Rectangle 27"/>
            <p:cNvSpPr>
              <a:spLocks noChangeArrowheads="1"/>
            </p:cNvSpPr>
            <p:nvPr/>
          </p:nvSpPr>
          <p:spPr bwMode="auto">
            <a:xfrm>
              <a:off x="1400" y="3504"/>
              <a:ext cx="3928"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r>
                <a:rPr lang="en-US" altLang="de-DE" sz="2400"/>
                <a:t>The character </a:t>
              </a:r>
              <a:r>
                <a:rPr lang="en-US" altLang="de-DE" sz="2400" b="1">
                  <a:latin typeface="Courier New" charset="0"/>
                </a:rPr>
                <a:t>'</a:t>
              </a:r>
              <a:r>
                <a:rPr lang="en-US" altLang="de-DE" sz="2400"/>
                <a:t>  (required only in character constants)</a:t>
              </a:r>
            </a:p>
          </p:txBody>
        </p:sp>
        <p:sp>
          <p:nvSpPr>
            <p:cNvPr id="743452" name="Rectangle 28"/>
            <p:cNvSpPr>
              <a:spLocks noChangeArrowheads="1"/>
            </p:cNvSpPr>
            <p:nvPr/>
          </p:nvSpPr>
          <p:spPr bwMode="auto">
            <a:xfrm>
              <a:off x="584" y="3688"/>
              <a:ext cx="816"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pPr algn="ctr"/>
              <a:r>
                <a:rPr lang="en-US" altLang="de-DE" sz="2400" b="1">
                  <a:latin typeface="Courier New" charset="0"/>
                </a:rPr>
                <a:t>\"</a:t>
              </a:r>
            </a:p>
          </p:txBody>
        </p:sp>
        <p:sp>
          <p:nvSpPr>
            <p:cNvPr id="743453" name="Rectangle 29"/>
            <p:cNvSpPr>
              <a:spLocks noChangeArrowheads="1"/>
            </p:cNvSpPr>
            <p:nvPr/>
          </p:nvSpPr>
          <p:spPr bwMode="auto">
            <a:xfrm>
              <a:off x="1400" y="3688"/>
              <a:ext cx="3928"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r>
                <a:rPr lang="en-US" altLang="de-DE" sz="2400"/>
                <a:t>The character </a:t>
              </a:r>
              <a:r>
                <a:rPr lang="en-US" altLang="de-DE" sz="2400" b="1">
                  <a:latin typeface="Courier New" charset="0"/>
                </a:rPr>
                <a:t>"</a:t>
              </a:r>
              <a:r>
                <a:rPr lang="en-US" altLang="de-DE" sz="2400"/>
                <a:t>  (required only in string constants)</a:t>
              </a:r>
            </a:p>
          </p:txBody>
        </p:sp>
        <p:sp>
          <p:nvSpPr>
            <p:cNvPr id="743454" name="Rectangle 30"/>
            <p:cNvSpPr>
              <a:spLocks noChangeArrowheads="1"/>
            </p:cNvSpPr>
            <p:nvPr/>
          </p:nvSpPr>
          <p:spPr bwMode="auto">
            <a:xfrm>
              <a:off x="584" y="3872"/>
              <a:ext cx="816"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pPr algn="ctr"/>
              <a:r>
                <a:rPr lang="en-US" altLang="de-DE" sz="2400" b="1">
                  <a:latin typeface="Courier New" charset="0"/>
                </a:rPr>
                <a:t>\</a:t>
              </a:r>
              <a:r>
                <a:rPr lang="en-US" altLang="de-DE" sz="2400" i="1"/>
                <a:t>ddd</a:t>
              </a:r>
              <a:endParaRPr lang="en-US" altLang="de-DE" sz="2400" b="1">
                <a:latin typeface="Courier New" charset="0"/>
              </a:endParaRPr>
            </a:p>
          </p:txBody>
        </p:sp>
        <p:sp>
          <p:nvSpPr>
            <p:cNvPr id="743455" name="Rectangle 31"/>
            <p:cNvSpPr>
              <a:spLocks noChangeArrowheads="1"/>
            </p:cNvSpPr>
            <p:nvPr/>
          </p:nvSpPr>
          <p:spPr bwMode="auto">
            <a:xfrm>
              <a:off x="1400" y="3872"/>
              <a:ext cx="3928" cy="189"/>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r>
                <a:rPr lang="en-US" altLang="de-DE" sz="2400" dirty="0"/>
                <a:t>The character whose Unicode value is octal number </a:t>
              </a:r>
              <a:r>
                <a:rPr lang="en-US" altLang="de-DE" sz="2400" i="1" dirty="0" err="1"/>
                <a:t>ddd</a:t>
              </a:r>
              <a:endParaRPr lang="en-US" altLang="de-DE" sz="2400" dirty="0"/>
            </a:p>
          </p:txBody>
        </p:sp>
      </p:grpSp>
      <p:sp>
        <p:nvSpPr>
          <p:cNvPr id="2" name="Textfeld 1"/>
          <p:cNvSpPr txBox="1"/>
          <p:nvPr/>
        </p:nvSpPr>
        <p:spPr>
          <a:xfrm>
            <a:off x="-44450" y="2254250"/>
            <a:ext cx="184731" cy="338554"/>
          </a:xfrm>
          <a:prstGeom prst="rect">
            <a:avLst/>
          </a:prstGeom>
          <a:noFill/>
        </p:spPr>
        <p:txBody>
          <a:bodyPr wrap="none" rtlCol="0">
            <a:spAutoFit/>
          </a:bodyPr>
          <a:lstStyle/>
          <a:p>
            <a:endParaRPr lang="en-US" dirty="0"/>
          </a:p>
        </p:txBody>
      </p:sp>
      <p:sp>
        <p:nvSpPr>
          <p:cNvPr id="3" name="Foliennummernplatzhalter 2">
            <a:extLst>
              <a:ext uri="{FF2B5EF4-FFF2-40B4-BE49-F238E27FC236}">
                <a16:creationId xmlns:a16="http://schemas.microsoft.com/office/drawing/2014/main" id="{2FAA6A5E-D74E-224C-AA6C-B227422C76AC}"/>
              </a:ext>
            </a:extLst>
          </p:cNvPr>
          <p:cNvSpPr>
            <a:spLocks noGrp="1"/>
          </p:cNvSpPr>
          <p:nvPr>
            <p:ph type="sldNum" sz="quarter" idx="12"/>
          </p:nvPr>
        </p:nvSpPr>
        <p:spPr/>
        <p:txBody>
          <a:bodyPr/>
          <a:lstStyle/>
          <a:p>
            <a:fld id="{08F1C22C-56B7-8E4A-A85D-6B5E4AB162C3}" type="slidenum">
              <a:rPr lang="en-US" altLang="de-DE" smtClean="0"/>
              <a:pPr/>
              <a:t>18</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4342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434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9570" name="Rectangle 2"/>
          <p:cNvSpPr>
            <a:spLocks noGrp="1" noChangeArrowheads="1"/>
          </p:cNvSpPr>
          <p:nvPr>
            <p:ph type="title"/>
          </p:nvPr>
        </p:nvSpPr>
        <p:spPr>
          <a:xfrm>
            <a:off x="0" y="76200"/>
            <a:ext cx="9144000" cy="1143000"/>
          </a:xfrm>
          <a:ln/>
        </p:spPr>
        <p:txBody>
          <a:bodyPr/>
          <a:lstStyle/>
          <a:p>
            <a:r>
              <a:rPr lang="en-US" altLang="de-DE" sz="4200" dirty="0">
                <a:solidFill>
                  <a:schemeClr val="tx1"/>
                </a:solidFill>
              </a:rPr>
              <a:t>Methods in </a:t>
            </a:r>
            <a:r>
              <a:rPr lang="en-US" altLang="de-DE" sz="3800" b="1" dirty="0">
                <a:solidFill>
                  <a:schemeClr val="tx1"/>
                </a:solidFill>
                <a:latin typeface="Courier New" charset="0"/>
              </a:rPr>
              <a:t>Character</a:t>
            </a:r>
            <a:r>
              <a:rPr lang="en-US" altLang="de-DE" sz="4200" dirty="0">
                <a:solidFill>
                  <a:schemeClr val="tx1"/>
                </a:solidFill>
              </a:rPr>
              <a:t> Class</a:t>
            </a:r>
            <a:endParaRPr lang="en-US" altLang="de-DE" dirty="0">
              <a:solidFill>
                <a:schemeClr val="tx1"/>
              </a:solidFill>
            </a:endParaRPr>
          </a:p>
        </p:txBody>
      </p:sp>
      <p:grpSp>
        <p:nvGrpSpPr>
          <p:cNvPr id="749572" name="Group 4"/>
          <p:cNvGrpSpPr>
            <a:grpSpLocks/>
          </p:cNvGrpSpPr>
          <p:nvPr/>
        </p:nvGrpSpPr>
        <p:grpSpPr bwMode="auto">
          <a:xfrm>
            <a:off x="495300" y="1244600"/>
            <a:ext cx="8153400" cy="661988"/>
            <a:chOff x="288" y="1103"/>
            <a:chExt cx="5136" cy="417"/>
          </a:xfrm>
        </p:grpSpPr>
        <p:sp>
          <p:nvSpPr>
            <p:cNvPr id="749573" name="Rectangle 5"/>
            <p:cNvSpPr>
              <a:spLocks noChangeArrowheads="1"/>
            </p:cNvSpPr>
            <p:nvPr/>
          </p:nvSpPr>
          <p:spPr bwMode="auto">
            <a:xfrm>
              <a:off x="288" y="1103"/>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49574" name="Text Box 6"/>
            <p:cNvSpPr txBox="1">
              <a:spLocks noChangeArrowheads="1"/>
            </p:cNvSpPr>
            <p:nvPr/>
          </p:nvSpPr>
          <p:spPr bwMode="auto">
            <a:xfrm>
              <a:off x="384" y="1103"/>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static boolean isDigit(char ch)</a:t>
              </a:r>
            </a:p>
          </p:txBody>
        </p:sp>
        <p:sp>
          <p:nvSpPr>
            <p:cNvPr id="749575" name="Text Box 7"/>
            <p:cNvSpPr txBox="1">
              <a:spLocks noChangeArrowheads="1"/>
            </p:cNvSpPr>
            <p:nvPr/>
          </p:nvSpPr>
          <p:spPr bwMode="auto">
            <a:xfrm>
              <a:off x="576" y="1280"/>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Determines if the specified character is a digit.</a:t>
              </a:r>
            </a:p>
          </p:txBody>
        </p:sp>
      </p:grpSp>
      <p:grpSp>
        <p:nvGrpSpPr>
          <p:cNvPr id="749576" name="Group 8"/>
          <p:cNvGrpSpPr>
            <a:grpSpLocks/>
          </p:cNvGrpSpPr>
          <p:nvPr/>
        </p:nvGrpSpPr>
        <p:grpSpPr bwMode="auto">
          <a:xfrm>
            <a:off x="495300" y="1892300"/>
            <a:ext cx="8153400" cy="674688"/>
            <a:chOff x="288" y="1511"/>
            <a:chExt cx="5136" cy="425"/>
          </a:xfrm>
        </p:grpSpPr>
        <p:sp>
          <p:nvSpPr>
            <p:cNvPr id="749577" name="Rectangle 9"/>
            <p:cNvSpPr>
              <a:spLocks noChangeArrowheads="1"/>
            </p:cNvSpPr>
            <p:nvPr/>
          </p:nvSpPr>
          <p:spPr bwMode="auto">
            <a:xfrm>
              <a:off x="288" y="1519"/>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49578" name="Text Box 10"/>
            <p:cNvSpPr txBox="1">
              <a:spLocks noChangeArrowheads="1"/>
            </p:cNvSpPr>
            <p:nvPr/>
          </p:nvSpPr>
          <p:spPr bwMode="auto">
            <a:xfrm>
              <a:off x="384" y="1511"/>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static boolean isLetter(char ch)</a:t>
              </a:r>
            </a:p>
          </p:txBody>
        </p:sp>
        <p:sp>
          <p:nvSpPr>
            <p:cNvPr id="749579" name="Text Box 11"/>
            <p:cNvSpPr txBox="1">
              <a:spLocks noChangeArrowheads="1"/>
            </p:cNvSpPr>
            <p:nvPr/>
          </p:nvSpPr>
          <p:spPr bwMode="auto">
            <a:xfrm>
              <a:off x="576" y="1696"/>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Determines if the specified character is a letter.</a:t>
              </a:r>
            </a:p>
          </p:txBody>
        </p:sp>
      </p:grpSp>
      <p:grpSp>
        <p:nvGrpSpPr>
          <p:cNvPr id="749580" name="Group 12"/>
          <p:cNvGrpSpPr>
            <a:grpSpLocks/>
          </p:cNvGrpSpPr>
          <p:nvPr/>
        </p:nvGrpSpPr>
        <p:grpSpPr bwMode="auto">
          <a:xfrm>
            <a:off x="495300" y="2552700"/>
            <a:ext cx="8153400" cy="674688"/>
            <a:chOff x="288" y="1927"/>
            <a:chExt cx="5136" cy="425"/>
          </a:xfrm>
        </p:grpSpPr>
        <p:sp>
          <p:nvSpPr>
            <p:cNvPr id="749581" name="Rectangle 13"/>
            <p:cNvSpPr>
              <a:spLocks noChangeArrowheads="1"/>
            </p:cNvSpPr>
            <p:nvPr/>
          </p:nvSpPr>
          <p:spPr bwMode="auto">
            <a:xfrm>
              <a:off x="288" y="1935"/>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49582" name="Text Box 14"/>
            <p:cNvSpPr txBox="1">
              <a:spLocks noChangeArrowheads="1"/>
            </p:cNvSpPr>
            <p:nvPr/>
          </p:nvSpPr>
          <p:spPr bwMode="auto">
            <a:xfrm>
              <a:off x="384" y="1927"/>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static boolean isLetterOrDigit(char ch)</a:t>
              </a:r>
            </a:p>
          </p:txBody>
        </p:sp>
        <p:sp>
          <p:nvSpPr>
            <p:cNvPr id="749583" name="Text Box 15"/>
            <p:cNvSpPr txBox="1">
              <a:spLocks noChangeArrowheads="1"/>
            </p:cNvSpPr>
            <p:nvPr/>
          </p:nvSpPr>
          <p:spPr bwMode="auto">
            <a:xfrm>
              <a:off x="576" y="2112"/>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Determines if the specified character is a letter or a digit.</a:t>
              </a:r>
            </a:p>
          </p:txBody>
        </p:sp>
      </p:grpSp>
      <p:grpSp>
        <p:nvGrpSpPr>
          <p:cNvPr id="749584" name="Group 16"/>
          <p:cNvGrpSpPr>
            <a:grpSpLocks/>
          </p:cNvGrpSpPr>
          <p:nvPr/>
        </p:nvGrpSpPr>
        <p:grpSpPr bwMode="auto">
          <a:xfrm>
            <a:off x="495300" y="3225800"/>
            <a:ext cx="8153400" cy="661988"/>
            <a:chOff x="288" y="1103"/>
            <a:chExt cx="5136" cy="417"/>
          </a:xfrm>
        </p:grpSpPr>
        <p:sp>
          <p:nvSpPr>
            <p:cNvPr id="749585" name="Rectangle 17"/>
            <p:cNvSpPr>
              <a:spLocks noChangeArrowheads="1"/>
            </p:cNvSpPr>
            <p:nvPr/>
          </p:nvSpPr>
          <p:spPr bwMode="auto">
            <a:xfrm>
              <a:off x="288" y="1103"/>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49586" name="Text Box 18"/>
            <p:cNvSpPr txBox="1">
              <a:spLocks noChangeArrowheads="1"/>
            </p:cNvSpPr>
            <p:nvPr/>
          </p:nvSpPr>
          <p:spPr bwMode="auto">
            <a:xfrm>
              <a:off x="384" y="1103"/>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static boolean isLowerCase(char ch)</a:t>
              </a:r>
            </a:p>
          </p:txBody>
        </p:sp>
        <p:sp>
          <p:nvSpPr>
            <p:cNvPr id="749587" name="Text Box 19"/>
            <p:cNvSpPr txBox="1">
              <a:spLocks noChangeArrowheads="1"/>
            </p:cNvSpPr>
            <p:nvPr/>
          </p:nvSpPr>
          <p:spPr bwMode="auto">
            <a:xfrm>
              <a:off x="576" y="1280"/>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Determines if the specified character is a lowercase letter.</a:t>
              </a:r>
            </a:p>
          </p:txBody>
        </p:sp>
      </p:grpSp>
      <p:grpSp>
        <p:nvGrpSpPr>
          <p:cNvPr id="749588" name="Group 20"/>
          <p:cNvGrpSpPr>
            <a:grpSpLocks/>
          </p:cNvGrpSpPr>
          <p:nvPr/>
        </p:nvGrpSpPr>
        <p:grpSpPr bwMode="auto">
          <a:xfrm>
            <a:off x="495300" y="3873500"/>
            <a:ext cx="8153400" cy="674688"/>
            <a:chOff x="288" y="1511"/>
            <a:chExt cx="5136" cy="425"/>
          </a:xfrm>
        </p:grpSpPr>
        <p:sp>
          <p:nvSpPr>
            <p:cNvPr id="749589" name="Rectangle 21"/>
            <p:cNvSpPr>
              <a:spLocks noChangeArrowheads="1"/>
            </p:cNvSpPr>
            <p:nvPr/>
          </p:nvSpPr>
          <p:spPr bwMode="auto">
            <a:xfrm>
              <a:off x="288" y="1519"/>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49590" name="Text Box 22"/>
            <p:cNvSpPr txBox="1">
              <a:spLocks noChangeArrowheads="1"/>
            </p:cNvSpPr>
            <p:nvPr/>
          </p:nvSpPr>
          <p:spPr bwMode="auto">
            <a:xfrm>
              <a:off x="384" y="1511"/>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static boolean isUpperCase(char ch)</a:t>
              </a:r>
            </a:p>
          </p:txBody>
        </p:sp>
        <p:sp>
          <p:nvSpPr>
            <p:cNvPr id="749591" name="Text Box 23"/>
            <p:cNvSpPr txBox="1">
              <a:spLocks noChangeArrowheads="1"/>
            </p:cNvSpPr>
            <p:nvPr/>
          </p:nvSpPr>
          <p:spPr bwMode="auto">
            <a:xfrm>
              <a:off x="576" y="1696"/>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Determines if the specified character is an uppercase letter.</a:t>
              </a:r>
            </a:p>
          </p:txBody>
        </p:sp>
      </p:grpSp>
      <p:grpSp>
        <p:nvGrpSpPr>
          <p:cNvPr id="749592" name="Group 24"/>
          <p:cNvGrpSpPr>
            <a:grpSpLocks/>
          </p:cNvGrpSpPr>
          <p:nvPr/>
        </p:nvGrpSpPr>
        <p:grpSpPr bwMode="auto">
          <a:xfrm>
            <a:off x="495300" y="4533900"/>
            <a:ext cx="8153400" cy="674688"/>
            <a:chOff x="288" y="1927"/>
            <a:chExt cx="5136" cy="425"/>
          </a:xfrm>
        </p:grpSpPr>
        <p:sp>
          <p:nvSpPr>
            <p:cNvPr id="749593" name="Rectangle 25"/>
            <p:cNvSpPr>
              <a:spLocks noChangeArrowheads="1"/>
            </p:cNvSpPr>
            <p:nvPr/>
          </p:nvSpPr>
          <p:spPr bwMode="auto">
            <a:xfrm>
              <a:off x="288" y="1935"/>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49594" name="Text Box 26"/>
            <p:cNvSpPr txBox="1">
              <a:spLocks noChangeArrowheads="1"/>
            </p:cNvSpPr>
            <p:nvPr/>
          </p:nvSpPr>
          <p:spPr bwMode="auto">
            <a:xfrm>
              <a:off x="384" y="1927"/>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static boolean isWhitespace(char ch)</a:t>
              </a:r>
            </a:p>
          </p:txBody>
        </p:sp>
        <p:sp>
          <p:nvSpPr>
            <p:cNvPr id="749595" name="Text Box 27"/>
            <p:cNvSpPr txBox="1">
              <a:spLocks noChangeArrowheads="1"/>
            </p:cNvSpPr>
            <p:nvPr/>
          </p:nvSpPr>
          <p:spPr bwMode="auto">
            <a:xfrm>
              <a:off x="576" y="2112"/>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Determines if the specified character is </a:t>
              </a:r>
              <a:r>
                <a:rPr lang="en-US" altLang="de-DE" sz="1800" b="1"/>
                <a:t>whitespace</a:t>
              </a:r>
              <a:r>
                <a:rPr lang="en-US" altLang="de-DE" sz="1800"/>
                <a:t> (spaces and tabs).</a:t>
              </a:r>
            </a:p>
          </p:txBody>
        </p:sp>
      </p:grpSp>
      <p:grpSp>
        <p:nvGrpSpPr>
          <p:cNvPr id="749596" name="Group 28"/>
          <p:cNvGrpSpPr>
            <a:grpSpLocks/>
          </p:cNvGrpSpPr>
          <p:nvPr/>
        </p:nvGrpSpPr>
        <p:grpSpPr bwMode="auto">
          <a:xfrm>
            <a:off x="495300" y="5192713"/>
            <a:ext cx="8153400" cy="674687"/>
            <a:chOff x="288" y="1927"/>
            <a:chExt cx="5136" cy="425"/>
          </a:xfrm>
        </p:grpSpPr>
        <p:sp>
          <p:nvSpPr>
            <p:cNvPr id="749597" name="Rectangle 29"/>
            <p:cNvSpPr>
              <a:spLocks noChangeArrowheads="1"/>
            </p:cNvSpPr>
            <p:nvPr/>
          </p:nvSpPr>
          <p:spPr bwMode="auto">
            <a:xfrm>
              <a:off x="288" y="1935"/>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49598" name="Text Box 30"/>
            <p:cNvSpPr txBox="1">
              <a:spLocks noChangeArrowheads="1"/>
            </p:cNvSpPr>
            <p:nvPr/>
          </p:nvSpPr>
          <p:spPr bwMode="auto">
            <a:xfrm>
              <a:off x="384" y="1927"/>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static char toLowerCase(char ch)</a:t>
              </a:r>
            </a:p>
          </p:txBody>
        </p:sp>
        <p:sp>
          <p:nvSpPr>
            <p:cNvPr id="749599" name="Text Box 31"/>
            <p:cNvSpPr txBox="1">
              <a:spLocks noChangeArrowheads="1"/>
            </p:cNvSpPr>
            <p:nvPr/>
          </p:nvSpPr>
          <p:spPr bwMode="auto">
            <a:xfrm>
              <a:off x="576" y="2112"/>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Converts </a:t>
              </a:r>
              <a:r>
                <a:rPr lang="en-US" altLang="de-DE" b="1">
                  <a:latin typeface="Courier New" charset="0"/>
                </a:rPr>
                <a:t>ch</a:t>
              </a:r>
              <a:r>
                <a:rPr lang="en-US" altLang="de-DE" sz="1800"/>
                <a:t> to its lowercase equivalent, if any.  If not, </a:t>
              </a:r>
              <a:r>
                <a:rPr lang="en-US" altLang="de-DE" b="1">
                  <a:latin typeface="Courier New" charset="0"/>
                </a:rPr>
                <a:t>ch</a:t>
              </a:r>
              <a:r>
                <a:rPr lang="en-US" altLang="de-DE" sz="1800"/>
                <a:t> is returned unchanged.</a:t>
              </a:r>
            </a:p>
          </p:txBody>
        </p:sp>
      </p:grpSp>
      <p:grpSp>
        <p:nvGrpSpPr>
          <p:cNvPr id="749600" name="Group 32"/>
          <p:cNvGrpSpPr>
            <a:grpSpLocks/>
          </p:cNvGrpSpPr>
          <p:nvPr/>
        </p:nvGrpSpPr>
        <p:grpSpPr bwMode="auto">
          <a:xfrm>
            <a:off x="495300" y="5853113"/>
            <a:ext cx="8153400" cy="674687"/>
            <a:chOff x="288" y="1927"/>
            <a:chExt cx="5136" cy="425"/>
          </a:xfrm>
        </p:grpSpPr>
        <p:sp>
          <p:nvSpPr>
            <p:cNvPr id="749601" name="Rectangle 33"/>
            <p:cNvSpPr>
              <a:spLocks noChangeArrowheads="1"/>
            </p:cNvSpPr>
            <p:nvPr/>
          </p:nvSpPr>
          <p:spPr bwMode="auto">
            <a:xfrm>
              <a:off x="288" y="1935"/>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49602" name="Text Box 34"/>
            <p:cNvSpPr txBox="1">
              <a:spLocks noChangeArrowheads="1"/>
            </p:cNvSpPr>
            <p:nvPr/>
          </p:nvSpPr>
          <p:spPr bwMode="auto">
            <a:xfrm>
              <a:off x="384" y="1927"/>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static char toUpperCase(char ch)</a:t>
              </a:r>
            </a:p>
          </p:txBody>
        </p:sp>
        <p:sp>
          <p:nvSpPr>
            <p:cNvPr id="749603" name="Text Box 35"/>
            <p:cNvSpPr txBox="1">
              <a:spLocks noChangeArrowheads="1"/>
            </p:cNvSpPr>
            <p:nvPr/>
          </p:nvSpPr>
          <p:spPr bwMode="auto">
            <a:xfrm>
              <a:off x="576" y="2112"/>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Converts </a:t>
              </a:r>
              <a:r>
                <a:rPr lang="en-US" altLang="de-DE" b="1">
                  <a:latin typeface="Courier New" charset="0"/>
                </a:rPr>
                <a:t>ch</a:t>
              </a:r>
              <a:r>
                <a:rPr lang="en-US" altLang="de-DE" sz="1800"/>
                <a:t> to its uppercase equivalent, if any.  If not, </a:t>
              </a:r>
              <a:r>
                <a:rPr lang="en-US" altLang="de-DE" b="1">
                  <a:latin typeface="Courier New" charset="0"/>
                </a:rPr>
                <a:t>ch</a:t>
              </a:r>
              <a:r>
                <a:rPr lang="en-US" altLang="de-DE" sz="1800"/>
                <a:t> is returned unchanged.</a:t>
              </a:r>
            </a:p>
          </p:txBody>
        </p:sp>
      </p:grpSp>
      <p:sp>
        <p:nvSpPr>
          <p:cNvPr id="2" name="Foliennummernplatzhalter 1">
            <a:extLst>
              <a:ext uri="{FF2B5EF4-FFF2-40B4-BE49-F238E27FC236}">
                <a16:creationId xmlns:a16="http://schemas.microsoft.com/office/drawing/2014/main" id="{8D310B65-13F6-F94E-84C1-A24D0F5A273C}"/>
              </a:ext>
            </a:extLst>
          </p:cNvPr>
          <p:cNvSpPr>
            <a:spLocks noGrp="1"/>
          </p:cNvSpPr>
          <p:nvPr>
            <p:ph type="sldNum" sz="quarter" idx="12"/>
          </p:nvPr>
        </p:nvSpPr>
        <p:spPr/>
        <p:txBody>
          <a:bodyPr/>
          <a:lstStyle/>
          <a:p>
            <a:fld id="{08F1C22C-56B7-8E4A-A85D-6B5E4AB162C3}" type="slidenum">
              <a:rPr lang="en-US" altLang="de-DE" smtClean="0"/>
              <a:pPr/>
              <a:t>19</a:t>
            </a:fld>
            <a:endParaRPr lang="en-US" altLang="de-D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title"/>
          </p:nvPr>
        </p:nvSpPr>
        <p:spPr>
          <a:xfrm>
            <a:off x="685800" y="228600"/>
            <a:ext cx="7772400" cy="1143000"/>
          </a:xfrm>
        </p:spPr>
        <p:txBody>
          <a:bodyPr/>
          <a:lstStyle/>
          <a:p>
            <a:r>
              <a:rPr lang="en-US" altLang="de-DE" dirty="0">
                <a:latin typeface="Arial" charset="0"/>
                <a:cs typeface="Arial" charset="0"/>
              </a:rPr>
              <a:t>Five-Minute Review</a:t>
            </a:r>
          </a:p>
        </p:txBody>
      </p:sp>
      <p:sp>
        <p:nvSpPr>
          <p:cNvPr id="3" name="Inhaltsplatzhalter 2"/>
          <p:cNvSpPr>
            <a:spLocks noGrp="1"/>
          </p:cNvSpPr>
          <p:nvPr>
            <p:ph idx="1"/>
          </p:nvPr>
        </p:nvSpPr>
        <p:spPr>
          <a:xfrm>
            <a:off x="685800" y="1447800"/>
            <a:ext cx="7772400" cy="4800600"/>
          </a:xfrm>
        </p:spPr>
        <p:txBody>
          <a:bodyPr/>
          <a:lstStyle/>
          <a:p>
            <a:pPr marL="514350" indent="-514350">
              <a:buFont typeface="Times" charset="0"/>
              <a:buAutoNum type="arabicPeriod"/>
            </a:pPr>
            <a:r>
              <a:rPr lang="en-US" altLang="de-DE" dirty="0">
                <a:latin typeface="Arial" charset="0"/>
                <a:cs typeface="Arial" charset="0"/>
              </a:rPr>
              <a:t>Which three areas do we distinguish in memory? What is stored where?</a:t>
            </a:r>
          </a:p>
          <a:p>
            <a:pPr marL="514350" indent="-514350">
              <a:buFont typeface="Times" charset="0"/>
              <a:buAutoNum type="arabicPeriod"/>
            </a:pPr>
            <a:r>
              <a:rPr lang="en-US" altLang="de-DE" dirty="0">
                <a:latin typeface="Arial" charset="0"/>
                <a:cs typeface="Arial" charset="0"/>
              </a:rPr>
              <a:t>What is stored in an </a:t>
            </a:r>
            <a:r>
              <a:rPr lang="en-US" altLang="de-DE" i="1" dirty="0">
                <a:latin typeface="Arial" charset="0"/>
                <a:cs typeface="Arial" charset="0"/>
              </a:rPr>
              <a:t>object variable</a:t>
            </a:r>
            <a:r>
              <a:rPr lang="en-US" altLang="de-DE" dirty="0">
                <a:latin typeface="Arial" charset="0"/>
                <a:cs typeface="Arial" charset="0"/>
              </a:rPr>
              <a:t>?</a:t>
            </a:r>
          </a:p>
          <a:p>
            <a:pPr marL="514350" indent="-514350">
              <a:buFont typeface="Times" charset="0"/>
              <a:buAutoNum type="arabicPeriod"/>
            </a:pPr>
            <a:r>
              <a:rPr lang="en-US" altLang="de-DE" dirty="0">
                <a:latin typeface="Arial" charset="0"/>
                <a:cs typeface="Arial" charset="0"/>
              </a:rPr>
              <a:t>What is </a:t>
            </a:r>
            <a:r>
              <a:rPr lang="en-US" altLang="de-DE" i="1" dirty="0">
                <a:latin typeface="Arial" charset="0"/>
                <a:cs typeface="Arial" charset="0"/>
              </a:rPr>
              <a:t>garbage collection</a:t>
            </a:r>
            <a:r>
              <a:rPr lang="en-US" altLang="de-DE" dirty="0">
                <a:latin typeface="Arial" charset="0"/>
                <a:cs typeface="Arial" charset="0"/>
              </a:rPr>
              <a:t>?</a:t>
            </a:r>
          </a:p>
          <a:p>
            <a:pPr marL="514350" indent="-514350">
              <a:buFont typeface="Times" charset="0"/>
              <a:buAutoNum type="arabicPeriod"/>
            </a:pPr>
            <a:r>
              <a:rPr lang="en-US" altLang="de-DE" dirty="0">
                <a:latin typeface="Arial" charset="0"/>
                <a:cs typeface="Arial" charset="0"/>
              </a:rPr>
              <a:t>What is </a:t>
            </a:r>
            <a:r>
              <a:rPr lang="en-US" altLang="de-DE" i="1" dirty="0">
                <a:latin typeface="Arial" charset="0"/>
                <a:cs typeface="Arial" charset="0"/>
              </a:rPr>
              <a:t>recursion</a:t>
            </a:r>
            <a:r>
              <a:rPr lang="en-US" altLang="de-DE" dirty="0">
                <a:latin typeface="Arial" charset="0"/>
                <a:cs typeface="Arial" charset="0"/>
              </a:rPr>
              <a:t>?</a:t>
            </a:r>
          </a:p>
          <a:p>
            <a:pPr marL="514350" indent="-514350">
              <a:buFont typeface="Times" charset="0"/>
              <a:buAutoNum type="arabicPeriod"/>
            </a:pPr>
            <a:r>
              <a:rPr lang="en-US" altLang="de-DE" dirty="0">
                <a:latin typeface="Arial" charset="0"/>
                <a:cs typeface="Arial" charset="0"/>
              </a:rPr>
              <a:t>What is a </a:t>
            </a:r>
            <a:r>
              <a:rPr lang="en-US" altLang="de-DE" i="1" dirty="0">
                <a:latin typeface="Arial" charset="0"/>
                <a:cs typeface="Arial" charset="0"/>
              </a:rPr>
              <a:t>linked list</a:t>
            </a:r>
            <a:r>
              <a:rPr lang="en-US" altLang="de-DE" dirty="0">
                <a:latin typeface="Arial" charset="0"/>
                <a:cs typeface="Arial" charset="0"/>
              </a:rPr>
              <a:t>?</a:t>
            </a:r>
          </a:p>
        </p:txBody>
      </p:sp>
      <p:sp>
        <p:nvSpPr>
          <p:cNvPr id="15363" name="Foliennummernplatzhalt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72537918-3281-8342-A44B-156B02DBEC0F}" type="slidenum">
              <a:rPr lang="en-US" altLang="de-DE" sz="1400"/>
              <a:pPr>
                <a:spcBef>
                  <a:spcPct val="0"/>
                </a:spcBef>
                <a:buFontTx/>
                <a:buNone/>
              </a:pPr>
              <a:t>2</a:t>
            </a:fld>
            <a:endParaRPr lang="en-US" altLang="de-DE" sz="1400"/>
          </a:p>
        </p:txBody>
      </p:sp>
    </p:spTree>
    <p:extLst>
      <p:ext uri="{BB962C8B-B14F-4D97-AF65-F5344CB8AC3E}">
        <p14:creationId xmlns:p14="http://schemas.microsoft.com/office/powerpoint/2010/main" val="501271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a:xfrm>
            <a:off x="0" y="152400"/>
            <a:ext cx="9144000" cy="762000"/>
          </a:xfrm>
          <a:noFill/>
          <a:ln/>
        </p:spPr>
        <p:txBody>
          <a:bodyPr/>
          <a:lstStyle/>
          <a:p>
            <a:r>
              <a:rPr lang="en-US" altLang="de-DE" dirty="0">
                <a:solidFill>
                  <a:schemeClr val="tx1"/>
                </a:solidFill>
                <a:ea typeface="Arial" charset="0"/>
                <a:cs typeface="Arial" charset="0"/>
              </a:rPr>
              <a:t>Character Arithmetic</a:t>
            </a:r>
          </a:p>
        </p:txBody>
      </p:sp>
      <p:sp>
        <p:nvSpPr>
          <p:cNvPr id="747526" name="Rectangle 6"/>
          <p:cNvSpPr>
            <a:spLocks noChangeArrowheads="1"/>
          </p:cNvSpPr>
          <p:nvPr/>
        </p:nvSpPr>
        <p:spPr bwMode="auto">
          <a:xfrm>
            <a:off x="381000" y="990600"/>
            <a:ext cx="6731000" cy="8636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pPr>
              <a:lnSpc>
                <a:spcPct val="90000"/>
              </a:lnSpc>
            </a:pPr>
            <a:r>
              <a:rPr lang="en-US" altLang="de-DE" sz="2600" b="1" dirty="0">
                <a:latin typeface="Courier New" charset="0"/>
              </a:rPr>
              <a:t>char </a:t>
            </a:r>
            <a:r>
              <a:rPr lang="en-US" altLang="de-DE" sz="2600" b="1" dirty="0" err="1">
                <a:latin typeface="Courier New" charset="0"/>
              </a:rPr>
              <a:t>letterA</a:t>
            </a:r>
            <a:r>
              <a:rPr lang="en-US" altLang="de-DE" sz="2600" b="1" dirty="0">
                <a:latin typeface="Courier New" charset="0"/>
              </a:rPr>
              <a:t> = 'a';</a:t>
            </a:r>
          </a:p>
          <a:p>
            <a:pPr>
              <a:lnSpc>
                <a:spcPct val="90000"/>
              </a:lnSpc>
            </a:pPr>
            <a:r>
              <a:rPr lang="en-US" altLang="de-DE" sz="2600" b="1" dirty="0">
                <a:latin typeface="Courier New" charset="0"/>
              </a:rPr>
              <a:t>char </a:t>
            </a:r>
            <a:r>
              <a:rPr lang="en-US" altLang="de-DE" sz="2600" b="1" dirty="0" err="1">
                <a:latin typeface="Courier New" charset="0"/>
              </a:rPr>
              <a:t>letterB</a:t>
            </a:r>
            <a:r>
              <a:rPr lang="en-US" altLang="de-DE" sz="2600" b="1" dirty="0">
                <a:latin typeface="Courier New" charset="0"/>
              </a:rPr>
              <a:t> = </a:t>
            </a:r>
            <a:r>
              <a:rPr lang="en-US" altLang="de-DE" sz="2600" b="1" dirty="0" err="1">
                <a:latin typeface="Courier New" charset="0"/>
              </a:rPr>
              <a:t>letterA</a:t>
            </a:r>
            <a:r>
              <a:rPr lang="en-US" altLang="de-DE" sz="2600" b="1" dirty="0">
                <a:latin typeface="Courier New" charset="0"/>
              </a:rPr>
              <a:t>++;</a:t>
            </a:r>
          </a:p>
          <a:p>
            <a:pPr>
              <a:lnSpc>
                <a:spcPct val="90000"/>
              </a:lnSpc>
            </a:pPr>
            <a:endParaRPr lang="en-US" altLang="de-DE" sz="2600" b="1" dirty="0">
              <a:latin typeface="Courier New" charset="0"/>
            </a:endParaRPr>
          </a:p>
          <a:p>
            <a:pPr>
              <a:lnSpc>
                <a:spcPct val="90000"/>
              </a:lnSpc>
            </a:pPr>
            <a:r>
              <a:rPr lang="en-US" altLang="de-DE" sz="2600" b="1" dirty="0" err="1">
                <a:latin typeface="Courier New" charset="0"/>
              </a:rPr>
              <a:t>letterB</a:t>
            </a:r>
            <a:r>
              <a:rPr lang="en-US" altLang="de-DE" sz="2600" b="1" dirty="0">
                <a:latin typeface="Courier New" charset="0"/>
              </a:rPr>
              <a:t> == 'B'</a:t>
            </a:r>
          </a:p>
          <a:p>
            <a:pPr>
              <a:lnSpc>
                <a:spcPct val="90000"/>
              </a:lnSpc>
            </a:pPr>
            <a:r>
              <a:rPr lang="en-US" altLang="de-DE" sz="2600" b="1" dirty="0" err="1">
                <a:latin typeface="Courier New" charset="0"/>
              </a:rPr>
              <a:t>letterB</a:t>
            </a:r>
            <a:r>
              <a:rPr lang="en-US" altLang="de-DE" sz="2600" b="1" dirty="0">
                <a:latin typeface="Courier New" charset="0"/>
              </a:rPr>
              <a:t> == 'b'</a:t>
            </a:r>
          </a:p>
          <a:p>
            <a:pPr>
              <a:lnSpc>
                <a:spcPct val="90000"/>
              </a:lnSpc>
            </a:pPr>
            <a:r>
              <a:rPr lang="en-US" altLang="de-DE" sz="2600" b="1" dirty="0" err="1">
                <a:latin typeface="Courier New" charset="0"/>
              </a:rPr>
              <a:t>letterB</a:t>
            </a:r>
            <a:r>
              <a:rPr lang="en-US" altLang="de-DE" sz="2600" b="1" dirty="0">
                <a:latin typeface="Courier New" charset="0"/>
              </a:rPr>
              <a:t> == 'a'</a:t>
            </a:r>
          </a:p>
          <a:p>
            <a:pPr>
              <a:lnSpc>
                <a:spcPct val="90000"/>
              </a:lnSpc>
            </a:pPr>
            <a:r>
              <a:rPr lang="en-US" altLang="de-DE" sz="2600" b="1" dirty="0" err="1">
                <a:latin typeface="Courier New" charset="0"/>
              </a:rPr>
              <a:t>letterA</a:t>
            </a:r>
            <a:r>
              <a:rPr lang="en-US" altLang="de-DE" sz="2600" b="1" dirty="0">
                <a:latin typeface="Courier New" charset="0"/>
              </a:rPr>
              <a:t> == 'b'</a:t>
            </a:r>
          </a:p>
          <a:p>
            <a:pPr>
              <a:lnSpc>
                <a:spcPct val="90000"/>
              </a:lnSpc>
            </a:pPr>
            <a:r>
              <a:rPr lang="en-US" altLang="de-DE" sz="2600" b="1" dirty="0" err="1">
                <a:latin typeface="Courier New" charset="0"/>
              </a:rPr>
              <a:t>letterA</a:t>
            </a:r>
            <a:r>
              <a:rPr lang="en-US" altLang="de-DE" sz="2600" b="1" dirty="0">
                <a:latin typeface="Courier New" charset="0"/>
              </a:rPr>
              <a:t> == 'B'</a:t>
            </a:r>
          </a:p>
          <a:p>
            <a:pPr>
              <a:lnSpc>
                <a:spcPct val="90000"/>
              </a:lnSpc>
            </a:pPr>
            <a:endParaRPr lang="en-US" altLang="de-DE" sz="2600" b="1" dirty="0">
              <a:latin typeface="Courier New" charset="0"/>
            </a:endParaRPr>
          </a:p>
          <a:p>
            <a:pPr>
              <a:lnSpc>
                <a:spcPct val="90000"/>
              </a:lnSpc>
            </a:pPr>
            <a:r>
              <a:rPr lang="en-US" altLang="de-DE" sz="2600" b="1" dirty="0">
                <a:latin typeface="Courier New" charset="0"/>
              </a:rPr>
              <a:t>public char </a:t>
            </a:r>
            <a:r>
              <a:rPr lang="en-US" altLang="de-DE" sz="2600" b="1" dirty="0" err="1">
                <a:latin typeface="Courier New" charset="0"/>
              </a:rPr>
              <a:t>randomLetter</a:t>
            </a:r>
            <a:r>
              <a:rPr lang="en-US" altLang="de-DE" sz="2600" b="1" dirty="0">
                <a:latin typeface="Courier New" charset="0"/>
              </a:rPr>
              <a:t>() {</a:t>
            </a:r>
          </a:p>
          <a:p>
            <a:pPr>
              <a:lnSpc>
                <a:spcPct val="90000"/>
              </a:lnSpc>
            </a:pPr>
            <a:r>
              <a:rPr lang="en-US" altLang="de-DE" sz="2600" b="1" dirty="0">
                <a:latin typeface="Courier New" charset="0"/>
              </a:rPr>
              <a:t>   return (char) </a:t>
            </a:r>
            <a:r>
              <a:rPr lang="en-US" altLang="de-DE" sz="2600" b="1" dirty="0" err="1">
                <a:latin typeface="Courier New" charset="0"/>
              </a:rPr>
              <a:t>rgen.nextInt</a:t>
            </a:r>
            <a:r>
              <a:rPr lang="en-US" altLang="de-DE" sz="2600" b="1" dirty="0">
                <a:latin typeface="Courier New" charset="0"/>
              </a:rPr>
              <a:t>('A', 'Z');</a:t>
            </a:r>
          </a:p>
          <a:p>
            <a:pPr>
              <a:lnSpc>
                <a:spcPct val="90000"/>
              </a:lnSpc>
            </a:pPr>
            <a:r>
              <a:rPr lang="en-US" altLang="de-DE" sz="2600" b="1" dirty="0">
                <a:latin typeface="Courier New" charset="0"/>
              </a:rPr>
              <a:t>}</a:t>
            </a:r>
          </a:p>
          <a:p>
            <a:pPr>
              <a:lnSpc>
                <a:spcPct val="90000"/>
              </a:lnSpc>
            </a:pPr>
            <a:endParaRPr lang="en-US" altLang="de-DE" sz="2600" b="1" dirty="0">
              <a:latin typeface="Courier New" charset="0"/>
            </a:endParaRPr>
          </a:p>
          <a:p>
            <a:pPr>
              <a:lnSpc>
                <a:spcPct val="90000"/>
              </a:lnSpc>
            </a:pPr>
            <a:r>
              <a:rPr lang="en-US" altLang="de-DE" sz="2600" b="1" dirty="0">
                <a:latin typeface="Courier New" charset="0"/>
              </a:rPr>
              <a:t>public </a:t>
            </a:r>
            <a:r>
              <a:rPr lang="en-US" altLang="de-DE" sz="2600" b="1" dirty="0" err="1">
                <a:latin typeface="Courier New" charset="0"/>
              </a:rPr>
              <a:t>boolean</a:t>
            </a:r>
            <a:r>
              <a:rPr lang="en-US" altLang="de-DE" sz="2600" b="1" dirty="0">
                <a:latin typeface="Courier New" charset="0"/>
              </a:rPr>
              <a:t> </a:t>
            </a:r>
            <a:r>
              <a:rPr lang="en-US" altLang="de-DE" sz="2600" b="1" dirty="0" err="1">
                <a:latin typeface="Courier New" charset="0"/>
              </a:rPr>
              <a:t>isDigit</a:t>
            </a:r>
            <a:r>
              <a:rPr lang="en-US" altLang="de-DE" sz="2600" b="1" dirty="0">
                <a:latin typeface="Courier New" charset="0"/>
              </a:rPr>
              <a:t>(char </a:t>
            </a:r>
            <a:r>
              <a:rPr lang="en-US" altLang="de-DE" sz="2600" b="1" dirty="0" err="1">
                <a:latin typeface="Courier New" charset="0"/>
              </a:rPr>
              <a:t>ch</a:t>
            </a:r>
            <a:r>
              <a:rPr lang="en-US" altLang="de-DE" sz="2600" b="1" dirty="0">
                <a:latin typeface="Courier New" charset="0"/>
              </a:rPr>
              <a:t>) {</a:t>
            </a:r>
          </a:p>
          <a:p>
            <a:pPr>
              <a:lnSpc>
                <a:spcPct val="90000"/>
              </a:lnSpc>
            </a:pPr>
            <a:r>
              <a:rPr lang="en-US" altLang="de-DE" sz="2600" b="1" dirty="0">
                <a:latin typeface="Courier New" charset="0"/>
              </a:rPr>
              <a:t>   return (</a:t>
            </a:r>
            <a:r>
              <a:rPr lang="en-US" altLang="de-DE" sz="2600" b="1" dirty="0" err="1">
                <a:latin typeface="Courier New" charset="0"/>
              </a:rPr>
              <a:t>ch</a:t>
            </a:r>
            <a:r>
              <a:rPr lang="en-US" altLang="de-DE" sz="2600" b="1" dirty="0">
                <a:latin typeface="Courier New" charset="0"/>
              </a:rPr>
              <a:t> &gt;= '0' &amp;&amp; </a:t>
            </a:r>
            <a:r>
              <a:rPr lang="en-US" altLang="de-DE" sz="2600" b="1" dirty="0" err="1">
                <a:latin typeface="Courier New" charset="0"/>
              </a:rPr>
              <a:t>ch</a:t>
            </a:r>
            <a:r>
              <a:rPr lang="en-US" altLang="de-DE" sz="2600" b="1" dirty="0">
                <a:latin typeface="Courier New" charset="0"/>
              </a:rPr>
              <a:t> &lt;= '9');</a:t>
            </a:r>
          </a:p>
          <a:p>
            <a:pPr>
              <a:lnSpc>
                <a:spcPct val="90000"/>
              </a:lnSpc>
            </a:pPr>
            <a:r>
              <a:rPr lang="en-US" altLang="de-DE" sz="2600" b="1" dirty="0">
                <a:latin typeface="Courier New" charset="0"/>
              </a:rPr>
              <a:t>}</a:t>
            </a:r>
          </a:p>
          <a:p>
            <a:pPr>
              <a:lnSpc>
                <a:spcPct val="90000"/>
              </a:lnSpc>
            </a:pPr>
            <a:endParaRPr lang="en-US" altLang="de-DE" sz="2600" b="1" dirty="0">
              <a:latin typeface="Courier New" charset="0"/>
            </a:endParaRPr>
          </a:p>
        </p:txBody>
      </p:sp>
      <p:sp>
        <p:nvSpPr>
          <p:cNvPr id="4" name="Rectangle 6"/>
          <p:cNvSpPr>
            <a:spLocks noChangeArrowheads="1"/>
          </p:cNvSpPr>
          <p:nvPr/>
        </p:nvSpPr>
        <p:spPr bwMode="auto">
          <a:xfrm>
            <a:off x="4343400" y="2057400"/>
            <a:ext cx="1371600" cy="8636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pPr>
              <a:lnSpc>
                <a:spcPct val="90000"/>
              </a:lnSpc>
            </a:pPr>
            <a:r>
              <a:rPr lang="en-US" altLang="de-DE" sz="2600" i="1" dirty="0">
                <a:latin typeface="Arial" charset="0"/>
                <a:ea typeface="Arial" charset="0"/>
                <a:cs typeface="Arial" charset="0"/>
              </a:rPr>
              <a:t>False</a:t>
            </a:r>
          </a:p>
          <a:p>
            <a:pPr>
              <a:lnSpc>
                <a:spcPct val="90000"/>
              </a:lnSpc>
            </a:pPr>
            <a:r>
              <a:rPr lang="en-US" altLang="de-DE" sz="2600" i="1" dirty="0">
                <a:latin typeface="Arial" charset="0"/>
                <a:ea typeface="Arial" charset="0"/>
                <a:cs typeface="Arial" charset="0"/>
              </a:rPr>
              <a:t>False</a:t>
            </a:r>
          </a:p>
          <a:p>
            <a:pPr>
              <a:lnSpc>
                <a:spcPct val="90000"/>
              </a:lnSpc>
            </a:pPr>
            <a:r>
              <a:rPr lang="en-US" altLang="de-DE" sz="2600" i="1" dirty="0">
                <a:latin typeface="Arial" charset="0"/>
                <a:ea typeface="Arial" charset="0"/>
                <a:cs typeface="Arial" charset="0"/>
              </a:rPr>
              <a:t>True</a:t>
            </a:r>
          </a:p>
          <a:p>
            <a:pPr>
              <a:lnSpc>
                <a:spcPct val="90000"/>
              </a:lnSpc>
            </a:pPr>
            <a:r>
              <a:rPr lang="en-US" altLang="de-DE" sz="2600" i="1" dirty="0">
                <a:latin typeface="Arial" charset="0"/>
                <a:ea typeface="Arial" charset="0"/>
                <a:cs typeface="Arial" charset="0"/>
              </a:rPr>
              <a:t>True</a:t>
            </a:r>
          </a:p>
          <a:p>
            <a:pPr>
              <a:lnSpc>
                <a:spcPct val="90000"/>
              </a:lnSpc>
            </a:pPr>
            <a:r>
              <a:rPr lang="en-US" altLang="de-DE" sz="2600" i="1" dirty="0">
                <a:latin typeface="Arial" charset="0"/>
                <a:ea typeface="Arial" charset="0"/>
                <a:cs typeface="Arial" charset="0"/>
              </a:rPr>
              <a:t>False</a:t>
            </a:r>
          </a:p>
          <a:p>
            <a:pPr>
              <a:lnSpc>
                <a:spcPct val="90000"/>
              </a:lnSpc>
            </a:pPr>
            <a:endParaRPr lang="en-US" altLang="de-DE" sz="2600" i="1" dirty="0">
              <a:latin typeface="Arial" charset="0"/>
              <a:ea typeface="Arial" charset="0"/>
              <a:cs typeface="Arial" charset="0"/>
            </a:endParaRPr>
          </a:p>
        </p:txBody>
      </p:sp>
      <p:sp>
        <p:nvSpPr>
          <p:cNvPr id="2" name="Foliennummernplatzhalter 1">
            <a:extLst>
              <a:ext uri="{FF2B5EF4-FFF2-40B4-BE49-F238E27FC236}">
                <a16:creationId xmlns:a16="http://schemas.microsoft.com/office/drawing/2014/main" id="{C87903B7-D061-4443-891A-AE56CF87198E}"/>
              </a:ext>
            </a:extLst>
          </p:cNvPr>
          <p:cNvSpPr>
            <a:spLocks noGrp="1"/>
          </p:cNvSpPr>
          <p:nvPr>
            <p:ph type="sldNum" sz="quarter" idx="12"/>
          </p:nvPr>
        </p:nvSpPr>
        <p:spPr/>
        <p:txBody>
          <a:bodyPr/>
          <a:lstStyle/>
          <a:p>
            <a:fld id="{08F1C22C-56B7-8E4A-A85D-6B5E4AB162C3}" type="slidenum">
              <a:rPr lang="en-US" altLang="de-DE" smtClean="0"/>
              <a:pPr/>
              <a:t>20</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4752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4752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4752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4752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47526">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47526">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47526">
                                            <p:txEl>
                                              <p:pRg st="9" end="9"/>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47526">
                                            <p:txEl>
                                              <p:pRg st="10" end="10"/>
                                            </p:txEl>
                                          </p:spTgt>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747526">
                                            <p:txEl>
                                              <p:pRg st="11" end="11"/>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747526">
                                            <p:txEl>
                                              <p:pRg st="13" end="13"/>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747526">
                                            <p:txEl>
                                              <p:pRg st="14" end="14"/>
                                            </p:tx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747526">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26" grpId="0" uiExpand="1" build="p"/>
      <p:bldP spid="4"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Exercise: Character Arithmetic</a:t>
            </a:r>
          </a:p>
        </p:txBody>
      </p:sp>
      <p:sp>
        <p:nvSpPr>
          <p:cNvPr id="751623" name="Rectangle 7"/>
          <p:cNvSpPr>
            <a:spLocks noChangeArrowheads="1"/>
          </p:cNvSpPr>
          <p:nvPr/>
        </p:nvSpPr>
        <p:spPr bwMode="auto">
          <a:xfrm>
            <a:off x="609600" y="2665655"/>
            <a:ext cx="6731000" cy="22098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pPr>
            <a:r>
              <a:rPr lang="en-US" altLang="de-DE" sz="2800" b="1" i="1" dirty="0">
                <a:latin typeface="Courier New" charset="0"/>
              </a:rPr>
              <a:t>// If 0 &lt;= n &lt;= 15, return hex digit</a:t>
            </a:r>
          </a:p>
          <a:p>
            <a:pPr>
              <a:lnSpc>
                <a:spcPct val="90000"/>
              </a:lnSpc>
            </a:pPr>
            <a:r>
              <a:rPr lang="en-US" altLang="de-DE" sz="2800" b="1" i="1" dirty="0">
                <a:latin typeface="Courier New" charset="0"/>
              </a:rPr>
              <a:t>// Otherwise, return ’?’</a:t>
            </a:r>
          </a:p>
          <a:p>
            <a:pPr>
              <a:lnSpc>
                <a:spcPct val="90000"/>
              </a:lnSpc>
            </a:pPr>
            <a:r>
              <a:rPr lang="en-US" altLang="de-DE" sz="2800" b="1">
                <a:latin typeface="Courier New" charset="0"/>
              </a:rPr>
              <a:t>public </a:t>
            </a:r>
            <a:r>
              <a:rPr lang="en-US" altLang="de-DE" sz="2800" b="1" dirty="0">
                <a:latin typeface="Courier New" charset="0"/>
              </a:rPr>
              <a:t>char </a:t>
            </a:r>
            <a:r>
              <a:rPr lang="en-US" altLang="de-DE" sz="2800" b="1" dirty="0" err="1">
                <a:latin typeface="Courier New" charset="0"/>
              </a:rPr>
              <a:t>toHexDigit</a:t>
            </a:r>
            <a:r>
              <a:rPr lang="en-US" altLang="de-DE" sz="2800" b="1" dirty="0">
                <a:latin typeface="Courier New" charset="0"/>
              </a:rPr>
              <a:t>(</a:t>
            </a:r>
            <a:r>
              <a:rPr lang="en-US" altLang="de-DE" sz="2800" b="1" dirty="0" err="1">
                <a:latin typeface="Courier New" charset="0"/>
              </a:rPr>
              <a:t>int</a:t>
            </a:r>
            <a:r>
              <a:rPr lang="en-US" altLang="de-DE" sz="2800" b="1" dirty="0">
                <a:latin typeface="Courier New" charset="0"/>
              </a:rPr>
              <a:t> n) {</a:t>
            </a:r>
          </a:p>
          <a:p>
            <a:pPr>
              <a:lnSpc>
                <a:spcPct val="90000"/>
              </a:lnSpc>
            </a:pPr>
            <a:r>
              <a:rPr lang="en-US" altLang="de-DE" sz="2800" b="1" dirty="0">
                <a:latin typeface="Courier New" charset="0"/>
              </a:rPr>
              <a:t>   if (n &gt;= 0 &amp;&amp; n &lt;= 9) {</a:t>
            </a:r>
          </a:p>
          <a:p>
            <a:pPr>
              <a:lnSpc>
                <a:spcPct val="90000"/>
              </a:lnSpc>
            </a:pPr>
            <a:r>
              <a:rPr lang="en-US" altLang="de-DE" sz="2800" b="1" dirty="0">
                <a:latin typeface="Courier New" charset="0"/>
              </a:rPr>
              <a:t>      return (char) ('0' + n);</a:t>
            </a:r>
          </a:p>
          <a:p>
            <a:pPr>
              <a:lnSpc>
                <a:spcPct val="90000"/>
              </a:lnSpc>
            </a:pPr>
            <a:r>
              <a:rPr lang="en-US" altLang="de-DE" sz="2800" b="1" dirty="0">
                <a:latin typeface="Courier New" charset="0"/>
              </a:rPr>
              <a:t>   } else if (n &gt;= 10 &amp;&amp; n &lt;= 15) {</a:t>
            </a:r>
          </a:p>
          <a:p>
            <a:pPr>
              <a:lnSpc>
                <a:spcPct val="90000"/>
              </a:lnSpc>
            </a:pPr>
            <a:r>
              <a:rPr lang="en-US" altLang="de-DE" sz="2800" b="1" dirty="0">
                <a:latin typeface="Courier New" charset="0"/>
              </a:rPr>
              <a:t>      return (char) ('A' + n - 10);</a:t>
            </a:r>
          </a:p>
          <a:p>
            <a:pPr>
              <a:lnSpc>
                <a:spcPct val="90000"/>
              </a:lnSpc>
            </a:pPr>
            <a:r>
              <a:rPr lang="en-US" altLang="de-DE" sz="2800" b="1" dirty="0">
                <a:latin typeface="Courier New" charset="0"/>
              </a:rPr>
              <a:t>   } else {</a:t>
            </a:r>
          </a:p>
          <a:p>
            <a:pPr>
              <a:lnSpc>
                <a:spcPct val="90000"/>
              </a:lnSpc>
            </a:pPr>
            <a:r>
              <a:rPr lang="en-US" altLang="de-DE" sz="2800" b="1" dirty="0">
                <a:latin typeface="Courier New" charset="0"/>
              </a:rPr>
              <a:t>      return '?';</a:t>
            </a:r>
          </a:p>
          <a:p>
            <a:pPr>
              <a:lnSpc>
                <a:spcPct val="90000"/>
              </a:lnSpc>
            </a:pPr>
            <a:r>
              <a:rPr lang="en-US" altLang="de-DE" sz="2800" b="1" dirty="0">
                <a:latin typeface="Courier New" charset="0"/>
              </a:rPr>
              <a:t>   }</a:t>
            </a:r>
          </a:p>
          <a:p>
            <a:pPr>
              <a:lnSpc>
                <a:spcPct val="90000"/>
              </a:lnSpc>
            </a:pPr>
            <a:r>
              <a:rPr lang="en-US" altLang="de-DE" sz="2800" b="1" dirty="0">
                <a:latin typeface="Courier New" charset="0"/>
              </a:rPr>
              <a:t>}</a:t>
            </a:r>
          </a:p>
        </p:txBody>
      </p:sp>
      <p:sp>
        <p:nvSpPr>
          <p:cNvPr id="2" name="Foliennummernplatzhalter 1">
            <a:extLst>
              <a:ext uri="{FF2B5EF4-FFF2-40B4-BE49-F238E27FC236}">
                <a16:creationId xmlns:a16="http://schemas.microsoft.com/office/drawing/2014/main" id="{7313921A-7B1C-2F49-8E3B-C45A85B965F8}"/>
              </a:ext>
            </a:extLst>
          </p:cNvPr>
          <p:cNvSpPr>
            <a:spLocks noGrp="1"/>
          </p:cNvSpPr>
          <p:nvPr>
            <p:ph type="sldNum" sz="quarter" idx="12"/>
          </p:nvPr>
        </p:nvSpPr>
        <p:spPr/>
        <p:txBody>
          <a:bodyPr/>
          <a:lstStyle/>
          <a:p>
            <a:fld id="{08F1C22C-56B7-8E4A-A85D-6B5E4AB162C3}" type="slidenum">
              <a:rPr lang="en-US" altLang="de-DE" smtClean="0"/>
              <a:pPr/>
              <a:t>21</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5162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5162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5162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5162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751623">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751623">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75162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1623" grpId="0" uiExpand="1"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3554"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Strings as an Abstract Idea</a:t>
            </a:r>
          </a:p>
        </p:txBody>
      </p:sp>
      <p:sp>
        <p:nvSpPr>
          <p:cNvPr id="663555" name="Rectangle 3"/>
          <p:cNvSpPr>
            <a:spLocks noChangeArrowheads="1"/>
          </p:cNvSpPr>
          <p:nvPr/>
        </p:nvSpPr>
        <p:spPr bwMode="auto">
          <a:xfrm>
            <a:off x="482600" y="1155700"/>
            <a:ext cx="8128000"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Ever since the very first program in the text, which displayed the message </a:t>
            </a:r>
            <a:r>
              <a:rPr lang="en-US" altLang="de-DE" sz="2200" b="1">
                <a:latin typeface="Courier New" charset="0"/>
              </a:rPr>
              <a:t>"hello,</a:t>
            </a:r>
            <a:r>
              <a:rPr lang="en-US" altLang="de-DE" sz="2400">
                <a:latin typeface="Times New Roman" charset="0"/>
              </a:rPr>
              <a:t> </a:t>
            </a:r>
            <a:r>
              <a:rPr lang="en-US" altLang="de-DE" sz="2200" b="1">
                <a:latin typeface="Courier New" charset="0"/>
              </a:rPr>
              <a:t>world"</a:t>
            </a:r>
            <a:r>
              <a:rPr lang="en-US" altLang="de-DE" sz="2400">
                <a:latin typeface="Times New Roman" charset="0"/>
              </a:rPr>
              <a:t> on the screen, you have been using strings to communicate with the user.</a:t>
            </a:r>
          </a:p>
        </p:txBody>
      </p:sp>
      <p:sp>
        <p:nvSpPr>
          <p:cNvPr id="663568" name="Rectangle 16"/>
          <p:cNvSpPr>
            <a:spLocks noChangeArrowheads="1"/>
          </p:cNvSpPr>
          <p:nvPr/>
        </p:nvSpPr>
        <p:spPr bwMode="auto">
          <a:xfrm>
            <a:off x="482600" y="2273300"/>
            <a:ext cx="8128000" cy="146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Up to now, you have not had any idea how Java represents strings inside the computer or how you might manipulate the characters that make up a string.  At the same time, the fact that you don’t know those things has not compromised your ability to use strings effectively because you have been able to think of strings holistically as if they were a primitive type.</a:t>
            </a:r>
          </a:p>
        </p:txBody>
      </p:sp>
      <p:sp>
        <p:nvSpPr>
          <p:cNvPr id="663570" name="Rectangle 18"/>
          <p:cNvSpPr>
            <a:spLocks noChangeArrowheads="1"/>
          </p:cNvSpPr>
          <p:nvPr/>
        </p:nvSpPr>
        <p:spPr bwMode="auto">
          <a:xfrm>
            <a:off x="482600" y="4318000"/>
            <a:ext cx="8128000" cy="146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For most applications, the abstract view of strings you have held up to now is precisely the right one.  On the inside, strings are surprisingly complicated objects whose details are better left hidden.</a:t>
            </a:r>
          </a:p>
        </p:txBody>
      </p:sp>
      <p:sp>
        <p:nvSpPr>
          <p:cNvPr id="663572" name="Rectangle 20"/>
          <p:cNvSpPr>
            <a:spLocks noChangeArrowheads="1"/>
          </p:cNvSpPr>
          <p:nvPr/>
        </p:nvSpPr>
        <p:spPr bwMode="auto">
          <a:xfrm>
            <a:off x="482600" y="5753100"/>
            <a:ext cx="8128000" cy="95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Java supports a high-level view of strings by making </a:t>
            </a:r>
            <a:r>
              <a:rPr lang="en-US" altLang="de-DE" sz="2200" b="1">
                <a:latin typeface="Courier New" charset="0"/>
              </a:rPr>
              <a:t>String</a:t>
            </a:r>
            <a:r>
              <a:rPr lang="en-US" altLang="de-DE" sz="2400">
                <a:latin typeface="Times New Roman" charset="0"/>
              </a:rPr>
              <a:t> a class whose methods hide the underlying complexity.</a:t>
            </a:r>
          </a:p>
        </p:txBody>
      </p:sp>
      <p:sp>
        <p:nvSpPr>
          <p:cNvPr id="2" name="Foliennummernplatzhalter 1">
            <a:extLst>
              <a:ext uri="{FF2B5EF4-FFF2-40B4-BE49-F238E27FC236}">
                <a16:creationId xmlns:a16="http://schemas.microsoft.com/office/drawing/2014/main" id="{0AF4E172-A59D-B648-A9D6-4E3F6B754CFF}"/>
              </a:ext>
            </a:extLst>
          </p:cNvPr>
          <p:cNvSpPr>
            <a:spLocks noGrp="1"/>
          </p:cNvSpPr>
          <p:nvPr>
            <p:ph type="sldNum" sz="quarter" idx="12"/>
          </p:nvPr>
        </p:nvSpPr>
        <p:spPr/>
        <p:txBody>
          <a:bodyPr/>
          <a:lstStyle/>
          <a:p>
            <a:fld id="{08F1C22C-56B7-8E4A-A85D-6B5E4AB162C3}" type="slidenum">
              <a:rPr lang="en-US" altLang="de-DE" smtClean="0"/>
              <a:pPr/>
              <a:t>22</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635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63570">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6357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3568" grpId="0" build="p" autoUpdateAnimBg="0"/>
      <p:bldP spid="663570" grpId="0" build="p" autoUpdateAnimBg="0"/>
      <p:bldP spid="663572"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765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Using Methods in the </a:t>
            </a:r>
            <a:r>
              <a:rPr lang="en-US" altLang="de-DE" sz="4000" b="1">
                <a:solidFill>
                  <a:srgbClr val="FF0000"/>
                </a:solidFill>
                <a:latin typeface="Courier New" charset="0"/>
              </a:rPr>
              <a:t>String</a:t>
            </a:r>
            <a:r>
              <a:rPr lang="en-US" altLang="de-DE">
                <a:solidFill>
                  <a:srgbClr val="FF0000"/>
                </a:solidFill>
                <a:latin typeface="Times New Roman" charset="0"/>
              </a:rPr>
              <a:t> Class</a:t>
            </a:r>
          </a:p>
        </p:txBody>
      </p:sp>
      <p:sp>
        <p:nvSpPr>
          <p:cNvPr id="667651" name="Rectangle 3"/>
          <p:cNvSpPr>
            <a:spLocks noChangeArrowheads="1"/>
          </p:cNvSpPr>
          <p:nvPr/>
        </p:nvSpPr>
        <p:spPr bwMode="auto">
          <a:xfrm>
            <a:off x="482600" y="1155700"/>
            <a:ext cx="8128000" cy="143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Java defines many useful methods that operate on the </a:t>
            </a:r>
            <a:r>
              <a:rPr lang="en-US" altLang="de-DE" sz="2200" b="1">
                <a:latin typeface="Courier New" charset="0"/>
              </a:rPr>
              <a:t>String</a:t>
            </a:r>
            <a:r>
              <a:rPr lang="en-US" altLang="de-DE" sz="2400">
                <a:latin typeface="Times New Roman" charset="0"/>
              </a:rPr>
              <a:t> class.  Before trying to use those methods individually, it is important to understand how those methods work at a more general level.</a:t>
            </a:r>
          </a:p>
          <a:p>
            <a:pPr algn="just">
              <a:lnSpc>
                <a:spcPct val="85000"/>
              </a:lnSpc>
              <a:spcBef>
                <a:spcPct val="0"/>
              </a:spcBef>
              <a:spcAft>
                <a:spcPct val="20000"/>
              </a:spcAft>
            </a:pPr>
            <a:endParaRPr lang="en-US" altLang="de-DE" sz="2400">
              <a:latin typeface="Times New Roman" charset="0"/>
            </a:endParaRPr>
          </a:p>
        </p:txBody>
      </p:sp>
      <p:sp>
        <p:nvSpPr>
          <p:cNvPr id="667656" name="Rectangle 8"/>
          <p:cNvSpPr>
            <a:spLocks noChangeArrowheads="1"/>
          </p:cNvSpPr>
          <p:nvPr/>
        </p:nvSpPr>
        <p:spPr bwMode="auto">
          <a:xfrm>
            <a:off x="482600" y="2578100"/>
            <a:ext cx="8128000" cy="146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a:t>
            </a:r>
            <a:r>
              <a:rPr lang="en-US" altLang="de-DE" sz="2200" b="1">
                <a:latin typeface="Courier New" charset="0"/>
              </a:rPr>
              <a:t>String</a:t>
            </a:r>
            <a:r>
              <a:rPr lang="en-US" altLang="de-DE" sz="2400">
                <a:latin typeface="Times New Roman" charset="0"/>
              </a:rPr>
              <a:t> class uses the receiver syntax when you call a method on a string.  Instead of calling a static method (as you do, for example, with the </a:t>
            </a:r>
            <a:r>
              <a:rPr lang="en-US" altLang="de-DE" sz="2200" b="1">
                <a:latin typeface="Courier New" charset="0"/>
              </a:rPr>
              <a:t>Character</a:t>
            </a:r>
            <a:r>
              <a:rPr lang="en-US" altLang="de-DE" sz="2400">
                <a:latin typeface="Times New Roman" charset="0"/>
              </a:rPr>
              <a:t> class), Java’s model is that you send a message to a string.</a:t>
            </a:r>
          </a:p>
        </p:txBody>
      </p:sp>
      <p:sp>
        <p:nvSpPr>
          <p:cNvPr id="667657" name="Rectangle 9"/>
          <p:cNvSpPr>
            <a:spLocks noChangeArrowheads="1"/>
          </p:cNvSpPr>
          <p:nvPr/>
        </p:nvSpPr>
        <p:spPr bwMode="auto">
          <a:xfrm>
            <a:off x="482600" y="4013200"/>
            <a:ext cx="8128000" cy="146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None of the methods in Java’s </a:t>
            </a:r>
            <a:r>
              <a:rPr lang="en-US" altLang="de-DE" sz="2200" b="1">
                <a:latin typeface="Courier New" charset="0"/>
              </a:rPr>
              <a:t>String</a:t>
            </a:r>
            <a:r>
              <a:rPr lang="en-US" altLang="de-DE" sz="2400">
                <a:latin typeface="Times New Roman" charset="0"/>
              </a:rPr>
              <a:t> class change the value of the string used as the receiver.  What happens instead is that these methods </a:t>
            </a:r>
            <a:r>
              <a:rPr lang="en-US" altLang="de-DE" sz="2400" i="1">
                <a:latin typeface="Times New Roman" charset="0"/>
              </a:rPr>
              <a:t>return</a:t>
            </a:r>
            <a:r>
              <a:rPr lang="en-US" altLang="de-DE" sz="2400">
                <a:latin typeface="Times New Roman" charset="0"/>
              </a:rPr>
              <a:t> a new string on which the desired changes have been performed.</a:t>
            </a:r>
          </a:p>
        </p:txBody>
      </p:sp>
      <p:sp>
        <p:nvSpPr>
          <p:cNvPr id="667658" name="Rectangle 10"/>
          <p:cNvSpPr>
            <a:spLocks noChangeArrowheads="1"/>
          </p:cNvSpPr>
          <p:nvPr/>
        </p:nvSpPr>
        <p:spPr bwMode="auto">
          <a:xfrm>
            <a:off x="482600" y="5448300"/>
            <a:ext cx="8128000"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Classes that prohibit clients from changing an object’s state are said to be </a:t>
            </a:r>
            <a:r>
              <a:rPr lang="en-US" altLang="de-DE" sz="2400" b="1">
                <a:latin typeface="Times New Roman" charset="0"/>
              </a:rPr>
              <a:t>immutable</a:t>
            </a:r>
            <a:r>
              <a:rPr lang="en-US" altLang="de-DE" sz="2400">
                <a:latin typeface="Times New Roman" charset="0"/>
              </a:rPr>
              <a:t>.  Immutable classes have many advantages and play an important role in programming.</a:t>
            </a:r>
          </a:p>
        </p:txBody>
      </p:sp>
      <p:sp>
        <p:nvSpPr>
          <p:cNvPr id="2" name="Foliennummernplatzhalter 1">
            <a:extLst>
              <a:ext uri="{FF2B5EF4-FFF2-40B4-BE49-F238E27FC236}">
                <a16:creationId xmlns:a16="http://schemas.microsoft.com/office/drawing/2014/main" id="{E191FF14-CA4F-6D42-BEAB-D95FE3412A2B}"/>
              </a:ext>
            </a:extLst>
          </p:cNvPr>
          <p:cNvSpPr>
            <a:spLocks noGrp="1"/>
          </p:cNvSpPr>
          <p:nvPr>
            <p:ph type="sldNum" sz="quarter" idx="12"/>
          </p:nvPr>
        </p:nvSpPr>
        <p:spPr/>
        <p:txBody>
          <a:bodyPr/>
          <a:lstStyle/>
          <a:p>
            <a:fld id="{08F1C22C-56B7-8E4A-A85D-6B5E4AB162C3}" type="slidenum">
              <a:rPr lang="en-US" altLang="de-DE" smtClean="0"/>
              <a:pPr/>
              <a:t>23</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67656">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67657">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6765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7656" grpId="0" build="p" autoUpdateAnimBg="0"/>
      <p:bldP spid="667657" grpId="0" build="p" autoUpdateAnimBg="0"/>
      <p:bldP spid="667658"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5366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Strings </a:t>
            </a:r>
            <a:r>
              <a:rPr lang="en-US" altLang="de-DE" i="1">
                <a:solidFill>
                  <a:srgbClr val="FF0000"/>
                </a:solidFill>
                <a:latin typeface="Times New Roman" charset="0"/>
              </a:rPr>
              <a:t>vs.</a:t>
            </a:r>
            <a:r>
              <a:rPr lang="en-US" altLang="de-DE">
                <a:solidFill>
                  <a:srgbClr val="FF0000"/>
                </a:solidFill>
                <a:latin typeface="Times New Roman" charset="0"/>
              </a:rPr>
              <a:t> Characters</a:t>
            </a:r>
          </a:p>
        </p:txBody>
      </p:sp>
      <p:sp>
        <p:nvSpPr>
          <p:cNvPr id="753667" name="Rectangle 3"/>
          <p:cNvSpPr>
            <a:spLocks noChangeArrowheads="1"/>
          </p:cNvSpPr>
          <p:nvPr/>
        </p:nvSpPr>
        <p:spPr bwMode="auto">
          <a:xfrm>
            <a:off x="482600" y="1155700"/>
            <a:ext cx="8128000" cy="143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The differences in the conceptual model between strings and characters are easy to illustrate by example.  Both the </a:t>
            </a:r>
            <a:r>
              <a:rPr lang="en-US" altLang="de-DE" sz="2200" b="1" dirty="0">
                <a:latin typeface="Courier New" charset="0"/>
              </a:rPr>
              <a:t>String</a:t>
            </a:r>
            <a:r>
              <a:rPr lang="en-US" altLang="de-DE" sz="2400" dirty="0">
                <a:latin typeface="Times New Roman" charset="0"/>
              </a:rPr>
              <a:t> and the </a:t>
            </a:r>
            <a:r>
              <a:rPr lang="en-US" altLang="de-DE" sz="2200" b="1" dirty="0">
                <a:latin typeface="Courier New" charset="0"/>
              </a:rPr>
              <a:t>Character</a:t>
            </a:r>
            <a:r>
              <a:rPr lang="en-US" altLang="de-DE" sz="2400" dirty="0">
                <a:latin typeface="Times New Roman" charset="0"/>
              </a:rPr>
              <a:t> class export a </a:t>
            </a:r>
            <a:r>
              <a:rPr lang="en-US" altLang="de-DE" sz="2200" b="1" dirty="0" err="1">
                <a:latin typeface="Courier New" charset="0"/>
              </a:rPr>
              <a:t>toUpperCase</a:t>
            </a:r>
            <a:r>
              <a:rPr lang="en-US" altLang="de-DE" sz="2400" dirty="0">
                <a:latin typeface="Times New Roman" charset="0"/>
              </a:rPr>
              <a:t> method that converts lowercase letters to their uppercase equivalents.</a:t>
            </a:r>
          </a:p>
        </p:txBody>
      </p:sp>
      <p:sp>
        <p:nvSpPr>
          <p:cNvPr id="753668" name="Rectangle 4"/>
          <p:cNvSpPr>
            <a:spLocks noChangeArrowheads="1"/>
          </p:cNvSpPr>
          <p:nvPr/>
        </p:nvSpPr>
        <p:spPr bwMode="auto">
          <a:xfrm>
            <a:off x="482600" y="2654300"/>
            <a:ext cx="8128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endParaRPr lang="de-DE" altLang="de-DE" sz="2400">
              <a:latin typeface="Times New Roman" charset="0"/>
            </a:endParaRPr>
          </a:p>
        </p:txBody>
      </p:sp>
      <p:grpSp>
        <p:nvGrpSpPr>
          <p:cNvPr id="753679" name="Group 15"/>
          <p:cNvGrpSpPr>
            <a:grpSpLocks/>
          </p:cNvGrpSpPr>
          <p:nvPr/>
        </p:nvGrpSpPr>
        <p:grpSpPr bwMode="auto">
          <a:xfrm>
            <a:off x="482600" y="2578100"/>
            <a:ext cx="8131175" cy="1435100"/>
            <a:chOff x="304" y="1624"/>
            <a:chExt cx="5122" cy="904"/>
          </a:xfrm>
        </p:grpSpPr>
        <p:sp>
          <p:nvSpPr>
            <p:cNvPr id="753675" name="Rectangle 11"/>
            <p:cNvSpPr>
              <a:spLocks noChangeArrowheads="1"/>
            </p:cNvSpPr>
            <p:nvPr/>
          </p:nvSpPr>
          <p:spPr bwMode="auto">
            <a:xfrm>
              <a:off x="304" y="1624"/>
              <a:ext cx="5122"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In the </a:t>
              </a:r>
              <a:r>
                <a:rPr lang="en-US" altLang="de-DE" sz="2200" b="1">
                  <a:latin typeface="Courier New" charset="0"/>
                </a:rPr>
                <a:t>Character</a:t>
              </a:r>
              <a:r>
                <a:rPr lang="en-US" altLang="de-DE" sz="2400">
                  <a:latin typeface="Times New Roman" charset="0"/>
                </a:rPr>
                <a:t> class, you call </a:t>
              </a:r>
              <a:r>
                <a:rPr lang="en-US" altLang="de-DE" sz="2200" b="1">
                  <a:latin typeface="Courier New" charset="0"/>
                </a:rPr>
                <a:t>toUpperCase</a:t>
              </a:r>
              <a:r>
                <a:rPr lang="en-US" altLang="de-DE" sz="2400">
                  <a:latin typeface="Times New Roman" charset="0"/>
                </a:rPr>
                <a:t> as a static method, like this:</a:t>
              </a:r>
            </a:p>
          </p:txBody>
        </p:sp>
        <p:sp>
          <p:nvSpPr>
            <p:cNvPr id="753676" name="Rectangle 12"/>
            <p:cNvSpPr>
              <a:spLocks noChangeArrowheads="1"/>
            </p:cNvSpPr>
            <p:nvPr/>
          </p:nvSpPr>
          <p:spPr bwMode="auto">
            <a:xfrm>
              <a:off x="800" y="2144"/>
              <a:ext cx="4240" cy="38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pPr>
              <a:r>
                <a:rPr lang="en-US" altLang="de-DE" sz="2000" b="1">
                  <a:latin typeface="Courier New" charset="0"/>
                </a:rPr>
                <a:t>ch = Character.toUpperCase(ch);</a:t>
              </a:r>
            </a:p>
          </p:txBody>
        </p:sp>
      </p:grpSp>
      <p:grpSp>
        <p:nvGrpSpPr>
          <p:cNvPr id="753680" name="Group 16"/>
          <p:cNvGrpSpPr>
            <a:grpSpLocks/>
          </p:cNvGrpSpPr>
          <p:nvPr/>
        </p:nvGrpSpPr>
        <p:grpSpPr bwMode="auto">
          <a:xfrm>
            <a:off x="506413" y="4165600"/>
            <a:ext cx="8131175" cy="1460500"/>
            <a:chOff x="319" y="2624"/>
            <a:chExt cx="5122" cy="920"/>
          </a:xfrm>
        </p:grpSpPr>
        <p:sp>
          <p:nvSpPr>
            <p:cNvPr id="753672" name="Rectangle 8"/>
            <p:cNvSpPr>
              <a:spLocks noChangeArrowheads="1"/>
            </p:cNvSpPr>
            <p:nvPr/>
          </p:nvSpPr>
          <p:spPr bwMode="auto">
            <a:xfrm>
              <a:off x="319" y="2624"/>
              <a:ext cx="5122"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a:latin typeface="Times New Roman" charset="0"/>
                </a:rPr>
                <a:t>In the </a:t>
              </a:r>
              <a:r>
                <a:rPr lang="en-US" altLang="de-DE" sz="2200" b="1">
                  <a:latin typeface="Courier New" charset="0"/>
                </a:rPr>
                <a:t>String</a:t>
              </a:r>
              <a:r>
                <a:rPr lang="en-US" altLang="de-DE" sz="2400">
                  <a:latin typeface="Times New Roman" charset="0"/>
                </a:rPr>
                <a:t> class, you apply </a:t>
              </a:r>
              <a:r>
                <a:rPr lang="en-US" altLang="de-DE" sz="2200" b="1">
                  <a:latin typeface="Courier New" charset="0"/>
                </a:rPr>
                <a:t>toUpperCase</a:t>
              </a:r>
              <a:r>
                <a:rPr lang="en-US" altLang="de-DE" sz="2400">
                  <a:latin typeface="Times New Roman" charset="0"/>
                </a:rPr>
                <a:t> to an existing string, as follows: </a:t>
              </a:r>
            </a:p>
          </p:txBody>
        </p:sp>
        <p:sp>
          <p:nvSpPr>
            <p:cNvPr id="753677" name="Rectangle 13"/>
            <p:cNvSpPr>
              <a:spLocks noChangeArrowheads="1"/>
            </p:cNvSpPr>
            <p:nvPr/>
          </p:nvSpPr>
          <p:spPr bwMode="auto">
            <a:xfrm>
              <a:off x="800" y="3160"/>
              <a:ext cx="4240" cy="38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pPr>
              <a:r>
                <a:rPr lang="en-US" altLang="de-DE" sz="2000" b="1">
                  <a:latin typeface="Courier New" charset="0"/>
                </a:rPr>
                <a:t>str = str.toUpperCase();</a:t>
              </a:r>
            </a:p>
          </p:txBody>
        </p:sp>
      </p:grpSp>
      <p:sp>
        <p:nvSpPr>
          <p:cNvPr id="753678" name="Rectangle 14"/>
          <p:cNvSpPr>
            <a:spLocks noChangeArrowheads="1"/>
          </p:cNvSpPr>
          <p:nvPr/>
        </p:nvSpPr>
        <p:spPr bwMode="auto">
          <a:xfrm>
            <a:off x="495300" y="5778500"/>
            <a:ext cx="81311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a:latin typeface="Times New Roman" charset="0"/>
              </a:rPr>
              <a:t>Note that both classes require you to assign the result back to the original variable if you want to change its value. </a:t>
            </a:r>
          </a:p>
        </p:txBody>
      </p:sp>
      <p:sp>
        <p:nvSpPr>
          <p:cNvPr id="2" name="Foliennummernplatzhalter 1">
            <a:extLst>
              <a:ext uri="{FF2B5EF4-FFF2-40B4-BE49-F238E27FC236}">
                <a16:creationId xmlns:a16="http://schemas.microsoft.com/office/drawing/2014/main" id="{72A0FDD4-5398-7C41-8DD4-6B2C12E5D691}"/>
              </a:ext>
            </a:extLst>
          </p:cNvPr>
          <p:cNvSpPr>
            <a:spLocks noGrp="1"/>
          </p:cNvSpPr>
          <p:nvPr>
            <p:ph type="sldNum" sz="quarter" idx="12"/>
          </p:nvPr>
        </p:nvSpPr>
        <p:spPr/>
        <p:txBody>
          <a:bodyPr/>
          <a:lstStyle/>
          <a:p>
            <a:fld id="{08F1C22C-56B7-8E4A-A85D-6B5E4AB162C3}" type="slidenum">
              <a:rPr lang="en-US" altLang="de-DE" smtClean="0"/>
              <a:pPr/>
              <a:t>24</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499"/>
                                          </p:stCondLst>
                                        </p:cTn>
                                        <p:tgtEl>
                                          <p:spTgt spid="75366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75367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75368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75367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3668" grpId="0" build="p" autoUpdateAnimBg="0"/>
      <p:bldP spid="753678"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76200" y="152400"/>
            <a:ext cx="8763000" cy="1600200"/>
          </a:xfrm>
        </p:spPr>
        <p:txBody>
          <a:bodyPr/>
          <a:lstStyle/>
          <a:p>
            <a:r>
              <a:rPr lang="en-US" sz="5400" dirty="0">
                <a:latin typeface="Arial" charset="0"/>
                <a:ea typeface="Arial" charset="0"/>
                <a:cs typeface="Arial" charset="0"/>
              </a:rPr>
              <a:t>Please visit</a:t>
            </a:r>
            <a:br>
              <a:rPr lang="en-US" sz="5400" dirty="0">
                <a:latin typeface="Arial" charset="0"/>
                <a:ea typeface="Arial" charset="0"/>
                <a:cs typeface="Arial" charset="0"/>
              </a:rPr>
            </a:br>
            <a:r>
              <a:rPr lang="en-US" sz="5400" dirty="0">
                <a:latin typeface="Arial" charset="0"/>
                <a:ea typeface="Arial" charset="0"/>
                <a:cs typeface="Arial" charset="0"/>
              </a:rPr>
              <a:t> http://</a:t>
            </a:r>
            <a:r>
              <a:rPr lang="en-US" sz="5400" dirty="0" err="1">
                <a:latin typeface="Arial" charset="0"/>
                <a:ea typeface="Arial" charset="0"/>
                <a:cs typeface="Arial" charset="0"/>
              </a:rPr>
              <a:t>pingo.upb.de</a:t>
            </a:r>
            <a:r>
              <a:rPr lang="en-US" sz="5400" dirty="0">
                <a:latin typeface="Arial" charset="0"/>
                <a:ea typeface="Arial" charset="0"/>
                <a:cs typeface="Arial" charset="0"/>
              </a:rPr>
              <a:t>/643250</a:t>
            </a:r>
          </a:p>
        </p:txBody>
      </p:sp>
      <p:sp>
        <p:nvSpPr>
          <p:cNvPr id="5" name="Textfeld 4"/>
          <p:cNvSpPr txBox="1"/>
          <p:nvPr/>
        </p:nvSpPr>
        <p:spPr>
          <a:xfrm>
            <a:off x="7162800" y="6421967"/>
            <a:ext cx="1676400" cy="276999"/>
          </a:xfrm>
          <a:prstGeom prst="rect">
            <a:avLst/>
          </a:prstGeom>
          <a:noFill/>
        </p:spPr>
        <p:txBody>
          <a:bodyPr wrap="square" rtlCol="0">
            <a:spAutoFit/>
          </a:bodyPr>
          <a:lstStyle/>
          <a:p>
            <a:r>
              <a:rPr lang="de-DE" sz="1200" dirty="0">
                <a:latin typeface="Arial" panose="020B0604020202020204" pitchFamily="34" charset="0"/>
                <a:cs typeface="Arial" panose="020B0604020202020204" pitchFamily="34" charset="0"/>
              </a:rPr>
              <a:t>https://</a:t>
            </a:r>
            <a:r>
              <a:rPr lang="de-DE" sz="1200" dirty="0" err="1">
                <a:latin typeface="Arial" panose="020B0604020202020204" pitchFamily="34" charset="0"/>
                <a:cs typeface="Arial" panose="020B0604020202020204" pitchFamily="34" charset="0"/>
              </a:rPr>
              <a:t>xkcd.com</a:t>
            </a:r>
            <a:r>
              <a:rPr lang="de-DE" sz="1200" dirty="0">
                <a:latin typeface="Arial" panose="020B0604020202020204" pitchFamily="34" charset="0"/>
                <a:cs typeface="Arial" panose="020B0604020202020204" pitchFamily="34" charset="0"/>
              </a:rPr>
              <a:t>/329</a:t>
            </a:r>
            <a:endParaRPr lang="en-US" sz="1200" dirty="0">
              <a:latin typeface="Arial" panose="020B0604020202020204" pitchFamily="34" charset="0"/>
              <a:ea typeface="Arial" charset="0"/>
              <a:cs typeface="Arial" panose="020B0604020202020204" pitchFamily="34" charset="0"/>
            </a:endParaRPr>
          </a:p>
        </p:txBody>
      </p:sp>
      <p:pic>
        <p:nvPicPr>
          <p:cNvPr id="4" name="Grafik 3">
            <a:extLst>
              <a:ext uri="{FF2B5EF4-FFF2-40B4-BE49-F238E27FC236}">
                <a16:creationId xmlns:a16="http://schemas.microsoft.com/office/drawing/2014/main" id="{A2A26B81-A6C0-5249-BE4D-100135A2FA2A}"/>
              </a:ext>
            </a:extLst>
          </p:cNvPr>
          <p:cNvPicPr>
            <a:picLocks noChangeAspect="1"/>
          </p:cNvPicPr>
          <p:nvPr/>
        </p:nvPicPr>
        <p:blipFill>
          <a:blip r:embed="rId2"/>
          <a:stretch>
            <a:fillRect/>
          </a:stretch>
        </p:blipFill>
        <p:spPr>
          <a:xfrm>
            <a:off x="2590800" y="1778000"/>
            <a:ext cx="4064000" cy="5003800"/>
          </a:xfrm>
          <a:prstGeom prst="rect">
            <a:avLst/>
          </a:prstGeom>
        </p:spPr>
      </p:pic>
    </p:spTree>
    <p:extLst>
      <p:ext uri="{BB962C8B-B14F-4D97-AF65-F5344CB8AC3E}">
        <p14:creationId xmlns:p14="http://schemas.microsoft.com/office/powerpoint/2010/main" val="36069351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666"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Strings </a:t>
            </a:r>
            <a:r>
              <a:rPr lang="en-US" altLang="de-DE" i="1" dirty="0">
                <a:solidFill>
                  <a:schemeClr val="tx1"/>
                </a:solidFill>
                <a:ea typeface="Arial" charset="0"/>
                <a:cs typeface="Arial" charset="0"/>
              </a:rPr>
              <a:t>vs.</a:t>
            </a:r>
            <a:r>
              <a:rPr lang="en-US" altLang="de-DE" dirty="0">
                <a:solidFill>
                  <a:schemeClr val="tx1"/>
                </a:solidFill>
                <a:ea typeface="Arial" charset="0"/>
                <a:cs typeface="Arial" charset="0"/>
              </a:rPr>
              <a:t> Characters</a:t>
            </a:r>
          </a:p>
        </p:txBody>
      </p:sp>
      <p:sp>
        <p:nvSpPr>
          <p:cNvPr id="753668" name="Rectangle 4"/>
          <p:cNvSpPr>
            <a:spLocks noChangeArrowheads="1"/>
          </p:cNvSpPr>
          <p:nvPr/>
        </p:nvSpPr>
        <p:spPr bwMode="auto">
          <a:xfrm>
            <a:off x="482600" y="2654300"/>
            <a:ext cx="8128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endParaRPr lang="de-DE" altLang="de-DE" sz="2400">
              <a:latin typeface="Times New Roman" charset="0"/>
            </a:endParaRPr>
          </a:p>
        </p:txBody>
      </p:sp>
      <p:sp>
        <p:nvSpPr>
          <p:cNvPr id="753676" name="Rectangle 12"/>
          <p:cNvSpPr>
            <a:spLocks noChangeArrowheads="1"/>
          </p:cNvSpPr>
          <p:nvPr/>
        </p:nvSpPr>
        <p:spPr bwMode="auto">
          <a:xfrm>
            <a:off x="762000" y="1587500"/>
            <a:ext cx="6731000" cy="17272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pPr>
              <a:lnSpc>
                <a:spcPct val="90000"/>
              </a:lnSpc>
            </a:pPr>
            <a:r>
              <a:rPr lang="en-US" altLang="de-DE" sz="2800" b="1" dirty="0" err="1">
                <a:latin typeface="Courier New" charset="0"/>
              </a:rPr>
              <a:t>ch</a:t>
            </a:r>
            <a:r>
              <a:rPr lang="en-US" altLang="de-DE" sz="2800" b="1" dirty="0">
                <a:latin typeface="Courier New" charset="0"/>
              </a:rPr>
              <a:t> = </a:t>
            </a:r>
            <a:r>
              <a:rPr lang="en-US" altLang="de-DE" sz="2800" b="1" dirty="0" err="1">
                <a:latin typeface="Courier New" charset="0"/>
              </a:rPr>
              <a:t>Character.toUpperCase</a:t>
            </a:r>
            <a:r>
              <a:rPr lang="en-US" altLang="de-DE" sz="2800" b="1" dirty="0">
                <a:latin typeface="Courier New" charset="0"/>
              </a:rPr>
              <a:t>(</a:t>
            </a:r>
            <a:r>
              <a:rPr lang="en-US" altLang="de-DE" sz="2800" b="1" dirty="0" err="1">
                <a:latin typeface="Courier New" charset="0"/>
              </a:rPr>
              <a:t>ch</a:t>
            </a:r>
            <a:r>
              <a:rPr lang="en-US" altLang="de-DE" sz="2800" b="1" dirty="0">
                <a:latin typeface="Courier New" charset="0"/>
              </a:rPr>
              <a:t>);</a:t>
            </a:r>
          </a:p>
          <a:p>
            <a:pPr>
              <a:lnSpc>
                <a:spcPct val="90000"/>
              </a:lnSpc>
            </a:pPr>
            <a:endParaRPr lang="en-US" altLang="de-DE" sz="2800" b="1" dirty="0">
              <a:latin typeface="Courier New" charset="0"/>
            </a:endParaRPr>
          </a:p>
          <a:p>
            <a:pPr>
              <a:lnSpc>
                <a:spcPct val="90000"/>
              </a:lnSpc>
            </a:pPr>
            <a:r>
              <a:rPr lang="en-US" altLang="de-DE" sz="2800" b="1" dirty="0" err="1">
                <a:latin typeface="Courier New" charset="0"/>
              </a:rPr>
              <a:t>str</a:t>
            </a:r>
            <a:r>
              <a:rPr lang="en-US" altLang="de-DE" sz="2800" b="1" dirty="0">
                <a:latin typeface="Courier New" charset="0"/>
              </a:rPr>
              <a:t> = </a:t>
            </a:r>
            <a:r>
              <a:rPr lang="en-US" altLang="de-DE" sz="2800" b="1" dirty="0" err="1">
                <a:latin typeface="Courier New" charset="0"/>
              </a:rPr>
              <a:t>str.toUpperCase</a:t>
            </a:r>
            <a:r>
              <a:rPr lang="en-US" altLang="de-DE" sz="2800" b="1" dirty="0">
                <a:latin typeface="Courier New" charset="0"/>
              </a:rPr>
              <a:t>();</a:t>
            </a:r>
          </a:p>
          <a:p>
            <a:pPr>
              <a:lnSpc>
                <a:spcPct val="90000"/>
              </a:lnSpc>
            </a:pPr>
            <a:endParaRPr lang="en-US" altLang="de-DE" sz="2800" b="1" dirty="0">
              <a:latin typeface="Courier New" charset="0"/>
            </a:endParaRPr>
          </a:p>
          <a:p>
            <a:pPr>
              <a:lnSpc>
                <a:spcPct val="90000"/>
              </a:lnSpc>
            </a:pPr>
            <a:r>
              <a:rPr lang="en-US" altLang="de-DE" sz="2800" dirty="0">
                <a:latin typeface="Arial" charset="0"/>
                <a:ea typeface="Arial" charset="0"/>
                <a:cs typeface="Arial" charset="0"/>
              </a:rPr>
              <a:t>Q: Why not simply:</a:t>
            </a:r>
          </a:p>
          <a:p>
            <a:pPr>
              <a:lnSpc>
                <a:spcPct val="90000"/>
              </a:lnSpc>
            </a:pPr>
            <a:r>
              <a:rPr lang="en-US" altLang="de-DE" sz="2800" b="1" dirty="0" err="1">
                <a:latin typeface="Courier New" charset="0"/>
              </a:rPr>
              <a:t>str.toUpperCase</a:t>
            </a:r>
            <a:r>
              <a:rPr lang="en-US" altLang="de-DE" sz="2800" b="1" dirty="0">
                <a:latin typeface="Courier New" charset="0"/>
              </a:rPr>
              <a:t>();</a:t>
            </a:r>
          </a:p>
          <a:p>
            <a:pPr>
              <a:lnSpc>
                <a:spcPct val="90000"/>
              </a:lnSpc>
            </a:pPr>
            <a:endParaRPr lang="en-US" altLang="de-DE" sz="2800" dirty="0">
              <a:latin typeface="Arial" charset="0"/>
              <a:ea typeface="Arial" charset="0"/>
              <a:cs typeface="Arial" charset="0"/>
            </a:endParaRPr>
          </a:p>
          <a:p>
            <a:pPr>
              <a:lnSpc>
                <a:spcPct val="90000"/>
              </a:lnSpc>
            </a:pPr>
            <a:r>
              <a:rPr lang="en-US" altLang="de-DE" sz="2800" dirty="0">
                <a:latin typeface="Arial" charset="0"/>
                <a:ea typeface="Arial" charset="0"/>
                <a:cs typeface="Arial" charset="0"/>
              </a:rPr>
              <a:t>A: Because Strings are immutable!</a:t>
            </a:r>
          </a:p>
        </p:txBody>
      </p:sp>
      <p:sp>
        <p:nvSpPr>
          <p:cNvPr id="2" name="Foliennummernplatzhalter 1">
            <a:extLst>
              <a:ext uri="{FF2B5EF4-FFF2-40B4-BE49-F238E27FC236}">
                <a16:creationId xmlns:a16="http://schemas.microsoft.com/office/drawing/2014/main" id="{7D8C37E9-29AA-B64F-A2BB-8E0F8AAACDF7}"/>
              </a:ext>
            </a:extLst>
          </p:cNvPr>
          <p:cNvSpPr>
            <a:spLocks noGrp="1"/>
          </p:cNvSpPr>
          <p:nvPr>
            <p:ph type="sldNum" sz="quarter" idx="12"/>
          </p:nvPr>
        </p:nvSpPr>
        <p:spPr/>
        <p:txBody>
          <a:bodyPr/>
          <a:lstStyle/>
          <a:p>
            <a:fld id="{08F1C22C-56B7-8E4A-A85D-6B5E4AB162C3}" type="slidenum">
              <a:rPr lang="en-US" altLang="de-DE" smtClean="0"/>
              <a:pPr/>
              <a:t>26</a:t>
            </a:fld>
            <a:endParaRPr lang="en-US" altLang="de-DE"/>
          </a:p>
        </p:txBody>
      </p:sp>
    </p:spTree>
    <p:extLst>
      <p:ext uri="{BB962C8B-B14F-4D97-AF65-F5344CB8AC3E}">
        <p14:creationId xmlns:p14="http://schemas.microsoft.com/office/powerpoint/2010/main" val="1944769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367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367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53676">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53676">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5367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3676"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5776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Selecting Characters from a String</a:t>
            </a:r>
          </a:p>
        </p:txBody>
      </p:sp>
      <p:sp>
        <p:nvSpPr>
          <p:cNvPr id="757763" name="Rectangle 3"/>
          <p:cNvSpPr>
            <a:spLocks noChangeArrowheads="1"/>
          </p:cNvSpPr>
          <p:nvPr/>
        </p:nvSpPr>
        <p:spPr bwMode="auto">
          <a:xfrm>
            <a:off x="482600" y="1155700"/>
            <a:ext cx="8128000" cy="52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Conceptually, a string is an ordered collection of characters.</a:t>
            </a:r>
          </a:p>
        </p:txBody>
      </p:sp>
      <p:grpSp>
        <p:nvGrpSpPr>
          <p:cNvPr id="757801" name="Group 41"/>
          <p:cNvGrpSpPr>
            <a:grpSpLocks/>
          </p:cNvGrpSpPr>
          <p:nvPr/>
        </p:nvGrpSpPr>
        <p:grpSpPr bwMode="auto">
          <a:xfrm>
            <a:off x="482600" y="1651000"/>
            <a:ext cx="8131175" cy="2197100"/>
            <a:chOff x="304" y="1040"/>
            <a:chExt cx="5122" cy="1384"/>
          </a:xfrm>
        </p:grpSpPr>
        <p:sp>
          <p:nvSpPr>
            <p:cNvPr id="757766" name="Rectangle 6"/>
            <p:cNvSpPr>
              <a:spLocks noChangeArrowheads="1"/>
            </p:cNvSpPr>
            <p:nvPr/>
          </p:nvSpPr>
          <p:spPr bwMode="auto">
            <a:xfrm>
              <a:off x="304" y="1040"/>
              <a:ext cx="5122" cy="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In Java, the character positions in a string are identified by an </a:t>
              </a:r>
              <a:r>
                <a:rPr lang="en-US" altLang="de-DE" sz="2400" b="1">
                  <a:latin typeface="Times New Roman" charset="0"/>
                </a:rPr>
                <a:t>index</a:t>
              </a:r>
              <a:r>
                <a:rPr lang="en-US" altLang="de-DE" sz="2400">
                  <a:latin typeface="Times New Roman" charset="0"/>
                </a:rPr>
                <a:t> that begins at 0 and extends up to one less than the length of the string.  For example, the characters in the string </a:t>
              </a:r>
              <a:r>
                <a:rPr lang="en-US" altLang="de-DE" sz="2200" b="1">
                  <a:latin typeface="Courier New" charset="0"/>
                </a:rPr>
                <a:t>"hello,</a:t>
              </a:r>
              <a:r>
                <a:rPr lang="en-US" altLang="de-DE" sz="2400">
                  <a:latin typeface="Times New Roman" charset="0"/>
                </a:rPr>
                <a:t> </a:t>
              </a:r>
              <a:r>
                <a:rPr lang="en-US" altLang="de-DE" sz="2200" b="1">
                  <a:latin typeface="Courier New" charset="0"/>
                </a:rPr>
                <a:t>world"</a:t>
              </a:r>
              <a:r>
                <a:rPr lang="en-US" altLang="de-DE" sz="2400">
                  <a:latin typeface="Times New Roman" charset="0"/>
                </a:rPr>
                <a:t> are arranged like this:</a:t>
              </a:r>
            </a:p>
          </p:txBody>
        </p:sp>
        <p:sp>
          <p:nvSpPr>
            <p:cNvPr id="757772" name="Rectangle 12"/>
            <p:cNvSpPr>
              <a:spLocks noChangeArrowheads="1"/>
            </p:cNvSpPr>
            <p:nvPr/>
          </p:nvSpPr>
          <p:spPr bwMode="auto">
            <a:xfrm>
              <a:off x="1208"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h</a:t>
              </a:r>
              <a:endParaRPr lang="en-US" altLang="de-DE"/>
            </a:p>
          </p:txBody>
        </p:sp>
        <p:sp>
          <p:nvSpPr>
            <p:cNvPr id="757773" name="Text Box 13"/>
            <p:cNvSpPr txBox="1">
              <a:spLocks noChangeArrowheads="1"/>
            </p:cNvSpPr>
            <p:nvPr/>
          </p:nvSpPr>
          <p:spPr bwMode="auto">
            <a:xfrm>
              <a:off x="1205"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0</a:t>
              </a:r>
            </a:p>
          </p:txBody>
        </p:sp>
        <p:sp>
          <p:nvSpPr>
            <p:cNvPr id="757774" name="Rectangle 14"/>
            <p:cNvSpPr>
              <a:spLocks noChangeArrowheads="1"/>
            </p:cNvSpPr>
            <p:nvPr/>
          </p:nvSpPr>
          <p:spPr bwMode="auto">
            <a:xfrm>
              <a:off x="1496"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e</a:t>
              </a:r>
              <a:endParaRPr lang="en-US" altLang="de-DE"/>
            </a:p>
          </p:txBody>
        </p:sp>
        <p:sp>
          <p:nvSpPr>
            <p:cNvPr id="757775" name="Text Box 15"/>
            <p:cNvSpPr txBox="1">
              <a:spLocks noChangeArrowheads="1"/>
            </p:cNvSpPr>
            <p:nvPr/>
          </p:nvSpPr>
          <p:spPr bwMode="auto">
            <a:xfrm>
              <a:off x="1493"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1</a:t>
              </a:r>
            </a:p>
          </p:txBody>
        </p:sp>
        <p:sp>
          <p:nvSpPr>
            <p:cNvPr id="757776" name="Rectangle 16"/>
            <p:cNvSpPr>
              <a:spLocks noChangeArrowheads="1"/>
            </p:cNvSpPr>
            <p:nvPr/>
          </p:nvSpPr>
          <p:spPr bwMode="auto">
            <a:xfrm>
              <a:off x="1784"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l</a:t>
              </a:r>
              <a:endParaRPr lang="en-US" altLang="de-DE"/>
            </a:p>
          </p:txBody>
        </p:sp>
        <p:sp>
          <p:nvSpPr>
            <p:cNvPr id="757777" name="Text Box 17"/>
            <p:cNvSpPr txBox="1">
              <a:spLocks noChangeArrowheads="1"/>
            </p:cNvSpPr>
            <p:nvPr/>
          </p:nvSpPr>
          <p:spPr bwMode="auto">
            <a:xfrm>
              <a:off x="1781"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2</a:t>
              </a:r>
            </a:p>
          </p:txBody>
        </p:sp>
        <p:sp>
          <p:nvSpPr>
            <p:cNvPr id="757778" name="Rectangle 18"/>
            <p:cNvSpPr>
              <a:spLocks noChangeArrowheads="1"/>
            </p:cNvSpPr>
            <p:nvPr/>
          </p:nvSpPr>
          <p:spPr bwMode="auto">
            <a:xfrm>
              <a:off x="2072"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l</a:t>
              </a:r>
              <a:endParaRPr lang="en-US" altLang="de-DE"/>
            </a:p>
          </p:txBody>
        </p:sp>
        <p:sp>
          <p:nvSpPr>
            <p:cNvPr id="757779" name="Text Box 19"/>
            <p:cNvSpPr txBox="1">
              <a:spLocks noChangeArrowheads="1"/>
            </p:cNvSpPr>
            <p:nvPr/>
          </p:nvSpPr>
          <p:spPr bwMode="auto">
            <a:xfrm>
              <a:off x="2069"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3</a:t>
              </a:r>
            </a:p>
          </p:txBody>
        </p:sp>
        <p:sp>
          <p:nvSpPr>
            <p:cNvPr id="757780" name="Rectangle 20"/>
            <p:cNvSpPr>
              <a:spLocks noChangeArrowheads="1"/>
            </p:cNvSpPr>
            <p:nvPr/>
          </p:nvSpPr>
          <p:spPr bwMode="auto">
            <a:xfrm>
              <a:off x="2360"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o</a:t>
              </a:r>
              <a:endParaRPr lang="en-US" altLang="de-DE"/>
            </a:p>
          </p:txBody>
        </p:sp>
        <p:sp>
          <p:nvSpPr>
            <p:cNvPr id="757781" name="Text Box 21"/>
            <p:cNvSpPr txBox="1">
              <a:spLocks noChangeArrowheads="1"/>
            </p:cNvSpPr>
            <p:nvPr/>
          </p:nvSpPr>
          <p:spPr bwMode="auto">
            <a:xfrm>
              <a:off x="2357"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4</a:t>
              </a:r>
            </a:p>
          </p:txBody>
        </p:sp>
        <p:sp>
          <p:nvSpPr>
            <p:cNvPr id="757782" name="Rectangle 22"/>
            <p:cNvSpPr>
              <a:spLocks noChangeArrowheads="1"/>
            </p:cNvSpPr>
            <p:nvPr/>
          </p:nvSpPr>
          <p:spPr bwMode="auto">
            <a:xfrm>
              <a:off x="2648"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a:t>
              </a:r>
              <a:endParaRPr lang="en-US" altLang="de-DE"/>
            </a:p>
          </p:txBody>
        </p:sp>
        <p:sp>
          <p:nvSpPr>
            <p:cNvPr id="757783" name="Text Box 23"/>
            <p:cNvSpPr txBox="1">
              <a:spLocks noChangeArrowheads="1"/>
            </p:cNvSpPr>
            <p:nvPr/>
          </p:nvSpPr>
          <p:spPr bwMode="auto">
            <a:xfrm>
              <a:off x="2645"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5</a:t>
              </a:r>
            </a:p>
          </p:txBody>
        </p:sp>
        <p:sp>
          <p:nvSpPr>
            <p:cNvPr id="757784" name="Rectangle 24"/>
            <p:cNvSpPr>
              <a:spLocks noChangeArrowheads="1"/>
            </p:cNvSpPr>
            <p:nvPr/>
          </p:nvSpPr>
          <p:spPr bwMode="auto">
            <a:xfrm>
              <a:off x="2936"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 </a:t>
              </a:r>
              <a:endParaRPr lang="en-US" altLang="de-DE"/>
            </a:p>
          </p:txBody>
        </p:sp>
        <p:sp>
          <p:nvSpPr>
            <p:cNvPr id="757785" name="Text Box 25"/>
            <p:cNvSpPr txBox="1">
              <a:spLocks noChangeArrowheads="1"/>
            </p:cNvSpPr>
            <p:nvPr/>
          </p:nvSpPr>
          <p:spPr bwMode="auto">
            <a:xfrm>
              <a:off x="2933"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6</a:t>
              </a:r>
            </a:p>
          </p:txBody>
        </p:sp>
        <p:sp>
          <p:nvSpPr>
            <p:cNvPr id="757786" name="Rectangle 26"/>
            <p:cNvSpPr>
              <a:spLocks noChangeArrowheads="1"/>
            </p:cNvSpPr>
            <p:nvPr/>
          </p:nvSpPr>
          <p:spPr bwMode="auto">
            <a:xfrm>
              <a:off x="3224"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w</a:t>
              </a:r>
              <a:endParaRPr lang="en-US" altLang="de-DE"/>
            </a:p>
          </p:txBody>
        </p:sp>
        <p:sp>
          <p:nvSpPr>
            <p:cNvPr id="757787" name="Text Box 27"/>
            <p:cNvSpPr txBox="1">
              <a:spLocks noChangeArrowheads="1"/>
            </p:cNvSpPr>
            <p:nvPr/>
          </p:nvSpPr>
          <p:spPr bwMode="auto">
            <a:xfrm>
              <a:off x="3221"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7</a:t>
              </a:r>
            </a:p>
          </p:txBody>
        </p:sp>
        <p:sp>
          <p:nvSpPr>
            <p:cNvPr id="757788" name="Rectangle 28"/>
            <p:cNvSpPr>
              <a:spLocks noChangeArrowheads="1"/>
            </p:cNvSpPr>
            <p:nvPr/>
          </p:nvSpPr>
          <p:spPr bwMode="auto">
            <a:xfrm>
              <a:off x="3512"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o</a:t>
              </a:r>
              <a:endParaRPr lang="en-US" altLang="de-DE"/>
            </a:p>
          </p:txBody>
        </p:sp>
        <p:sp>
          <p:nvSpPr>
            <p:cNvPr id="757789" name="Text Box 29"/>
            <p:cNvSpPr txBox="1">
              <a:spLocks noChangeArrowheads="1"/>
            </p:cNvSpPr>
            <p:nvPr/>
          </p:nvSpPr>
          <p:spPr bwMode="auto">
            <a:xfrm>
              <a:off x="3509"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8</a:t>
              </a:r>
            </a:p>
          </p:txBody>
        </p:sp>
        <p:sp>
          <p:nvSpPr>
            <p:cNvPr id="757790" name="Rectangle 30"/>
            <p:cNvSpPr>
              <a:spLocks noChangeArrowheads="1"/>
            </p:cNvSpPr>
            <p:nvPr/>
          </p:nvSpPr>
          <p:spPr bwMode="auto">
            <a:xfrm>
              <a:off x="3800"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r</a:t>
              </a:r>
              <a:endParaRPr lang="en-US" altLang="de-DE"/>
            </a:p>
          </p:txBody>
        </p:sp>
        <p:sp>
          <p:nvSpPr>
            <p:cNvPr id="757791" name="Text Box 31"/>
            <p:cNvSpPr txBox="1">
              <a:spLocks noChangeArrowheads="1"/>
            </p:cNvSpPr>
            <p:nvPr/>
          </p:nvSpPr>
          <p:spPr bwMode="auto">
            <a:xfrm>
              <a:off x="3797"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9</a:t>
              </a:r>
            </a:p>
          </p:txBody>
        </p:sp>
        <p:sp>
          <p:nvSpPr>
            <p:cNvPr id="757792" name="Rectangle 32"/>
            <p:cNvSpPr>
              <a:spLocks noChangeArrowheads="1"/>
            </p:cNvSpPr>
            <p:nvPr/>
          </p:nvSpPr>
          <p:spPr bwMode="auto">
            <a:xfrm>
              <a:off x="4088"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l</a:t>
              </a:r>
              <a:endParaRPr lang="en-US" altLang="de-DE"/>
            </a:p>
          </p:txBody>
        </p:sp>
        <p:sp>
          <p:nvSpPr>
            <p:cNvPr id="757793" name="Text Box 33"/>
            <p:cNvSpPr txBox="1">
              <a:spLocks noChangeArrowheads="1"/>
            </p:cNvSpPr>
            <p:nvPr/>
          </p:nvSpPr>
          <p:spPr bwMode="auto">
            <a:xfrm>
              <a:off x="4085"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10</a:t>
              </a:r>
            </a:p>
          </p:txBody>
        </p:sp>
        <p:sp>
          <p:nvSpPr>
            <p:cNvPr id="757794" name="Rectangle 34"/>
            <p:cNvSpPr>
              <a:spLocks noChangeArrowheads="1"/>
            </p:cNvSpPr>
            <p:nvPr/>
          </p:nvSpPr>
          <p:spPr bwMode="auto">
            <a:xfrm>
              <a:off x="4376"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d</a:t>
              </a:r>
              <a:endParaRPr lang="en-US" altLang="de-DE"/>
            </a:p>
          </p:txBody>
        </p:sp>
        <p:sp>
          <p:nvSpPr>
            <p:cNvPr id="757795" name="Text Box 35"/>
            <p:cNvSpPr txBox="1">
              <a:spLocks noChangeArrowheads="1"/>
            </p:cNvSpPr>
            <p:nvPr/>
          </p:nvSpPr>
          <p:spPr bwMode="auto">
            <a:xfrm>
              <a:off x="4373" y="2251"/>
              <a:ext cx="283" cy="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1200"/>
                <a:t>11</a:t>
              </a:r>
            </a:p>
          </p:txBody>
        </p:sp>
      </p:grpSp>
      <p:sp>
        <p:nvSpPr>
          <p:cNvPr id="757799" name="Rectangle 39"/>
          <p:cNvSpPr>
            <a:spLocks noChangeArrowheads="1"/>
          </p:cNvSpPr>
          <p:nvPr/>
        </p:nvSpPr>
        <p:spPr bwMode="auto">
          <a:xfrm>
            <a:off x="482600" y="3911600"/>
            <a:ext cx="8128000" cy="520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You can obtain the number of characters by calling </a:t>
            </a:r>
            <a:r>
              <a:rPr lang="en-US" altLang="de-DE" sz="2200" b="1">
                <a:latin typeface="Courier New" charset="0"/>
              </a:rPr>
              <a:t>length</a:t>
            </a:r>
            <a:r>
              <a:rPr lang="en-US" altLang="de-DE" sz="2400">
                <a:latin typeface="Times New Roman" charset="0"/>
              </a:rPr>
              <a:t>.</a:t>
            </a:r>
          </a:p>
        </p:txBody>
      </p:sp>
      <p:grpSp>
        <p:nvGrpSpPr>
          <p:cNvPr id="757802" name="Group 42"/>
          <p:cNvGrpSpPr>
            <a:grpSpLocks/>
          </p:cNvGrpSpPr>
          <p:nvPr/>
        </p:nvGrpSpPr>
        <p:grpSpPr bwMode="auto">
          <a:xfrm>
            <a:off x="482600" y="4406900"/>
            <a:ext cx="8131175" cy="1993900"/>
            <a:chOff x="304" y="2776"/>
            <a:chExt cx="5122" cy="1256"/>
          </a:xfrm>
        </p:grpSpPr>
        <p:sp>
          <p:nvSpPr>
            <p:cNvPr id="757769" name="Rectangle 9"/>
            <p:cNvSpPr>
              <a:spLocks noChangeArrowheads="1"/>
            </p:cNvSpPr>
            <p:nvPr/>
          </p:nvSpPr>
          <p:spPr bwMode="auto">
            <a:xfrm>
              <a:off x="304" y="2776"/>
              <a:ext cx="5122"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a:latin typeface="Times New Roman" charset="0"/>
                </a:rPr>
                <a:t>You can select an individual character by calling </a:t>
              </a:r>
              <a:r>
                <a:rPr lang="en-US" altLang="de-DE" sz="2200" b="1">
                  <a:latin typeface="Courier New" charset="0"/>
                </a:rPr>
                <a:t>charAt(</a:t>
              </a:r>
              <a:r>
                <a:rPr lang="en-US" altLang="de-DE" sz="2000" i="1">
                  <a:latin typeface="Times New Roman" charset="0"/>
                </a:rPr>
                <a:t>k</a:t>
              </a:r>
              <a:r>
                <a:rPr lang="en-US" altLang="de-DE" sz="2200" b="1">
                  <a:latin typeface="Courier New" charset="0"/>
                </a:rPr>
                <a:t>)</a:t>
              </a:r>
              <a:r>
                <a:rPr lang="en-US" altLang="de-DE" sz="2400">
                  <a:latin typeface="Times New Roman" charset="0"/>
                </a:rPr>
                <a:t>, where </a:t>
              </a:r>
              <a:r>
                <a:rPr lang="en-US" altLang="de-DE" sz="2400" i="1">
                  <a:latin typeface="Times New Roman" charset="0"/>
                </a:rPr>
                <a:t>k</a:t>
              </a:r>
              <a:r>
                <a:rPr lang="en-US" altLang="de-DE" sz="2400">
                  <a:latin typeface="Times New Roman" charset="0"/>
                </a:rPr>
                <a:t> is the index of the desired character.  The expression  </a:t>
              </a:r>
            </a:p>
          </p:txBody>
        </p:sp>
        <p:sp>
          <p:nvSpPr>
            <p:cNvPr id="757798" name="Rectangle 38"/>
            <p:cNvSpPr>
              <a:spLocks noChangeArrowheads="1"/>
            </p:cNvSpPr>
            <p:nvPr/>
          </p:nvSpPr>
          <p:spPr bwMode="auto">
            <a:xfrm>
              <a:off x="304" y="3552"/>
              <a:ext cx="5122"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a:latin typeface="Times New Roman" charset="0"/>
                </a:rPr>
                <a:t>	returns the first character in </a:t>
              </a:r>
              <a:r>
                <a:rPr lang="en-US" altLang="de-DE" sz="2200" b="1">
                  <a:latin typeface="Courier New" charset="0"/>
                </a:rPr>
                <a:t>str</a:t>
              </a:r>
              <a:r>
                <a:rPr lang="en-US" altLang="de-DE" sz="2400">
                  <a:latin typeface="Times New Roman" charset="0"/>
                </a:rPr>
                <a:t>, which is at index position 0.    </a:t>
              </a:r>
            </a:p>
          </p:txBody>
        </p:sp>
        <p:sp>
          <p:nvSpPr>
            <p:cNvPr id="757800" name="Rectangle 40"/>
            <p:cNvSpPr>
              <a:spLocks noChangeArrowheads="1"/>
            </p:cNvSpPr>
            <p:nvPr/>
          </p:nvSpPr>
          <p:spPr bwMode="auto">
            <a:xfrm>
              <a:off x="2160" y="3248"/>
              <a:ext cx="1460"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2000" b="1">
                  <a:latin typeface="Courier New" charset="0"/>
                </a:rPr>
                <a:t>str.charAt(0);</a:t>
              </a:r>
            </a:p>
          </p:txBody>
        </p:sp>
      </p:grpSp>
      <p:sp>
        <p:nvSpPr>
          <p:cNvPr id="2" name="Foliennummernplatzhalter 1">
            <a:extLst>
              <a:ext uri="{FF2B5EF4-FFF2-40B4-BE49-F238E27FC236}">
                <a16:creationId xmlns:a16="http://schemas.microsoft.com/office/drawing/2014/main" id="{2E983B81-5E2D-544B-94E7-3367C9EE70C5}"/>
              </a:ext>
            </a:extLst>
          </p:cNvPr>
          <p:cNvSpPr>
            <a:spLocks noGrp="1"/>
          </p:cNvSpPr>
          <p:nvPr>
            <p:ph type="sldNum" sz="quarter" idx="12"/>
          </p:nvPr>
        </p:nvSpPr>
        <p:spPr/>
        <p:txBody>
          <a:bodyPr/>
          <a:lstStyle/>
          <a:p>
            <a:fld id="{08F1C22C-56B7-8E4A-A85D-6B5E4AB162C3}" type="slidenum">
              <a:rPr lang="en-US" altLang="de-DE" smtClean="0"/>
              <a:pPr/>
              <a:t>27</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5780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57799">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75780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99"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62"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Selecting Characters from a String</a:t>
            </a:r>
          </a:p>
        </p:txBody>
      </p:sp>
      <p:grpSp>
        <p:nvGrpSpPr>
          <p:cNvPr id="757801" name="Group 41"/>
          <p:cNvGrpSpPr>
            <a:grpSpLocks/>
          </p:cNvGrpSpPr>
          <p:nvPr/>
        </p:nvGrpSpPr>
        <p:grpSpPr bwMode="auto">
          <a:xfrm>
            <a:off x="152400" y="2286000"/>
            <a:ext cx="8862182" cy="1199047"/>
            <a:chOff x="1205" y="1987"/>
            <a:chExt cx="3459" cy="468"/>
          </a:xfrm>
        </p:grpSpPr>
        <p:sp>
          <p:nvSpPr>
            <p:cNvPr id="757772" name="Rectangle 12"/>
            <p:cNvSpPr>
              <a:spLocks noChangeArrowheads="1"/>
            </p:cNvSpPr>
            <p:nvPr/>
          </p:nvSpPr>
          <p:spPr bwMode="auto">
            <a:xfrm>
              <a:off x="1208"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h</a:t>
              </a:r>
              <a:endParaRPr lang="en-US" altLang="de-DE" sz="2800"/>
            </a:p>
          </p:txBody>
        </p:sp>
        <p:sp>
          <p:nvSpPr>
            <p:cNvPr id="757773" name="Text Box 13"/>
            <p:cNvSpPr txBox="1">
              <a:spLocks noChangeArrowheads="1"/>
            </p:cNvSpPr>
            <p:nvPr/>
          </p:nvSpPr>
          <p:spPr bwMode="auto">
            <a:xfrm>
              <a:off x="1205"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0</a:t>
              </a:r>
            </a:p>
          </p:txBody>
        </p:sp>
        <p:sp>
          <p:nvSpPr>
            <p:cNvPr id="757774" name="Rectangle 14"/>
            <p:cNvSpPr>
              <a:spLocks noChangeArrowheads="1"/>
            </p:cNvSpPr>
            <p:nvPr/>
          </p:nvSpPr>
          <p:spPr bwMode="auto">
            <a:xfrm>
              <a:off x="1496"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e</a:t>
              </a:r>
              <a:endParaRPr lang="en-US" altLang="de-DE" sz="2800"/>
            </a:p>
          </p:txBody>
        </p:sp>
        <p:sp>
          <p:nvSpPr>
            <p:cNvPr id="757775" name="Text Box 15"/>
            <p:cNvSpPr txBox="1">
              <a:spLocks noChangeArrowheads="1"/>
            </p:cNvSpPr>
            <p:nvPr/>
          </p:nvSpPr>
          <p:spPr bwMode="auto">
            <a:xfrm>
              <a:off x="1493"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1</a:t>
              </a:r>
            </a:p>
          </p:txBody>
        </p:sp>
        <p:sp>
          <p:nvSpPr>
            <p:cNvPr id="757776" name="Rectangle 16"/>
            <p:cNvSpPr>
              <a:spLocks noChangeArrowheads="1"/>
            </p:cNvSpPr>
            <p:nvPr/>
          </p:nvSpPr>
          <p:spPr bwMode="auto">
            <a:xfrm>
              <a:off x="1784"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l</a:t>
              </a:r>
              <a:endParaRPr lang="en-US" altLang="de-DE" sz="2800"/>
            </a:p>
          </p:txBody>
        </p:sp>
        <p:sp>
          <p:nvSpPr>
            <p:cNvPr id="757777" name="Text Box 17"/>
            <p:cNvSpPr txBox="1">
              <a:spLocks noChangeArrowheads="1"/>
            </p:cNvSpPr>
            <p:nvPr/>
          </p:nvSpPr>
          <p:spPr bwMode="auto">
            <a:xfrm>
              <a:off x="1781"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2</a:t>
              </a:r>
            </a:p>
          </p:txBody>
        </p:sp>
        <p:sp>
          <p:nvSpPr>
            <p:cNvPr id="757778" name="Rectangle 18"/>
            <p:cNvSpPr>
              <a:spLocks noChangeArrowheads="1"/>
            </p:cNvSpPr>
            <p:nvPr/>
          </p:nvSpPr>
          <p:spPr bwMode="auto">
            <a:xfrm>
              <a:off x="2072"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l</a:t>
              </a:r>
              <a:endParaRPr lang="en-US" altLang="de-DE" sz="2800"/>
            </a:p>
          </p:txBody>
        </p:sp>
        <p:sp>
          <p:nvSpPr>
            <p:cNvPr id="757779" name="Text Box 19"/>
            <p:cNvSpPr txBox="1">
              <a:spLocks noChangeArrowheads="1"/>
            </p:cNvSpPr>
            <p:nvPr/>
          </p:nvSpPr>
          <p:spPr bwMode="auto">
            <a:xfrm>
              <a:off x="2069"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3</a:t>
              </a:r>
            </a:p>
          </p:txBody>
        </p:sp>
        <p:sp>
          <p:nvSpPr>
            <p:cNvPr id="757780" name="Rectangle 20"/>
            <p:cNvSpPr>
              <a:spLocks noChangeArrowheads="1"/>
            </p:cNvSpPr>
            <p:nvPr/>
          </p:nvSpPr>
          <p:spPr bwMode="auto">
            <a:xfrm>
              <a:off x="2360"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o</a:t>
              </a:r>
              <a:endParaRPr lang="en-US" altLang="de-DE" sz="2800"/>
            </a:p>
          </p:txBody>
        </p:sp>
        <p:sp>
          <p:nvSpPr>
            <p:cNvPr id="757781" name="Text Box 21"/>
            <p:cNvSpPr txBox="1">
              <a:spLocks noChangeArrowheads="1"/>
            </p:cNvSpPr>
            <p:nvPr/>
          </p:nvSpPr>
          <p:spPr bwMode="auto">
            <a:xfrm>
              <a:off x="2357"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4</a:t>
              </a:r>
            </a:p>
          </p:txBody>
        </p:sp>
        <p:sp>
          <p:nvSpPr>
            <p:cNvPr id="757782" name="Rectangle 22"/>
            <p:cNvSpPr>
              <a:spLocks noChangeArrowheads="1"/>
            </p:cNvSpPr>
            <p:nvPr/>
          </p:nvSpPr>
          <p:spPr bwMode="auto">
            <a:xfrm>
              <a:off x="2648"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a:t>
              </a:r>
              <a:endParaRPr lang="en-US" altLang="de-DE" sz="2800"/>
            </a:p>
          </p:txBody>
        </p:sp>
        <p:sp>
          <p:nvSpPr>
            <p:cNvPr id="757783" name="Text Box 23"/>
            <p:cNvSpPr txBox="1">
              <a:spLocks noChangeArrowheads="1"/>
            </p:cNvSpPr>
            <p:nvPr/>
          </p:nvSpPr>
          <p:spPr bwMode="auto">
            <a:xfrm>
              <a:off x="2645"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5</a:t>
              </a:r>
            </a:p>
          </p:txBody>
        </p:sp>
        <p:sp>
          <p:nvSpPr>
            <p:cNvPr id="757784" name="Rectangle 24"/>
            <p:cNvSpPr>
              <a:spLocks noChangeArrowheads="1"/>
            </p:cNvSpPr>
            <p:nvPr/>
          </p:nvSpPr>
          <p:spPr bwMode="auto">
            <a:xfrm>
              <a:off x="2936"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 </a:t>
              </a:r>
              <a:endParaRPr lang="en-US" altLang="de-DE" sz="2800"/>
            </a:p>
          </p:txBody>
        </p:sp>
        <p:sp>
          <p:nvSpPr>
            <p:cNvPr id="757785" name="Text Box 25"/>
            <p:cNvSpPr txBox="1">
              <a:spLocks noChangeArrowheads="1"/>
            </p:cNvSpPr>
            <p:nvPr/>
          </p:nvSpPr>
          <p:spPr bwMode="auto">
            <a:xfrm>
              <a:off x="2933"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6</a:t>
              </a:r>
            </a:p>
          </p:txBody>
        </p:sp>
        <p:sp>
          <p:nvSpPr>
            <p:cNvPr id="757786" name="Rectangle 26"/>
            <p:cNvSpPr>
              <a:spLocks noChangeArrowheads="1"/>
            </p:cNvSpPr>
            <p:nvPr/>
          </p:nvSpPr>
          <p:spPr bwMode="auto">
            <a:xfrm>
              <a:off x="3224"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w</a:t>
              </a:r>
              <a:endParaRPr lang="en-US" altLang="de-DE" sz="2800"/>
            </a:p>
          </p:txBody>
        </p:sp>
        <p:sp>
          <p:nvSpPr>
            <p:cNvPr id="757787" name="Text Box 27"/>
            <p:cNvSpPr txBox="1">
              <a:spLocks noChangeArrowheads="1"/>
            </p:cNvSpPr>
            <p:nvPr/>
          </p:nvSpPr>
          <p:spPr bwMode="auto">
            <a:xfrm>
              <a:off x="3221"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7</a:t>
              </a:r>
            </a:p>
          </p:txBody>
        </p:sp>
        <p:sp>
          <p:nvSpPr>
            <p:cNvPr id="757788" name="Rectangle 28"/>
            <p:cNvSpPr>
              <a:spLocks noChangeArrowheads="1"/>
            </p:cNvSpPr>
            <p:nvPr/>
          </p:nvSpPr>
          <p:spPr bwMode="auto">
            <a:xfrm>
              <a:off x="3512"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o</a:t>
              </a:r>
              <a:endParaRPr lang="en-US" altLang="de-DE" sz="2800"/>
            </a:p>
          </p:txBody>
        </p:sp>
        <p:sp>
          <p:nvSpPr>
            <p:cNvPr id="757789" name="Text Box 29"/>
            <p:cNvSpPr txBox="1">
              <a:spLocks noChangeArrowheads="1"/>
            </p:cNvSpPr>
            <p:nvPr/>
          </p:nvSpPr>
          <p:spPr bwMode="auto">
            <a:xfrm>
              <a:off x="3509"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8</a:t>
              </a:r>
            </a:p>
          </p:txBody>
        </p:sp>
        <p:sp>
          <p:nvSpPr>
            <p:cNvPr id="757790" name="Rectangle 30"/>
            <p:cNvSpPr>
              <a:spLocks noChangeArrowheads="1"/>
            </p:cNvSpPr>
            <p:nvPr/>
          </p:nvSpPr>
          <p:spPr bwMode="auto">
            <a:xfrm>
              <a:off x="3800"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r</a:t>
              </a:r>
              <a:endParaRPr lang="en-US" altLang="de-DE" sz="2800"/>
            </a:p>
          </p:txBody>
        </p:sp>
        <p:sp>
          <p:nvSpPr>
            <p:cNvPr id="757791" name="Text Box 31"/>
            <p:cNvSpPr txBox="1">
              <a:spLocks noChangeArrowheads="1"/>
            </p:cNvSpPr>
            <p:nvPr/>
          </p:nvSpPr>
          <p:spPr bwMode="auto">
            <a:xfrm>
              <a:off x="3797"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9</a:t>
              </a:r>
            </a:p>
          </p:txBody>
        </p:sp>
        <p:sp>
          <p:nvSpPr>
            <p:cNvPr id="757792" name="Rectangle 32"/>
            <p:cNvSpPr>
              <a:spLocks noChangeArrowheads="1"/>
            </p:cNvSpPr>
            <p:nvPr/>
          </p:nvSpPr>
          <p:spPr bwMode="auto">
            <a:xfrm>
              <a:off x="4088"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l</a:t>
              </a:r>
              <a:endParaRPr lang="en-US" altLang="de-DE" sz="2800"/>
            </a:p>
          </p:txBody>
        </p:sp>
        <p:sp>
          <p:nvSpPr>
            <p:cNvPr id="757793" name="Text Box 33"/>
            <p:cNvSpPr txBox="1">
              <a:spLocks noChangeArrowheads="1"/>
            </p:cNvSpPr>
            <p:nvPr/>
          </p:nvSpPr>
          <p:spPr bwMode="auto">
            <a:xfrm>
              <a:off x="4085"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10</a:t>
              </a:r>
            </a:p>
          </p:txBody>
        </p:sp>
        <p:sp>
          <p:nvSpPr>
            <p:cNvPr id="757794" name="Rectangle 34"/>
            <p:cNvSpPr>
              <a:spLocks noChangeArrowheads="1"/>
            </p:cNvSpPr>
            <p:nvPr/>
          </p:nvSpPr>
          <p:spPr bwMode="auto">
            <a:xfrm>
              <a:off x="4376" y="1987"/>
              <a:ext cx="288" cy="28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800" b="1">
                  <a:latin typeface="Courier New" charset="0"/>
                </a:rPr>
                <a:t>d</a:t>
              </a:r>
              <a:endParaRPr lang="en-US" altLang="de-DE" sz="2800"/>
            </a:p>
          </p:txBody>
        </p:sp>
        <p:sp>
          <p:nvSpPr>
            <p:cNvPr id="757795" name="Text Box 35"/>
            <p:cNvSpPr txBox="1">
              <a:spLocks noChangeArrowheads="1"/>
            </p:cNvSpPr>
            <p:nvPr/>
          </p:nvSpPr>
          <p:spPr bwMode="auto">
            <a:xfrm>
              <a:off x="4373" y="2251"/>
              <a:ext cx="283" cy="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sz="2800"/>
                <a:t>11</a:t>
              </a:r>
            </a:p>
          </p:txBody>
        </p:sp>
      </p:grpSp>
      <p:sp>
        <p:nvSpPr>
          <p:cNvPr id="35" name="Rectangle 6"/>
          <p:cNvSpPr>
            <a:spLocks noChangeArrowheads="1"/>
          </p:cNvSpPr>
          <p:nvPr/>
        </p:nvSpPr>
        <p:spPr bwMode="auto">
          <a:xfrm>
            <a:off x="482600" y="1651000"/>
            <a:ext cx="8131175" cy="436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marL="0" indent="0" algn="just">
              <a:lnSpc>
                <a:spcPct val="85000"/>
              </a:lnSpc>
              <a:spcBef>
                <a:spcPct val="0"/>
              </a:spcBef>
              <a:spcAft>
                <a:spcPct val="50000"/>
              </a:spcAft>
              <a:buNone/>
            </a:pPr>
            <a:r>
              <a:rPr lang="en-US" altLang="de-DE" sz="2800" b="1" dirty="0">
                <a:latin typeface="Courier New" charset="0"/>
                <a:ea typeface="Courier New" charset="0"/>
                <a:cs typeface="Courier New" charset="0"/>
              </a:rPr>
              <a:t>String </a:t>
            </a:r>
            <a:r>
              <a:rPr lang="en-US" altLang="de-DE" sz="2800" b="1" dirty="0" err="1">
                <a:latin typeface="Courier New" charset="0"/>
                <a:ea typeface="Courier New" charset="0"/>
                <a:cs typeface="Courier New" charset="0"/>
              </a:rPr>
              <a:t>str</a:t>
            </a:r>
            <a:r>
              <a:rPr lang="en-US" altLang="de-DE" sz="2800" b="1" dirty="0">
                <a:latin typeface="Courier New" charset="0"/>
                <a:ea typeface="Courier New" charset="0"/>
                <a:cs typeface="Courier New" charset="0"/>
              </a:rPr>
              <a:t> = "hello, world";</a:t>
            </a:r>
          </a:p>
          <a:p>
            <a:pPr marL="0" indent="0" algn="just">
              <a:lnSpc>
                <a:spcPct val="85000"/>
              </a:lnSpc>
              <a:spcBef>
                <a:spcPct val="0"/>
              </a:spcBef>
              <a:spcAft>
                <a:spcPct val="50000"/>
              </a:spcAft>
              <a:buNone/>
            </a:pPr>
            <a:endParaRPr lang="en-US" altLang="de-DE" sz="2800" b="1" dirty="0">
              <a:latin typeface="Courier New" charset="0"/>
              <a:ea typeface="Courier New" charset="0"/>
              <a:cs typeface="Courier New" charset="0"/>
            </a:endParaRPr>
          </a:p>
          <a:p>
            <a:pPr marL="0" indent="0" algn="just">
              <a:lnSpc>
                <a:spcPct val="85000"/>
              </a:lnSpc>
              <a:spcBef>
                <a:spcPct val="0"/>
              </a:spcBef>
              <a:spcAft>
                <a:spcPct val="50000"/>
              </a:spcAft>
              <a:buNone/>
            </a:pPr>
            <a:endParaRPr lang="en-US" altLang="de-DE" sz="2800" b="1" dirty="0">
              <a:latin typeface="Courier New" charset="0"/>
              <a:ea typeface="Courier New" charset="0"/>
              <a:cs typeface="Courier New" charset="0"/>
            </a:endParaRPr>
          </a:p>
          <a:p>
            <a:pPr marL="0" indent="0" algn="just">
              <a:lnSpc>
                <a:spcPct val="85000"/>
              </a:lnSpc>
              <a:spcBef>
                <a:spcPct val="0"/>
              </a:spcBef>
              <a:spcAft>
                <a:spcPct val="50000"/>
              </a:spcAft>
              <a:buNone/>
            </a:pPr>
            <a:endParaRPr lang="en-US" altLang="de-DE" sz="2800" b="1" dirty="0">
              <a:latin typeface="Courier New" charset="0"/>
              <a:ea typeface="Courier New" charset="0"/>
              <a:cs typeface="Courier New" charset="0"/>
            </a:endParaRPr>
          </a:p>
          <a:p>
            <a:pPr marL="0" indent="0" algn="just">
              <a:lnSpc>
                <a:spcPct val="85000"/>
              </a:lnSpc>
              <a:spcBef>
                <a:spcPct val="0"/>
              </a:spcBef>
              <a:spcAft>
                <a:spcPct val="50000"/>
              </a:spcAft>
              <a:buNone/>
            </a:pPr>
            <a:r>
              <a:rPr lang="en-US" altLang="de-DE" sz="2800" b="1" dirty="0" err="1">
                <a:latin typeface="Courier New" charset="0"/>
                <a:ea typeface="Courier New" charset="0"/>
                <a:cs typeface="Courier New" charset="0"/>
              </a:rPr>
              <a:t>int</a:t>
            </a:r>
            <a:r>
              <a:rPr lang="en-US" altLang="de-DE" sz="2800" b="1" dirty="0">
                <a:latin typeface="Courier New" charset="0"/>
                <a:ea typeface="Courier New" charset="0"/>
                <a:cs typeface="Courier New" charset="0"/>
              </a:rPr>
              <a:t> twelve = </a:t>
            </a:r>
            <a:r>
              <a:rPr lang="en-US" altLang="de-DE" sz="2800" b="1" dirty="0" err="1">
                <a:latin typeface="Courier New" charset="0"/>
                <a:ea typeface="Courier New" charset="0"/>
                <a:cs typeface="Courier New" charset="0"/>
              </a:rPr>
              <a:t>str.length</a:t>
            </a:r>
            <a:r>
              <a:rPr lang="en-US" altLang="de-DE" sz="2800" b="1" dirty="0">
                <a:latin typeface="Courier New" charset="0"/>
                <a:ea typeface="Courier New" charset="0"/>
                <a:cs typeface="Courier New" charset="0"/>
              </a:rPr>
              <a:t>();</a:t>
            </a:r>
          </a:p>
          <a:p>
            <a:pPr marL="0" indent="0" algn="just">
              <a:lnSpc>
                <a:spcPct val="85000"/>
              </a:lnSpc>
              <a:spcBef>
                <a:spcPct val="0"/>
              </a:spcBef>
              <a:spcAft>
                <a:spcPct val="50000"/>
              </a:spcAft>
              <a:buNone/>
            </a:pPr>
            <a:r>
              <a:rPr lang="en-US" altLang="de-DE" sz="2800" b="1" dirty="0">
                <a:latin typeface="Courier New" charset="0"/>
              </a:rPr>
              <a:t>char h = </a:t>
            </a:r>
            <a:r>
              <a:rPr lang="en-US" altLang="de-DE" sz="2800" b="1" dirty="0" err="1">
                <a:latin typeface="Courier New" charset="0"/>
              </a:rPr>
              <a:t>str.charAt</a:t>
            </a:r>
            <a:r>
              <a:rPr lang="en-US" altLang="de-DE" sz="2800" b="1" dirty="0">
                <a:latin typeface="Courier New" charset="0"/>
              </a:rPr>
              <a:t>(0);</a:t>
            </a:r>
          </a:p>
          <a:p>
            <a:pPr marL="0" indent="0" algn="just">
              <a:lnSpc>
                <a:spcPct val="85000"/>
              </a:lnSpc>
              <a:spcBef>
                <a:spcPct val="0"/>
              </a:spcBef>
              <a:spcAft>
                <a:spcPct val="50000"/>
              </a:spcAft>
              <a:buNone/>
            </a:pPr>
            <a:endParaRPr lang="en-US" altLang="de-DE" sz="2800" b="1" dirty="0">
              <a:latin typeface="Courier New" charset="0"/>
              <a:ea typeface="Courier New" charset="0"/>
              <a:cs typeface="Courier New" charset="0"/>
            </a:endParaRPr>
          </a:p>
        </p:txBody>
      </p:sp>
      <p:sp>
        <p:nvSpPr>
          <p:cNvPr id="2" name="Foliennummernplatzhalter 1">
            <a:extLst>
              <a:ext uri="{FF2B5EF4-FFF2-40B4-BE49-F238E27FC236}">
                <a16:creationId xmlns:a16="http://schemas.microsoft.com/office/drawing/2014/main" id="{E72DBAF6-3074-5F41-8AAC-C4C0857446F8}"/>
              </a:ext>
            </a:extLst>
          </p:cNvPr>
          <p:cNvSpPr>
            <a:spLocks noGrp="1"/>
          </p:cNvSpPr>
          <p:nvPr>
            <p:ph type="sldNum" sz="quarter" idx="12"/>
          </p:nvPr>
        </p:nvSpPr>
        <p:spPr/>
        <p:txBody>
          <a:bodyPr/>
          <a:lstStyle/>
          <a:p>
            <a:fld id="{08F1C22C-56B7-8E4A-A85D-6B5E4AB162C3}" type="slidenum">
              <a:rPr lang="en-US" altLang="de-DE" smtClean="0"/>
              <a:pPr/>
              <a:t>28</a:t>
            </a:fld>
            <a:endParaRPr lang="en-US" altLang="de-DE"/>
          </a:p>
        </p:txBody>
      </p:sp>
    </p:spTree>
    <p:extLst>
      <p:ext uri="{BB962C8B-B14F-4D97-AF65-F5344CB8AC3E}">
        <p14:creationId xmlns:p14="http://schemas.microsoft.com/office/powerpoint/2010/main" val="5606137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5780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5981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Concatenation</a:t>
            </a:r>
          </a:p>
        </p:txBody>
      </p:sp>
      <p:sp>
        <p:nvSpPr>
          <p:cNvPr id="759811"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One of the most useful operations available for strings is </a:t>
            </a:r>
            <a:r>
              <a:rPr lang="en-US" altLang="de-DE" sz="2400" b="1">
                <a:latin typeface="Times New Roman" charset="0"/>
              </a:rPr>
              <a:t>concatenation</a:t>
            </a:r>
            <a:r>
              <a:rPr lang="en-US" altLang="de-DE" sz="2400">
                <a:latin typeface="Times New Roman" charset="0"/>
              </a:rPr>
              <a:t>, which consists of combining two strings end to end with no intervening characters.</a:t>
            </a:r>
          </a:p>
        </p:txBody>
      </p:sp>
      <p:sp>
        <p:nvSpPr>
          <p:cNvPr id="759812" name="Rectangle 4"/>
          <p:cNvSpPr>
            <a:spLocks noChangeArrowheads="1"/>
          </p:cNvSpPr>
          <p:nvPr/>
        </p:nvSpPr>
        <p:spPr bwMode="auto">
          <a:xfrm>
            <a:off x="482600" y="2273300"/>
            <a:ext cx="8131175" cy="1460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a:t>
            </a:r>
            <a:r>
              <a:rPr lang="en-US" altLang="de-DE" sz="2200" b="1">
                <a:latin typeface="Courier New" charset="0"/>
              </a:rPr>
              <a:t>String</a:t>
            </a:r>
            <a:r>
              <a:rPr lang="en-US" altLang="de-DE" sz="2400">
                <a:latin typeface="Times New Roman" charset="0"/>
              </a:rPr>
              <a:t> class exports a method called </a:t>
            </a:r>
            <a:r>
              <a:rPr lang="en-US" altLang="de-DE" sz="2200" b="1">
                <a:latin typeface="Courier New" charset="0"/>
              </a:rPr>
              <a:t>concat</a:t>
            </a:r>
            <a:r>
              <a:rPr lang="en-US" altLang="de-DE" sz="2400">
                <a:latin typeface="Times New Roman" charset="0"/>
              </a:rPr>
              <a:t> that performs concatenation, although that method is hardly ever used.   Concatenation is built into Java in the form of the </a:t>
            </a:r>
            <a:r>
              <a:rPr lang="en-US" altLang="de-DE" sz="2200" b="1">
                <a:latin typeface="Courier New" charset="0"/>
              </a:rPr>
              <a:t>+</a:t>
            </a:r>
            <a:r>
              <a:rPr lang="en-US" altLang="de-DE" sz="2400">
                <a:latin typeface="Times New Roman" charset="0"/>
              </a:rPr>
              <a:t> operator.</a:t>
            </a:r>
          </a:p>
        </p:txBody>
      </p:sp>
      <p:sp>
        <p:nvSpPr>
          <p:cNvPr id="759841" name="Rectangle 33"/>
          <p:cNvSpPr>
            <a:spLocks noChangeArrowheads="1"/>
          </p:cNvSpPr>
          <p:nvPr/>
        </p:nvSpPr>
        <p:spPr bwMode="auto">
          <a:xfrm>
            <a:off x="482600" y="3708400"/>
            <a:ext cx="8131175" cy="238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a:latin typeface="Times New Roman" charset="0"/>
              </a:rPr>
              <a:t>If you use </a:t>
            </a:r>
            <a:r>
              <a:rPr lang="en-US" altLang="de-DE" sz="2200" b="1">
                <a:latin typeface="Courier New" charset="0"/>
              </a:rPr>
              <a:t>+</a:t>
            </a:r>
            <a:r>
              <a:rPr lang="en-US" altLang="de-DE" sz="2400">
                <a:latin typeface="Times New Roman" charset="0"/>
              </a:rPr>
              <a:t> with numeric operands, it signifies addition.  If at least one of its operands is a string, Java interprets </a:t>
            </a:r>
            <a:r>
              <a:rPr lang="en-US" altLang="de-DE" sz="2200" b="1">
                <a:latin typeface="Courier New" charset="0"/>
              </a:rPr>
              <a:t>+</a:t>
            </a:r>
            <a:r>
              <a:rPr lang="en-US" altLang="de-DE" sz="2400">
                <a:latin typeface="Times New Roman" charset="0"/>
              </a:rPr>
              <a:t> as concatenation.  When it is used in this way, Java performs the following steps:</a:t>
            </a:r>
          </a:p>
          <a:p>
            <a:pPr lvl="1" algn="just">
              <a:lnSpc>
                <a:spcPct val="85000"/>
              </a:lnSpc>
              <a:spcBef>
                <a:spcPct val="0"/>
              </a:spcBef>
              <a:spcAft>
                <a:spcPct val="20000"/>
              </a:spcAft>
            </a:pPr>
            <a:r>
              <a:rPr lang="en-US" altLang="de-DE" sz="2000">
                <a:latin typeface="Times New Roman" charset="0"/>
              </a:rPr>
              <a:t>If one of the operands is not a string, convert it to a string by applying the </a:t>
            </a:r>
            <a:r>
              <a:rPr lang="en-US" altLang="de-DE" sz="1800" b="1">
                <a:latin typeface="Courier New" charset="0"/>
              </a:rPr>
              <a:t>toString</a:t>
            </a:r>
            <a:r>
              <a:rPr lang="en-US" altLang="de-DE" sz="2000">
                <a:latin typeface="Times New Roman" charset="0"/>
              </a:rPr>
              <a:t> method for that class.</a:t>
            </a:r>
          </a:p>
          <a:p>
            <a:pPr lvl="1" algn="just">
              <a:lnSpc>
                <a:spcPct val="85000"/>
              </a:lnSpc>
              <a:spcBef>
                <a:spcPct val="0"/>
              </a:spcBef>
              <a:spcAft>
                <a:spcPct val="20000"/>
              </a:spcAft>
            </a:pPr>
            <a:r>
              <a:rPr lang="en-US" altLang="de-DE" sz="2000">
                <a:latin typeface="Times New Roman" charset="0"/>
              </a:rPr>
              <a:t>Apply the </a:t>
            </a:r>
            <a:r>
              <a:rPr lang="en-US" altLang="de-DE" sz="1800" b="1">
                <a:latin typeface="Courier New" charset="0"/>
              </a:rPr>
              <a:t>concat</a:t>
            </a:r>
            <a:r>
              <a:rPr lang="en-US" altLang="de-DE" sz="2000">
                <a:latin typeface="Times New Roman" charset="0"/>
              </a:rPr>
              <a:t> method to concatenate the values.</a:t>
            </a:r>
          </a:p>
        </p:txBody>
      </p:sp>
      <p:sp>
        <p:nvSpPr>
          <p:cNvPr id="2" name="Foliennummernplatzhalter 1">
            <a:extLst>
              <a:ext uri="{FF2B5EF4-FFF2-40B4-BE49-F238E27FC236}">
                <a16:creationId xmlns:a16="http://schemas.microsoft.com/office/drawing/2014/main" id="{CEA77C33-315E-5B43-92E7-985AB3FA316B}"/>
              </a:ext>
            </a:extLst>
          </p:cNvPr>
          <p:cNvSpPr>
            <a:spLocks noGrp="1"/>
          </p:cNvSpPr>
          <p:nvPr>
            <p:ph type="sldNum" sz="quarter" idx="12"/>
          </p:nvPr>
        </p:nvSpPr>
        <p:spPr/>
        <p:txBody>
          <a:bodyPr/>
          <a:lstStyle/>
          <a:p>
            <a:fld id="{08F1C22C-56B7-8E4A-A85D-6B5E4AB162C3}" type="slidenum">
              <a:rPr lang="en-US" altLang="de-DE" smtClean="0"/>
              <a:pPr/>
              <a:t>29</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5981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59841">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59841">
                                            <p:txEl>
                                              <p:pRg st="1" end="1"/>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5984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9812" grpId="0" build="p" autoUpdateAnimBg="0"/>
      <p:bldP spid="759841"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0" y="152400"/>
            <a:ext cx="9144000" cy="1143000"/>
          </a:xfrm>
        </p:spPr>
        <p:txBody>
          <a:bodyPr/>
          <a:lstStyle/>
          <a:p>
            <a:r>
              <a:rPr lang="en-US" dirty="0"/>
              <a:t>The Road Ahead </a:t>
            </a:r>
            <a:r>
              <a:rPr lang="en-US"/>
              <a:t>– Recent Figures</a:t>
            </a:r>
            <a:endParaRPr lang="en-US" dirty="0"/>
          </a:p>
        </p:txBody>
      </p:sp>
      <p:sp>
        <p:nvSpPr>
          <p:cNvPr id="3" name="Inhaltsplatzhalter 2"/>
          <p:cNvSpPr>
            <a:spLocks noGrp="1"/>
          </p:cNvSpPr>
          <p:nvPr>
            <p:ph idx="1"/>
          </p:nvPr>
        </p:nvSpPr>
        <p:spPr>
          <a:xfrm>
            <a:off x="533400" y="1295400"/>
            <a:ext cx="8686800" cy="4648200"/>
          </a:xfrm>
        </p:spPr>
        <p:txBody>
          <a:bodyPr/>
          <a:lstStyle/>
          <a:p>
            <a:pPr marL="0" indent="0">
              <a:buNone/>
            </a:pPr>
            <a:r>
              <a:rPr lang="en-US" dirty="0">
                <a:latin typeface="Arial" charset="0"/>
                <a:ea typeface="Arial" charset="0"/>
                <a:cs typeface="Arial" charset="0"/>
              </a:rPr>
              <a:t>Bachelor 1-Fach </a:t>
            </a:r>
            <a:r>
              <a:rPr lang="en-US" dirty="0" err="1">
                <a:latin typeface="Arial" charset="0"/>
                <a:ea typeface="Arial" charset="0"/>
                <a:cs typeface="Arial" charset="0"/>
              </a:rPr>
              <a:t>Informatik</a:t>
            </a:r>
            <a:r>
              <a:rPr lang="en-US" dirty="0">
                <a:latin typeface="Arial" charset="0"/>
                <a:ea typeface="Arial" charset="0"/>
                <a:cs typeface="Arial" charset="0"/>
              </a:rPr>
              <a:t>:</a:t>
            </a:r>
          </a:p>
          <a:p>
            <a:r>
              <a:rPr lang="en-US" dirty="0">
                <a:latin typeface="Arial" charset="0"/>
                <a:ea typeface="Arial" charset="0"/>
                <a:cs typeface="Arial" charset="0"/>
              </a:rPr>
              <a:t>228 begin</a:t>
            </a:r>
          </a:p>
          <a:p>
            <a:r>
              <a:rPr lang="en-US" dirty="0">
                <a:latin typeface="Arial" charset="0"/>
                <a:ea typeface="Arial" charset="0"/>
                <a:cs typeface="Arial" charset="0"/>
              </a:rPr>
              <a:t>41 complete</a:t>
            </a:r>
          </a:p>
          <a:p>
            <a:pPr marL="0" indent="0">
              <a:buNone/>
            </a:pPr>
            <a:r>
              <a:rPr lang="en-US" sz="2400" dirty="0">
                <a:latin typeface="Arial" charset="0"/>
                <a:ea typeface="Arial" charset="0"/>
                <a:cs typeface="Arial" charset="0"/>
              </a:rPr>
              <a:t>https://</a:t>
            </a:r>
            <a:r>
              <a:rPr lang="en-US" sz="2400" dirty="0" err="1">
                <a:latin typeface="Arial" charset="0"/>
                <a:ea typeface="Arial" charset="0"/>
                <a:cs typeface="Arial" charset="0"/>
              </a:rPr>
              <a:t>ranking.zeit.de</a:t>
            </a:r>
            <a:r>
              <a:rPr lang="en-US" sz="2400" dirty="0">
                <a:latin typeface="Arial" charset="0"/>
                <a:ea typeface="Arial" charset="0"/>
                <a:cs typeface="Arial" charset="0"/>
              </a:rPr>
              <a:t>/</a:t>
            </a:r>
            <a:r>
              <a:rPr lang="en-US" sz="2400" dirty="0" err="1">
                <a:latin typeface="Arial" charset="0"/>
                <a:ea typeface="Arial" charset="0"/>
                <a:cs typeface="Arial" charset="0"/>
              </a:rPr>
              <a:t>che</a:t>
            </a:r>
            <a:r>
              <a:rPr lang="en-US" sz="2400" dirty="0">
                <a:latin typeface="Arial" charset="0"/>
                <a:ea typeface="Arial" charset="0"/>
                <a:cs typeface="Arial" charset="0"/>
              </a:rPr>
              <a:t>/de/</a:t>
            </a:r>
            <a:r>
              <a:rPr lang="en-US" sz="2400" dirty="0" err="1">
                <a:latin typeface="Arial" charset="0"/>
                <a:ea typeface="Arial" charset="0"/>
                <a:cs typeface="Arial" charset="0"/>
              </a:rPr>
              <a:t>studiengang</a:t>
            </a:r>
            <a:r>
              <a:rPr lang="en-US" sz="2400" dirty="0">
                <a:latin typeface="Arial" charset="0"/>
                <a:ea typeface="Arial" charset="0"/>
                <a:cs typeface="Arial" charset="0"/>
              </a:rPr>
              <a:t>/7580</a:t>
            </a:r>
          </a:p>
          <a:p>
            <a:pPr marL="0" indent="0">
              <a:buNone/>
            </a:pPr>
            <a:endParaRPr lang="en-US" dirty="0">
              <a:latin typeface="Arial" charset="0"/>
              <a:ea typeface="Arial" charset="0"/>
              <a:cs typeface="Arial" charset="0"/>
            </a:endParaRPr>
          </a:p>
          <a:p>
            <a:pPr marL="0" indent="0">
              <a:buNone/>
            </a:pPr>
            <a:r>
              <a:rPr lang="en-US" dirty="0">
                <a:latin typeface="Arial" charset="0"/>
                <a:ea typeface="Arial" charset="0"/>
                <a:cs typeface="Arial" charset="0"/>
              </a:rPr>
              <a:t>Bachelor </a:t>
            </a:r>
            <a:r>
              <a:rPr lang="en-US" dirty="0" err="1">
                <a:latin typeface="Arial" charset="0"/>
                <a:ea typeface="Arial" charset="0"/>
                <a:cs typeface="Arial" charset="0"/>
              </a:rPr>
              <a:t>Wirtschaftsinformatik</a:t>
            </a:r>
            <a:r>
              <a:rPr lang="en-US" dirty="0">
                <a:latin typeface="Arial" charset="0"/>
                <a:ea typeface="Arial" charset="0"/>
                <a:cs typeface="Arial" charset="0"/>
              </a:rPr>
              <a:t>:</a:t>
            </a:r>
          </a:p>
          <a:p>
            <a:r>
              <a:rPr lang="en-US" dirty="0">
                <a:latin typeface="Arial" charset="0"/>
                <a:ea typeface="Arial" charset="0"/>
                <a:cs typeface="Arial" charset="0"/>
              </a:rPr>
              <a:t>49 begin</a:t>
            </a:r>
          </a:p>
          <a:p>
            <a:r>
              <a:rPr lang="en-US" dirty="0">
                <a:latin typeface="Arial" charset="0"/>
                <a:ea typeface="Arial" charset="0"/>
                <a:cs typeface="Arial" charset="0"/>
              </a:rPr>
              <a:t>17 complete</a:t>
            </a:r>
          </a:p>
          <a:p>
            <a:pPr marL="0" indent="0">
              <a:buNone/>
            </a:pPr>
            <a:r>
              <a:rPr lang="en-US" sz="2400" dirty="0">
                <a:latin typeface="Arial" charset="0"/>
                <a:ea typeface="Arial" charset="0"/>
                <a:cs typeface="Arial" charset="0"/>
              </a:rPr>
              <a:t>https://</a:t>
            </a:r>
            <a:r>
              <a:rPr lang="en-US" sz="2400" dirty="0" err="1">
                <a:latin typeface="Arial" charset="0"/>
                <a:ea typeface="Arial" charset="0"/>
                <a:cs typeface="Arial" charset="0"/>
              </a:rPr>
              <a:t>ranking.zeit.de</a:t>
            </a:r>
            <a:r>
              <a:rPr lang="en-US" sz="2400" dirty="0">
                <a:latin typeface="Arial" charset="0"/>
                <a:ea typeface="Arial" charset="0"/>
                <a:cs typeface="Arial" charset="0"/>
              </a:rPr>
              <a:t>/</a:t>
            </a:r>
            <a:r>
              <a:rPr lang="en-US" sz="2400" dirty="0" err="1">
                <a:latin typeface="Arial" charset="0"/>
                <a:ea typeface="Arial" charset="0"/>
                <a:cs typeface="Arial" charset="0"/>
              </a:rPr>
              <a:t>che</a:t>
            </a:r>
            <a:r>
              <a:rPr lang="en-US" sz="2400" dirty="0">
                <a:latin typeface="Arial" charset="0"/>
                <a:ea typeface="Arial" charset="0"/>
                <a:cs typeface="Arial" charset="0"/>
              </a:rPr>
              <a:t>/de/</a:t>
            </a:r>
            <a:r>
              <a:rPr lang="en-US" sz="2400" dirty="0" err="1">
                <a:latin typeface="Arial" charset="0"/>
                <a:ea typeface="Arial" charset="0"/>
                <a:cs typeface="Arial" charset="0"/>
              </a:rPr>
              <a:t>studiengang</a:t>
            </a:r>
            <a:r>
              <a:rPr lang="en-US" sz="2400" dirty="0">
                <a:latin typeface="Arial" charset="0"/>
                <a:ea typeface="Arial" charset="0"/>
                <a:cs typeface="Arial" charset="0"/>
              </a:rPr>
              <a:t>/25102</a:t>
            </a:r>
            <a:endParaRPr lang="en-US" dirty="0">
              <a:latin typeface="Arial" charset="0"/>
              <a:ea typeface="Arial" charset="0"/>
              <a:cs typeface="Arial" charset="0"/>
            </a:endParaRPr>
          </a:p>
        </p:txBody>
      </p:sp>
      <p:sp>
        <p:nvSpPr>
          <p:cNvPr id="4" name="Foliennummernplatzhalter 3">
            <a:extLst>
              <a:ext uri="{FF2B5EF4-FFF2-40B4-BE49-F238E27FC236}">
                <a16:creationId xmlns:a16="http://schemas.microsoft.com/office/drawing/2014/main" id="{19963F1A-9D6A-F149-B2F0-CBABDD609438}"/>
              </a:ext>
            </a:extLst>
          </p:cNvPr>
          <p:cNvSpPr>
            <a:spLocks noGrp="1"/>
          </p:cNvSpPr>
          <p:nvPr>
            <p:ph type="sldNum" sz="quarter" idx="12"/>
          </p:nvPr>
        </p:nvSpPr>
        <p:spPr/>
        <p:txBody>
          <a:bodyPr/>
          <a:lstStyle/>
          <a:p>
            <a:fld id="{08F1C22C-56B7-8E4A-A85D-6B5E4AB162C3}" type="slidenum">
              <a:rPr lang="en-US" altLang="de-DE" smtClean="0"/>
              <a:pPr/>
              <a:t>3</a:t>
            </a:fld>
            <a:endParaRPr lang="en-US" altLang="de-DE"/>
          </a:p>
        </p:txBody>
      </p:sp>
    </p:spTree>
    <p:extLst>
      <p:ext uri="{BB962C8B-B14F-4D97-AF65-F5344CB8AC3E}">
        <p14:creationId xmlns:p14="http://schemas.microsoft.com/office/powerpoint/2010/main" val="576425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381000"/>
            <a:ext cx="7772400" cy="1143000"/>
          </a:xfrm>
        </p:spPr>
        <p:txBody>
          <a:bodyPr/>
          <a:lstStyle/>
          <a:p>
            <a:r>
              <a:rPr lang="en-US" dirty="0"/>
              <a:t>Concatenation</a:t>
            </a:r>
          </a:p>
        </p:txBody>
      </p:sp>
      <p:sp>
        <p:nvSpPr>
          <p:cNvPr id="3" name="Inhaltsplatzhalter 2"/>
          <p:cNvSpPr>
            <a:spLocks noGrp="1"/>
          </p:cNvSpPr>
          <p:nvPr>
            <p:ph idx="1"/>
          </p:nvPr>
        </p:nvSpPr>
        <p:spPr>
          <a:xfrm>
            <a:off x="304800" y="1676400"/>
            <a:ext cx="7772400" cy="4114800"/>
          </a:xfrm>
        </p:spPr>
        <p:txBody>
          <a:bodyPr/>
          <a:lstStyle/>
          <a:p>
            <a:pPr marL="0" indent="0">
              <a:buNone/>
            </a:pPr>
            <a:r>
              <a:rPr lang="en-US" sz="2800" b="1" dirty="0" err="1">
                <a:latin typeface="Courier New" charset="0"/>
                <a:ea typeface="Courier New" charset="0"/>
                <a:cs typeface="Courier New" charset="0"/>
              </a:rPr>
              <a:t>println</a:t>
            </a:r>
            <a:r>
              <a:rPr lang="en-US" sz="2800" b="1" dirty="0">
                <a:latin typeface="Courier New" charset="0"/>
                <a:ea typeface="Courier New" charset="0"/>
                <a:cs typeface="Courier New" charset="0"/>
              </a:rPr>
              <a:t>("hi".</a:t>
            </a:r>
            <a:r>
              <a:rPr lang="en-US" sz="2800" b="1" dirty="0" err="1">
                <a:solidFill>
                  <a:srgbClr val="FF0000"/>
                </a:solidFill>
                <a:latin typeface="Courier New" charset="0"/>
                <a:ea typeface="Courier New" charset="0"/>
                <a:cs typeface="Courier New" charset="0"/>
              </a:rPr>
              <a:t>concat</a:t>
            </a:r>
            <a:r>
              <a:rPr lang="en-US" sz="2800" b="1" dirty="0">
                <a:latin typeface="Courier New" charset="0"/>
                <a:ea typeface="Courier New" charset="0"/>
                <a:cs typeface="Courier New" charset="0"/>
              </a:rPr>
              <a:t>(" there"));</a:t>
            </a:r>
          </a:p>
          <a:p>
            <a:pPr marL="0" indent="0">
              <a:buNone/>
            </a:pPr>
            <a:r>
              <a:rPr lang="en-US" sz="2800" b="1" dirty="0" err="1">
                <a:latin typeface="Courier New" charset="0"/>
                <a:ea typeface="Courier New" charset="0"/>
                <a:cs typeface="Courier New" charset="0"/>
              </a:rPr>
              <a:t>println</a:t>
            </a:r>
            <a:r>
              <a:rPr lang="en-US" sz="2800" b="1" dirty="0">
                <a:latin typeface="Courier New" charset="0"/>
                <a:ea typeface="Courier New" charset="0"/>
                <a:cs typeface="Courier New" charset="0"/>
              </a:rPr>
              <a:t>("hi" + " there");</a:t>
            </a:r>
          </a:p>
          <a:p>
            <a:pPr marL="0" indent="0">
              <a:buNone/>
            </a:pPr>
            <a:r>
              <a:rPr lang="it-IT" sz="2800" b="1" dirty="0" err="1">
                <a:latin typeface="Courier New" charset="0"/>
                <a:ea typeface="Courier New" charset="0"/>
                <a:cs typeface="Courier New" charset="0"/>
              </a:rPr>
              <a:t>println</a:t>
            </a:r>
            <a:r>
              <a:rPr lang="it-IT" sz="2800" b="1" dirty="0">
                <a:latin typeface="Courier New" charset="0"/>
                <a:ea typeface="Courier New" charset="0"/>
                <a:cs typeface="Courier New" charset="0"/>
              </a:rPr>
              <a:t>(0 + 1);</a:t>
            </a:r>
          </a:p>
          <a:p>
            <a:pPr marL="0" indent="0">
              <a:buNone/>
            </a:pPr>
            <a:r>
              <a:rPr lang="de-DE" sz="2800" b="1" dirty="0" err="1">
                <a:latin typeface="Courier New" charset="0"/>
                <a:ea typeface="Courier New" charset="0"/>
                <a:cs typeface="Courier New" charset="0"/>
              </a:rPr>
              <a:t>println</a:t>
            </a:r>
            <a:r>
              <a:rPr lang="de-DE" sz="2800" b="1" dirty="0">
                <a:latin typeface="Courier New" charset="0"/>
                <a:ea typeface="Courier New" charset="0"/>
                <a:cs typeface="Courier New" charset="0"/>
              </a:rPr>
              <a:t>(0 + "1");</a:t>
            </a:r>
          </a:p>
          <a:p>
            <a:pPr marL="0" indent="0">
              <a:buNone/>
            </a:pPr>
            <a:r>
              <a:rPr lang="de-DE" sz="2800" b="1" dirty="0" err="1">
                <a:latin typeface="Courier New" charset="0"/>
                <a:ea typeface="Courier New" charset="0"/>
                <a:cs typeface="Courier New" charset="0"/>
              </a:rPr>
              <a:t>println</a:t>
            </a:r>
            <a:r>
              <a:rPr lang="de-DE" sz="2800" b="1" dirty="0">
                <a:latin typeface="Courier New" charset="0"/>
                <a:ea typeface="Courier New" charset="0"/>
                <a:cs typeface="Courier New" charset="0"/>
              </a:rPr>
              <a:t>(</a:t>
            </a:r>
            <a:r>
              <a:rPr lang="de-DE" sz="2800" b="1" dirty="0" err="1">
                <a:latin typeface="Courier New" charset="0"/>
                <a:ea typeface="Courier New" charset="0"/>
                <a:cs typeface="Courier New" charset="0"/>
              </a:rPr>
              <a:t>false</a:t>
            </a:r>
            <a:r>
              <a:rPr lang="de-DE" sz="2800" b="1" dirty="0">
                <a:latin typeface="Courier New" charset="0"/>
                <a:ea typeface="Courier New" charset="0"/>
                <a:cs typeface="Courier New" charset="0"/>
              </a:rPr>
              <a:t> + </a:t>
            </a:r>
            <a:r>
              <a:rPr lang="de-DE" sz="2800" b="1" dirty="0" err="1">
                <a:latin typeface="Courier New" charset="0"/>
                <a:ea typeface="Courier New" charset="0"/>
                <a:cs typeface="Courier New" charset="0"/>
              </a:rPr>
              <a:t>true</a:t>
            </a:r>
            <a:r>
              <a:rPr lang="de-DE" sz="2800" b="1" dirty="0">
                <a:latin typeface="Courier New" charset="0"/>
                <a:ea typeface="Courier New" charset="0"/>
                <a:cs typeface="Courier New" charset="0"/>
              </a:rPr>
              <a:t>);</a:t>
            </a:r>
          </a:p>
          <a:p>
            <a:pPr marL="0" indent="0">
              <a:buNone/>
            </a:pPr>
            <a:r>
              <a:rPr lang="de-DE" sz="2800" b="1" dirty="0" err="1">
                <a:latin typeface="Courier New" charset="0"/>
                <a:ea typeface="Courier New" charset="0"/>
                <a:cs typeface="Courier New" charset="0"/>
              </a:rPr>
              <a:t>println</a:t>
            </a:r>
            <a:r>
              <a:rPr lang="de-DE" sz="2800" b="1" dirty="0">
                <a:latin typeface="Courier New" charset="0"/>
                <a:ea typeface="Courier New" charset="0"/>
                <a:cs typeface="Courier New" charset="0"/>
              </a:rPr>
              <a:t>("" + </a:t>
            </a:r>
            <a:r>
              <a:rPr lang="de-DE" sz="2800" b="1" dirty="0" err="1">
                <a:latin typeface="Courier New" charset="0"/>
                <a:ea typeface="Courier New" charset="0"/>
                <a:cs typeface="Courier New" charset="0"/>
              </a:rPr>
              <a:t>false</a:t>
            </a:r>
            <a:r>
              <a:rPr lang="de-DE" sz="2800" b="1" dirty="0">
                <a:latin typeface="Courier New" charset="0"/>
                <a:ea typeface="Courier New" charset="0"/>
                <a:cs typeface="Courier New" charset="0"/>
              </a:rPr>
              <a:t> + </a:t>
            </a:r>
            <a:r>
              <a:rPr lang="de-DE" sz="2800" b="1" dirty="0" err="1">
                <a:latin typeface="Courier New" charset="0"/>
                <a:ea typeface="Courier New" charset="0"/>
                <a:cs typeface="Courier New" charset="0"/>
              </a:rPr>
              <a:t>true</a:t>
            </a:r>
            <a:r>
              <a:rPr lang="de-DE" sz="2800" b="1" dirty="0">
                <a:latin typeface="Courier New" charset="0"/>
                <a:ea typeface="Courier New" charset="0"/>
                <a:cs typeface="Courier New" charset="0"/>
              </a:rPr>
              <a:t>);</a:t>
            </a:r>
            <a:endParaRPr lang="en-US" sz="2800" b="1" dirty="0">
              <a:latin typeface="Courier New" charset="0"/>
              <a:ea typeface="Courier New" charset="0"/>
              <a:cs typeface="Courier New" charset="0"/>
            </a:endParaRPr>
          </a:p>
          <a:p>
            <a:pPr marL="0" indent="0">
              <a:buNone/>
            </a:pPr>
            <a:r>
              <a:rPr lang="de-DE" sz="2800" b="1" dirty="0" err="1">
                <a:latin typeface="Courier New" charset="0"/>
                <a:ea typeface="Courier New" charset="0"/>
                <a:cs typeface="Courier New" charset="0"/>
              </a:rPr>
              <a:t>println</a:t>
            </a:r>
            <a:r>
              <a:rPr lang="de-DE" sz="2800" b="1" dirty="0">
                <a:latin typeface="Courier New" charset="0"/>
                <a:ea typeface="Courier New" charset="0"/>
                <a:cs typeface="Courier New" charset="0"/>
              </a:rPr>
              <a:t>(</a:t>
            </a:r>
            <a:r>
              <a:rPr lang="de-DE" sz="2800" b="1" dirty="0" err="1">
                <a:latin typeface="Courier New" charset="0"/>
                <a:ea typeface="Courier New" charset="0"/>
                <a:cs typeface="Courier New" charset="0"/>
              </a:rPr>
              <a:t>false</a:t>
            </a:r>
            <a:r>
              <a:rPr lang="de-DE" sz="2800" b="1" dirty="0">
                <a:latin typeface="Courier New" charset="0"/>
                <a:ea typeface="Courier New" charset="0"/>
                <a:cs typeface="Courier New" charset="0"/>
              </a:rPr>
              <a:t> + </a:t>
            </a:r>
            <a:r>
              <a:rPr lang="de-DE" sz="2800" b="1" dirty="0" err="1">
                <a:latin typeface="Courier New" charset="0"/>
                <a:ea typeface="Courier New" charset="0"/>
                <a:cs typeface="Courier New" charset="0"/>
              </a:rPr>
              <a:t>true</a:t>
            </a:r>
            <a:r>
              <a:rPr lang="de-DE" sz="2800" b="1" dirty="0">
                <a:latin typeface="Courier New" charset="0"/>
                <a:ea typeface="Courier New" charset="0"/>
                <a:cs typeface="Courier New" charset="0"/>
              </a:rPr>
              <a:t> + "");</a:t>
            </a:r>
          </a:p>
          <a:p>
            <a:pPr marL="0" indent="0">
              <a:buNone/>
            </a:pPr>
            <a:r>
              <a:rPr lang="de-DE" sz="2800" b="1" dirty="0" err="1">
                <a:latin typeface="Courier New" charset="0"/>
                <a:ea typeface="Courier New" charset="0"/>
                <a:cs typeface="Courier New" charset="0"/>
              </a:rPr>
              <a:t>println</a:t>
            </a:r>
            <a:r>
              <a:rPr lang="de-DE" sz="2800" b="1" dirty="0">
                <a:latin typeface="Courier New" charset="0"/>
                <a:ea typeface="Courier New" charset="0"/>
                <a:cs typeface="Courier New" charset="0"/>
              </a:rPr>
              <a:t>(</a:t>
            </a:r>
            <a:r>
              <a:rPr lang="de-DE" sz="2800" b="1" dirty="0" err="1">
                <a:latin typeface="Courier New" charset="0"/>
                <a:ea typeface="Courier New" charset="0"/>
                <a:cs typeface="Courier New" charset="0"/>
              </a:rPr>
              <a:t>false</a:t>
            </a:r>
            <a:r>
              <a:rPr lang="de-DE" sz="2800" b="1" dirty="0">
                <a:latin typeface="Courier New" charset="0"/>
                <a:ea typeface="Courier New" charset="0"/>
                <a:cs typeface="Courier New" charset="0"/>
              </a:rPr>
              <a:t> + "" + </a:t>
            </a:r>
            <a:r>
              <a:rPr lang="de-DE" sz="2800" b="1" dirty="0" err="1">
                <a:latin typeface="Courier New" charset="0"/>
                <a:ea typeface="Courier New" charset="0"/>
                <a:cs typeface="Courier New" charset="0"/>
              </a:rPr>
              <a:t>true</a:t>
            </a:r>
            <a:r>
              <a:rPr lang="de-DE" sz="2800" b="1" dirty="0">
                <a:latin typeface="Courier New" charset="0"/>
                <a:ea typeface="Courier New" charset="0"/>
                <a:cs typeface="Courier New" charset="0"/>
              </a:rPr>
              <a:t>);</a:t>
            </a:r>
          </a:p>
          <a:p>
            <a:pPr marL="0" indent="0">
              <a:buNone/>
            </a:pPr>
            <a:endParaRPr lang="de-DE" sz="2800" b="1" dirty="0">
              <a:latin typeface="Courier New" charset="0"/>
              <a:ea typeface="Courier New" charset="0"/>
              <a:cs typeface="Courier New" charset="0"/>
            </a:endParaRPr>
          </a:p>
        </p:txBody>
      </p:sp>
      <p:sp>
        <p:nvSpPr>
          <p:cNvPr id="5" name="Inhaltsplatzhalter 2"/>
          <p:cNvSpPr txBox="1">
            <a:spLocks/>
          </p:cNvSpPr>
          <p:nvPr/>
        </p:nvSpPr>
        <p:spPr bwMode="auto">
          <a:xfrm>
            <a:off x="7315200" y="1676400"/>
            <a:ext cx="2049386" cy="2070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Tx/>
              <a:buNone/>
            </a:pPr>
            <a:r>
              <a:rPr lang="de-DE" sz="2800" i="1" dirty="0">
                <a:latin typeface="Arial" charset="0"/>
                <a:ea typeface="Arial" charset="0"/>
                <a:cs typeface="Arial" charset="0"/>
              </a:rPr>
              <a:t>hi </a:t>
            </a:r>
            <a:r>
              <a:rPr lang="de-DE" sz="2800" i="1" dirty="0" err="1">
                <a:latin typeface="Arial" charset="0"/>
                <a:ea typeface="Arial" charset="0"/>
                <a:cs typeface="Arial" charset="0"/>
              </a:rPr>
              <a:t>there</a:t>
            </a:r>
            <a:endParaRPr lang="de-DE" sz="2800" i="1" dirty="0">
              <a:latin typeface="Arial" charset="0"/>
              <a:ea typeface="Arial" charset="0"/>
              <a:cs typeface="Arial" charset="0"/>
            </a:endParaRPr>
          </a:p>
          <a:p>
            <a:pPr marL="0" indent="0">
              <a:buNone/>
            </a:pPr>
            <a:r>
              <a:rPr lang="de-DE" sz="2800" i="1" dirty="0">
                <a:latin typeface="Arial" charset="0"/>
                <a:ea typeface="Arial" charset="0"/>
                <a:cs typeface="Arial" charset="0"/>
              </a:rPr>
              <a:t>hi </a:t>
            </a:r>
            <a:r>
              <a:rPr lang="de-DE" sz="2800" i="1" dirty="0" err="1">
                <a:latin typeface="Arial" charset="0"/>
                <a:ea typeface="Arial" charset="0"/>
                <a:cs typeface="Arial" charset="0"/>
              </a:rPr>
              <a:t>there</a:t>
            </a:r>
            <a:endParaRPr lang="de-DE" sz="2800" i="1" dirty="0">
              <a:latin typeface="Arial" charset="0"/>
              <a:ea typeface="Arial" charset="0"/>
              <a:cs typeface="Arial" charset="0"/>
            </a:endParaRPr>
          </a:p>
          <a:p>
            <a:pPr marL="0" indent="0">
              <a:buFontTx/>
              <a:buNone/>
            </a:pPr>
            <a:r>
              <a:rPr lang="de-DE" sz="2800" i="1" dirty="0">
                <a:latin typeface="Arial" charset="0"/>
                <a:ea typeface="Arial" charset="0"/>
                <a:cs typeface="Arial" charset="0"/>
              </a:rPr>
              <a:t>1</a:t>
            </a:r>
          </a:p>
          <a:p>
            <a:pPr marL="0" indent="0">
              <a:buFontTx/>
              <a:buNone/>
            </a:pPr>
            <a:r>
              <a:rPr lang="en-US" sz="2800" i="1" dirty="0">
                <a:latin typeface="Arial" charset="0"/>
                <a:ea typeface="Arial" charset="0"/>
                <a:cs typeface="Arial" charset="0"/>
              </a:rPr>
              <a:t>01</a:t>
            </a:r>
          </a:p>
          <a:p>
            <a:pPr marL="0" indent="0">
              <a:buFontTx/>
              <a:buNone/>
            </a:pPr>
            <a:r>
              <a:rPr lang="en-US" sz="2800" i="1" dirty="0">
                <a:solidFill>
                  <a:srgbClr val="FF0000"/>
                </a:solidFill>
                <a:latin typeface="Arial" charset="0"/>
                <a:ea typeface="Arial" charset="0"/>
                <a:cs typeface="Arial" charset="0"/>
              </a:rPr>
              <a:t>Error!</a:t>
            </a:r>
          </a:p>
          <a:p>
            <a:pPr marL="0" indent="0">
              <a:buNone/>
            </a:pPr>
            <a:r>
              <a:rPr lang="en-US" sz="2800" i="1" dirty="0" err="1">
                <a:latin typeface="Arial" charset="0"/>
                <a:ea typeface="Arial" charset="0"/>
                <a:cs typeface="Arial" charset="0"/>
              </a:rPr>
              <a:t>falsetrue</a:t>
            </a:r>
            <a:endParaRPr lang="en-US" sz="2800" i="1" dirty="0">
              <a:latin typeface="Arial" charset="0"/>
              <a:ea typeface="Arial" charset="0"/>
              <a:cs typeface="Arial" charset="0"/>
            </a:endParaRPr>
          </a:p>
          <a:p>
            <a:pPr marL="0" indent="0">
              <a:buNone/>
            </a:pPr>
            <a:r>
              <a:rPr lang="en-US" sz="2800" i="1" dirty="0">
                <a:solidFill>
                  <a:srgbClr val="FF0000"/>
                </a:solidFill>
                <a:latin typeface="Arial" charset="0"/>
                <a:ea typeface="Arial" charset="0"/>
                <a:cs typeface="Arial" charset="0"/>
              </a:rPr>
              <a:t>Error!</a:t>
            </a:r>
          </a:p>
          <a:p>
            <a:pPr marL="0" indent="0">
              <a:buNone/>
            </a:pPr>
            <a:r>
              <a:rPr lang="en-US" sz="2800" i="1" dirty="0" err="1">
                <a:latin typeface="Arial" charset="0"/>
                <a:ea typeface="Arial" charset="0"/>
                <a:cs typeface="Arial" charset="0"/>
              </a:rPr>
              <a:t>falsetrue</a:t>
            </a:r>
            <a:endParaRPr lang="en-US" sz="2800" i="1" dirty="0">
              <a:latin typeface="Arial" charset="0"/>
              <a:ea typeface="Arial" charset="0"/>
              <a:cs typeface="Arial" charset="0"/>
            </a:endParaRPr>
          </a:p>
          <a:p>
            <a:pPr marL="0" indent="0">
              <a:buNone/>
            </a:pPr>
            <a:endParaRPr lang="en-US" sz="2800" i="1" dirty="0">
              <a:latin typeface="Arial" charset="0"/>
              <a:ea typeface="Arial" charset="0"/>
              <a:cs typeface="Arial" charset="0"/>
            </a:endParaRPr>
          </a:p>
        </p:txBody>
      </p:sp>
      <p:sp>
        <p:nvSpPr>
          <p:cNvPr id="4" name="Foliennummernplatzhalter 3">
            <a:extLst>
              <a:ext uri="{FF2B5EF4-FFF2-40B4-BE49-F238E27FC236}">
                <a16:creationId xmlns:a16="http://schemas.microsoft.com/office/drawing/2014/main" id="{63466A15-FBDA-5048-B1AD-0A8E3DEAE221}"/>
              </a:ext>
            </a:extLst>
          </p:cNvPr>
          <p:cNvSpPr>
            <a:spLocks noGrp="1"/>
          </p:cNvSpPr>
          <p:nvPr>
            <p:ph type="sldNum" sz="quarter" idx="12"/>
          </p:nvPr>
        </p:nvSpPr>
        <p:spPr/>
        <p:txBody>
          <a:bodyPr/>
          <a:lstStyle/>
          <a:p>
            <a:fld id="{08F1C22C-56B7-8E4A-A85D-6B5E4AB162C3}" type="slidenum">
              <a:rPr lang="en-US" altLang="de-DE" smtClean="0"/>
              <a:pPr/>
              <a:t>30</a:t>
            </a:fld>
            <a:endParaRPr lang="en-US" altLang="de-DE"/>
          </a:p>
        </p:txBody>
      </p:sp>
    </p:spTree>
    <p:extLst>
      <p:ext uri="{BB962C8B-B14F-4D97-AF65-F5344CB8AC3E}">
        <p14:creationId xmlns:p14="http://schemas.microsoft.com/office/powerpoint/2010/main" val="900456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6185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Extracting Substrings</a:t>
            </a:r>
          </a:p>
        </p:txBody>
      </p:sp>
      <p:sp>
        <p:nvSpPr>
          <p:cNvPr id="761859"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a:t>
            </a:r>
            <a:r>
              <a:rPr lang="en-US" altLang="de-DE" sz="2200" b="1">
                <a:latin typeface="Courier New" charset="0"/>
              </a:rPr>
              <a:t>substring</a:t>
            </a:r>
            <a:r>
              <a:rPr lang="en-US" altLang="de-DE" sz="2400">
                <a:latin typeface="Times New Roman" charset="0"/>
              </a:rPr>
              <a:t> method makes it possible to extract a piece of a larger string by providing index numbers that determine the extent of the substring.</a:t>
            </a:r>
          </a:p>
        </p:txBody>
      </p:sp>
      <p:grpSp>
        <p:nvGrpSpPr>
          <p:cNvPr id="761870" name="Group 14"/>
          <p:cNvGrpSpPr>
            <a:grpSpLocks/>
          </p:cNvGrpSpPr>
          <p:nvPr/>
        </p:nvGrpSpPr>
        <p:grpSpPr bwMode="auto">
          <a:xfrm>
            <a:off x="482600" y="2286000"/>
            <a:ext cx="8143875" cy="2298700"/>
            <a:chOff x="304" y="1440"/>
            <a:chExt cx="5130" cy="1448"/>
          </a:xfrm>
        </p:grpSpPr>
        <p:sp>
          <p:nvSpPr>
            <p:cNvPr id="761861" name="Rectangle 5"/>
            <p:cNvSpPr>
              <a:spLocks noChangeArrowheads="1"/>
            </p:cNvSpPr>
            <p:nvPr/>
          </p:nvSpPr>
          <p:spPr bwMode="auto">
            <a:xfrm>
              <a:off x="312" y="2208"/>
              <a:ext cx="5122" cy="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a:latin typeface="Times New Roman" charset="0"/>
                </a:rPr>
                <a:t>	where </a:t>
              </a:r>
              <a:r>
                <a:rPr lang="en-US" altLang="de-DE" sz="2200" b="1">
                  <a:latin typeface="Courier New" charset="0"/>
                </a:rPr>
                <a:t>p1</a:t>
              </a:r>
              <a:r>
                <a:rPr lang="en-US" altLang="de-DE" sz="2400">
                  <a:latin typeface="Times New Roman" charset="0"/>
                </a:rPr>
                <a:t> is the first index position in the desired substring and </a:t>
              </a:r>
              <a:r>
                <a:rPr lang="en-US" altLang="de-DE" sz="2200" b="1">
                  <a:latin typeface="Courier New" charset="0"/>
                </a:rPr>
                <a:t>p2</a:t>
              </a:r>
              <a:r>
                <a:rPr lang="en-US" altLang="de-DE" sz="2400">
                  <a:latin typeface="Times New Roman" charset="0"/>
                </a:rPr>
                <a:t> is the index position immediately following the last position in the substring.</a:t>
              </a:r>
            </a:p>
          </p:txBody>
        </p:sp>
        <p:sp>
          <p:nvSpPr>
            <p:cNvPr id="761863" name="Rectangle 7"/>
            <p:cNvSpPr>
              <a:spLocks noChangeArrowheads="1"/>
            </p:cNvSpPr>
            <p:nvPr/>
          </p:nvSpPr>
          <p:spPr bwMode="auto">
            <a:xfrm>
              <a:off x="304" y="1440"/>
              <a:ext cx="5122" cy="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general form of the </a:t>
              </a:r>
              <a:r>
                <a:rPr lang="en-US" altLang="de-DE" sz="2200" b="1">
                  <a:latin typeface="Courier New" charset="0"/>
                </a:rPr>
                <a:t>substring</a:t>
              </a:r>
              <a:r>
                <a:rPr lang="en-US" altLang="de-DE" sz="2400">
                  <a:latin typeface="Times New Roman" charset="0"/>
                </a:rPr>
                <a:t> call is</a:t>
              </a:r>
            </a:p>
          </p:txBody>
        </p:sp>
        <p:sp>
          <p:nvSpPr>
            <p:cNvPr id="761868" name="Rectangle 12"/>
            <p:cNvSpPr>
              <a:spLocks noChangeArrowheads="1"/>
            </p:cNvSpPr>
            <p:nvPr/>
          </p:nvSpPr>
          <p:spPr bwMode="auto">
            <a:xfrm>
              <a:off x="1776" y="1761"/>
              <a:ext cx="2304" cy="35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str.substring(p1,</a:t>
              </a:r>
              <a:r>
                <a:rPr lang="en-US" altLang="de-DE" sz="2000"/>
                <a:t> </a:t>
              </a:r>
              <a:r>
                <a:rPr lang="en-US" altLang="de-DE" sz="2000" b="1">
                  <a:latin typeface="Courier New" charset="0"/>
                </a:rPr>
                <a:t>p2);</a:t>
              </a:r>
            </a:p>
          </p:txBody>
        </p:sp>
      </p:grpSp>
      <p:grpSp>
        <p:nvGrpSpPr>
          <p:cNvPr id="761871" name="Group 15"/>
          <p:cNvGrpSpPr>
            <a:grpSpLocks/>
          </p:cNvGrpSpPr>
          <p:nvPr/>
        </p:nvGrpSpPr>
        <p:grpSpPr bwMode="auto">
          <a:xfrm>
            <a:off x="482600" y="4622800"/>
            <a:ext cx="8131175" cy="1701800"/>
            <a:chOff x="304" y="2912"/>
            <a:chExt cx="5122" cy="1072"/>
          </a:xfrm>
        </p:grpSpPr>
        <p:sp>
          <p:nvSpPr>
            <p:cNvPr id="761866" name="Rectangle 10"/>
            <p:cNvSpPr>
              <a:spLocks noChangeArrowheads="1"/>
            </p:cNvSpPr>
            <p:nvPr/>
          </p:nvSpPr>
          <p:spPr bwMode="auto">
            <a:xfrm>
              <a:off x="304" y="2912"/>
              <a:ext cx="5122" cy="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As an example, if you wanted to select the substring </a:t>
              </a:r>
              <a:r>
                <a:rPr lang="en-US" altLang="de-DE" sz="2200" b="1">
                  <a:latin typeface="Courier New" charset="0"/>
                </a:rPr>
                <a:t>"ell"</a:t>
              </a:r>
              <a:r>
                <a:rPr lang="en-US" altLang="de-DE" sz="2400">
                  <a:latin typeface="Times New Roman" charset="0"/>
                </a:rPr>
                <a:t> from a string variable </a:t>
              </a:r>
              <a:r>
                <a:rPr lang="en-US" altLang="de-DE" sz="2200" b="1">
                  <a:latin typeface="Courier New" charset="0"/>
                </a:rPr>
                <a:t>str</a:t>
              </a:r>
              <a:r>
                <a:rPr lang="en-US" altLang="de-DE" sz="2400">
                  <a:latin typeface="Times New Roman" charset="0"/>
                </a:rPr>
                <a:t> containing </a:t>
              </a:r>
              <a:r>
                <a:rPr lang="en-US" altLang="de-DE" sz="2200" b="1">
                  <a:latin typeface="Courier New" charset="0"/>
                </a:rPr>
                <a:t>"hello, world"</a:t>
              </a:r>
              <a:r>
                <a:rPr lang="en-US" altLang="de-DE" sz="2400">
                  <a:latin typeface="Times New Roman" charset="0"/>
                </a:rPr>
                <a:t> you would make the following call:</a:t>
              </a:r>
            </a:p>
          </p:txBody>
        </p:sp>
        <p:sp>
          <p:nvSpPr>
            <p:cNvPr id="761869" name="Rectangle 13"/>
            <p:cNvSpPr>
              <a:spLocks noChangeArrowheads="1"/>
            </p:cNvSpPr>
            <p:nvPr/>
          </p:nvSpPr>
          <p:spPr bwMode="auto">
            <a:xfrm>
              <a:off x="1776" y="3626"/>
              <a:ext cx="2304" cy="35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str.substring(1,</a:t>
              </a:r>
              <a:r>
                <a:rPr lang="en-US" altLang="de-DE" sz="2000"/>
                <a:t> </a:t>
              </a:r>
              <a:r>
                <a:rPr lang="en-US" altLang="de-DE" sz="2000" b="1">
                  <a:latin typeface="Courier New" charset="0"/>
                </a:rPr>
                <a:t>4);</a:t>
              </a:r>
            </a:p>
          </p:txBody>
        </p:sp>
      </p:grpSp>
      <p:sp>
        <p:nvSpPr>
          <p:cNvPr id="2" name="Foliennummernplatzhalter 1">
            <a:extLst>
              <a:ext uri="{FF2B5EF4-FFF2-40B4-BE49-F238E27FC236}">
                <a16:creationId xmlns:a16="http://schemas.microsoft.com/office/drawing/2014/main" id="{2CD998B4-AB0B-E14A-8275-67874DBD0CCA}"/>
              </a:ext>
            </a:extLst>
          </p:cNvPr>
          <p:cNvSpPr>
            <a:spLocks noGrp="1"/>
          </p:cNvSpPr>
          <p:nvPr>
            <p:ph type="sldNum" sz="quarter" idx="12"/>
          </p:nvPr>
        </p:nvSpPr>
        <p:spPr/>
        <p:txBody>
          <a:bodyPr/>
          <a:lstStyle/>
          <a:p>
            <a:fld id="{08F1C22C-56B7-8E4A-A85D-6B5E4AB162C3}" type="slidenum">
              <a:rPr lang="en-US" altLang="de-DE" smtClean="0"/>
              <a:pPr/>
              <a:t>31</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6187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7618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8"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Extracting Substrings</a:t>
            </a:r>
          </a:p>
        </p:txBody>
      </p:sp>
      <p:sp>
        <p:nvSpPr>
          <p:cNvPr id="761868" name="Rectangle 12"/>
          <p:cNvSpPr>
            <a:spLocks noChangeArrowheads="1"/>
          </p:cNvSpPr>
          <p:nvPr/>
        </p:nvSpPr>
        <p:spPr bwMode="auto">
          <a:xfrm>
            <a:off x="152400" y="1828800"/>
            <a:ext cx="8839200" cy="18288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800" i="1" dirty="0" err="1">
                <a:latin typeface="+mn-lt"/>
                <a:ea typeface="Arial" charset="0"/>
                <a:cs typeface="Arial" charset="0"/>
              </a:rPr>
              <a:t>string</a:t>
            </a:r>
            <a:r>
              <a:rPr lang="en-US" altLang="de-DE" sz="2800" b="1" dirty="0" err="1">
                <a:latin typeface="Courier New" charset="0"/>
              </a:rPr>
              <a:t>.</a:t>
            </a:r>
            <a:r>
              <a:rPr lang="en-US" altLang="de-DE" sz="2800" b="1" dirty="0" err="1">
                <a:solidFill>
                  <a:srgbClr val="FF0000"/>
                </a:solidFill>
                <a:latin typeface="Courier New" charset="0"/>
              </a:rPr>
              <a:t>substring</a:t>
            </a:r>
            <a:r>
              <a:rPr lang="en-US" altLang="de-DE" sz="2800" b="1" dirty="0">
                <a:latin typeface="Courier New" charset="0"/>
              </a:rPr>
              <a:t>(</a:t>
            </a:r>
            <a:r>
              <a:rPr lang="en-US" altLang="de-DE" sz="2800" i="1" dirty="0"/>
              <a:t>index-</a:t>
            </a:r>
            <a:r>
              <a:rPr lang="en-US" altLang="de-DE" sz="2800" i="1" dirty="0">
                <a:latin typeface="+mn-lt"/>
              </a:rPr>
              <a:t>first</a:t>
            </a:r>
            <a:r>
              <a:rPr lang="en-US" altLang="de-DE" sz="2800" b="1" dirty="0">
                <a:latin typeface="Courier New" charset="0"/>
              </a:rPr>
              <a:t>,</a:t>
            </a:r>
            <a:r>
              <a:rPr lang="en-US" altLang="de-DE" sz="2800" i="1" dirty="0">
                <a:latin typeface="+mn-lt"/>
              </a:rPr>
              <a:t> </a:t>
            </a:r>
            <a:r>
              <a:rPr lang="en-US" altLang="de-DE" sz="2800" i="1" dirty="0"/>
              <a:t>index-</a:t>
            </a:r>
            <a:r>
              <a:rPr lang="en-US" altLang="de-DE" sz="2800" i="1" dirty="0">
                <a:latin typeface="+mn-lt"/>
              </a:rPr>
              <a:t>after-last</a:t>
            </a:r>
            <a:r>
              <a:rPr lang="en-US" altLang="de-DE" sz="2800" b="1" dirty="0">
                <a:latin typeface="Courier New" charset="0"/>
              </a:rPr>
              <a:t>);</a:t>
            </a:r>
          </a:p>
          <a:p>
            <a:endParaRPr lang="en-US" altLang="de-DE" sz="2800" b="1" dirty="0">
              <a:latin typeface="Courier New" charset="0"/>
            </a:endParaRPr>
          </a:p>
          <a:p>
            <a:r>
              <a:rPr lang="en-US" altLang="de-DE" sz="2800" b="1" dirty="0">
                <a:latin typeface="Courier New" charset="0"/>
              </a:rPr>
              <a:t>String </a:t>
            </a:r>
            <a:r>
              <a:rPr lang="en-US" altLang="de-DE" sz="2800" b="1" dirty="0" err="1">
                <a:latin typeface="Courier New" charset="0"/>
              </a:rPr>
              <a:t>prog</a:t>
            </a:r>
            <a:r>
              <a:rPr lang="en-US" altLang="de-DE" sz="2800" b="1" dirty="0">
                <a:latin typeface="Courier New" charset="0"/>
              </a:rPr>
              <a:t> = "</a:t>
            </a:r>
            <a:r>
              <a:rPr lang="en-US" altLang="de-DE" sz="2800" b="1" dirty="0" err="1">
                <a:latin typeface="Courier New" charset="0"/>
              </a:rPr>
              <a:t>infprogoo</a:t>
            </a:r>
            <a:r>
              <a:rPr lang="en-US" altLang="de-DE" sz="2800" b="1" dirty="0">
                <a:latin typeface="Courier New" charset="0"/>
              </a:rPr>
              <a:t>".substring(3, 7);</a:t>
            </a:r>
          </a:p>
        </p:txBody>
      </p:sp>
      <p:sp>
        <p:nvSpPr>
          <p:cNvPr id="2" name="Foliennummernplatzhalter 1">
            <a:extLst>
              <a:ext uri="{FF2B5EF4-FFF2-40B4-BE49-F238E27FC236}">
                <a16:creationId xmlns:a16="http://schemas.microsoft.com/office/drawing/2014/main" id="{3E681857-BDCF-BC48-8148-7B6B52DDF27F}"/>
              </a:ext>
            </a:extLst>
          </p:cNvPr>
          <p:cNvSpPr>
            <a:spLocks noGrp="1"/>
          </p:cNvSpPr>
          <p:nvPr>
            <p:ph type="sldNum" sz="quarter" idx="12"/>
          </p:nvPr>
        </p:nvSpPr>
        <p:spPr/>
        <p:txBody>
          <a:bodyPr/>
          <a:lstStyle/>
          <a:p>
            <a:fld id="{08F1C22C-56B7-8E4A-A85D-6B5E4AB162C3}" type="slidenum">
              <a:rPr lang="en-US" altLang="de-DE" smtClean="0"/>
              <a:pPr/>
              <a:t>32</a:t>
            </a:fld>
            <a:endParaRPr lang="en-US" altLang="de-DE"/>
          </a:p>
        </p:txBody>
      </p:sp>
    </p:spTree>
    <p:extLst>
      <p:ext uri="{BB962C8B-B14F-4D97-AF65-F5344CB8AC3E}">
        <p14:creationId xmlns:p14="http://schemas.microsoft.com/office/powerpoint/2010/main" val="15089110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6390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Checking Strings for Equality</a:t>
            </a:r>
          </a:p>
        </p:txBody>
      </p:sp>
      <p:sp>
        <p:nvSpPr>
          <p:cNvPr id="763907"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Many applications will require you to test whether two strings are </a:t>
            </a:r>
            <a:r>
              <a:rPr lang="en-US" altLang="de-DE" sz="2400" b="1">
                <a:latin typeface="Times New Roman" charset="0"/>
              </a:rPr>
              <a:t>equal</a:t>
            </a:r>
            <a:r>
              <a:rPr lang="en-US" altLang="de-DE" sz="2400">
                <a:latin typeface="Times New Roman" charset="0"/>
              </a:rPr>
              <a:t>, in the sense that they contain the same characters.</a:t>
            </a:r>
          </a:p>
        </p:txBody>
      </p:sp>
      <p:grpSp>
        <p:nvGrpSpPr>
          <p:cNvPr id="763927" name="Group 23"/>
          <p:cNvGrpSpPr>
            <a:grpSpLocks/>
          </p:cNvGrpSpPr>
          <p:nvPr/>
        </p:nvGrpSpPr>
        <p:grpSpPr bwMode="auto">
          <a:xfrm>
            <a:off x="482600" y="1993900"/>
            <a:ext cx="8131175" cy="2806700"/>
            <a:chOff x="304" y="1256"/>
            <a:chExt cx="5122" cy="1768"/>
          </a:xfrm>
        </p:grpSpPr>
        <p:sp>
          <p:nvSpPr>
            <p:cNvPr id="763910" name="Rectangle 6"/>
            <p:cNvSpPr>
              <a:spLocks noChangeArrowheads="1"/>
            </p:cNvSpPr>
            <p:nvPr/>
          </p:nvSpPr>
          <p:spPr bwMode="auto">
            <a:xfrm>
              <a:off x="304" y="1256"/>
              <a:ext cx="5122"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Although it seems natural to do so, you cannot use the </a:t>
              </a:r>
              <a:r>
                <a:rPr lang="en-US" altLang="de-DE" sz="2200" b="1">
                  <a:latin typeface="Courier New" charset="0"/>
                </a:rPr>
                <a:t>==</a:t>
              </a:r>
              <a:r>
                <a:rPr lang="en-US" altLang="de-DE" sz="2400">
                  <a:latin typeface="Times New Roman" charset="0"/>
                </a:rPr>
                <a:t> operator for this purpose.  While it is legal to write</a:t>
              </a:r>
            </a:p>
          </p:txBody>
        </p:sp>
        <p:sp>
          <p:nvSpPr>
            <p:cNvPr id="763918" name="Rectangle 14"/>
            <p:cNvSpPr>
              <a:spLocks noChangeArrowheads="1"/>
            </p:cNvSpPr>
            <p:nvPr/>
          </p:nvSpPr>
          <p:spPr bwMode="auto">
            <a:xfrm>
              <a:off x="800" y="1784"/>
              <a:ext cx="4240" cy="48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pPr>
              <a:r>
                <a:rPr lang="en-US" altLang="de-DE" sz="2000" b="1">
                  <a:latin typeface="Courier New" charset="0"/>
                </a:rPr>
                <a:t>if (s1 == s2) . . .</a:t>
              </a:r>
            </a:p>
          </p:txBody>
        </p:sp>
        <p:sp>
          <p:nvSpPr>
            <p:cNvPr id="763919" name="Rectangle 15"/>
            <p:cNvSpPr>
              <a:spLocks noChangeArrowheads="1"/>
            </p:cNvSpPr>
            <p:nvPr/>
          </p:nvSpPr>
          <p:spPr bwMode="auto">
            <a:xfrm>
              <a:off x="304" y="2360"/>
              <a:ext cx="5122" cy="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a:latin typeface="Times New Roman" charset="0"/>
                </a:rPr>
                <a:t>	the </a:t>
              </a:r>
              <a:r>
                <a:rPr lang="en-US" altLang="de-DE" sz="2200" b="1">
                  <a:latin typeface="Courier New" charset="0"/>
                </a:rPr>
                <a:t>if</a:t>
              </a:r>
              <a:r>
                <a:rPr lang="en-US" altLang="de-DE" sz="2400">
                  <a:latin typeface="Times New Roman" charset="0"/>
                </a:rPr>
                <a:t> test will not have the desired effect.  When you use </a:t>
              </a:r>
              <a:r>
                <a:rPr lang="en-US" altLang="de-DE" sz="2200" b="1">
                  <a:latin typeface="Courier New" charset="0"/>
                </a:rPr>
                <a:t>==</a:t>
              </a:r>
              <a:r>
                <a:rPr lang="en-US" altLang="de-DE" sz="2400">
                  <a:latin typeface="Times New Roman" charset="0"/>
                </a:rPr>
                <a:t> on two objects, it checks whether the objects are </a:t>
              </a:r>
              <a:r>
                <a:rPr lang="en-US" altLang="de-DE" sz="2400" b="1">
                  <a:latin typeface="Times New Roman" charset="0"/>
                </a:rPr>
                <a:t>identical</a:t>
              </a:r>
              <a:r>
                <a:rPr lang="en-US" altLang="de-DE" sz="2400">
                  <a:latin typeface="Times New Roman" charset="0"/>
                </a:rPr>
                <a:t>, which means that the references point to the same address.</a:t>
              </a:r>
            </a:p>
          </p:txBody>
        </p:sp>
        <p:pic>
          <p:nvPicPr>
            <p:cNvPr id="763926" name="Picture 22" descr="Bug (white backgrou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11" y="1802"/>
              <a:ext cx="409" cy="42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63925" name="Group 21"/>
          <p:cNvGrpSpPr>
            <a:grpSpLocks/>
          </p:cNvGrpSpPr>
          <p:nvPr/>
        </p:nvGrpSpPr>
        <p:grpSpPr bwMode="auto">
          <a:xfrm>
            <a:off x="492125" y="4953000"/>
            <a:ext cx="8131175" cy="1206500"/>
            <a:chOff x="310" y="3272"/>
            <a:chExt cx="5122" cy="760"/>
          </a:xfrm>
        </p:grpSpPr>
        <p:sp>
          <p:nvSpPr>
            <p:cNvPr id="763920" name="Rectangle 16"/>
            <p:cNvSpPr>
              <a:spLocks noChangeArrowheads="1"/>
            </p:cNvSpPr>
            <p:nvPr/>
          </p:nvSpPr>
          <p:spPr bwMode="auto">
            <a:xfrm>
              <a:off x="310" y="3272"/>
              <a:ext cx="5122" cy="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What you need to do instead is call the </a:t>
              </a:r>
              <a:r>
                <a:rPr lang="en-US" altLang="de-DE" sz="2200" b="1">
                  <a:latin typeface="Courier New" charset="0"/>
                </a:rPr>
                <a:t>equals</a:t>
              </a:r>
              <a:r>
                <a:rPr lang="en-US" altLang="de-DE" sz="2400">
                  <a:latin typeface="Times New Roman" charset="0"/>
                </a:rPr>
                <a:t> method:</a:t>
              </a:r>
            </a:p>
          </p:txBody>
        </p:sp>
        <p:sp>
          <p:nvSpPr>
            <p:cNvPr id="763923" name="Rectangle 19"/>
            <p:cNvSpPr>
              <a:spLocks noChangeArrowheads="1"/>
            </p:cNvSpPr>
            <p:nvPr/>
          </p:nvSpPr>
          <p:spPr bwMode="auto">
            <a:xfrm>
              <a:off x="800" y="3648"/>
              <a:ext cx="4240" cy="38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pPr>
              <a:r>
                <a:rPr lang="en-US" altLang="de-DE" sz="2000" b="1">
                  <a:latin typeface="Courier New" charset="0"/>
                </a:rPr>
                <a:t>if (s1.equals(s2)) . . .</a:t>
              </a:r>
            </a:p>
          </p:txBody>
        </p:sp>
      </p:grpSp>
      <p:sp>
        <p:nvSpPr>
          <p:cNvPr id="2" name="Foliennummernplatzhalter 1">
            <a:extLst>
              <a:ext uri="{FF2B5EF4-FFF2-40B4-BE49-F238E27FC236}">
                <a16:creationId xmlns:a16="http://schemas.microsoft.com/office/drawing/2014/main" id="{D2D5A53B-8330-634E-BAD2-C4454B265E15}"/>
              </a:ext>
            </a:extLst>
          </p:cNvPr>
          <p:cNvSpPr>
            <a:spLocks noGrp="1"/>
          </p:cNvSpPr>
          <p:nvPr>
            <p:ph type="sldNum" sz="quarter" idx="12"/>
          </p:nvPr>
        </p:nvSpPr>
        <p:spPr/>
        <p:txBody>
          <a:bodyPr/>
          <a:lstStyle/>
          <a:p>
            <a:fld id="{08F1C22C-56B7-8E4A-A85D-6B5E4AB162C3}" type="slidenum">
              <a:rPr lang="en-US" altLang="de-DE" smtClean="0"/>
              <a:pPr/>
              <a:t>33</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639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7639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2"/>
          <p:cNvSpPr>
            <a:spLocks noChangeArrowheads="1"/>
          </p:cNvSpPr>
          <p:nvPr/>
        </p:nvSpPr>
        <p:spPr bwMode="auto">
          <a:xfrm>
            <a:off x="609600" y="762000"/>
            <a:ext cx="8001000" cy="32766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600" b="1" dirty="0">
                <a:latin typeface="Courier New" charset="0"/>
              </a:rPr>
              <a:t>String s1 = new String("hello");</a:t>
            </a:r>
          </a:p>
          <a:p>
            <a:r>
              <a:rPr lang="en-US" altLang="de-DE" sz="2600" b="1" dirty="0">
                <a:latin typeface="Courier New" charset="0"/>
              </a:rPr>
              <a:t>String s2 = new String("hello");</a:t>
            </a:r>
          </a:p>
          <a:p>
            <a:endParaRPr lang="en-US" altLang="de-DE" sz="2600" b="1" dirty="0">
              <a:latin typeface="Courier New" charset="0"/>
            </a:endParaRPr>
          </a:p>
          <a:p>
            <a:r>
              <a:rPr lang="en-US" altLang="de-DE" sz="2600" b="1" dirty="0">
                <a:latin typeface="Courier New" charset="0"/>
              </a:rPr>
              <a:t>s1 == s2</a:t>
            </a:r>
          </a:p>
          <a:p>
            <a:r>
              <a:rPr lang="en-US" altLang="de-DE" sz="2600" b="1" dirty="0">
                <a:latin typeface="Courier New" charset="0"/>
              </a:rPr>
              <a:t>s1.</a:t>
            </a:r>
            <a:r>
              <a:rPr lang="en-US" altLang="de-DE" sz="2600" b="1" dirty="0">
                <a:solidFill>
                  <a:srgbClr val="FF0000"/>
                </a:solidFill>
                <a:latin typeface="Courier New" charset="0"/>
              </a:rPr>
              <a:t>equals</a:t>
            </a:r>
            <a:r>
              <a:rPr lang="en-US" altLang="de-DE" sz="2600" b="1" dirty="0">
                <a:latin typeface="Courier New" charset="0"/>
              </a:rPr>
              <a:t>(s2)</a:t>
            </a:r>
          </a:p>
          <a:p>
            <a:endParaRPr lang="en-US" altLang="de-DE" sz="2600" b="1" dirty="0">
              <a:latin typeface="Courier New" charset="0"/>
            </a:endParaRPr>
          </a:p>
          <a:p>
            <a:r>
              <a:rPr lang="en-US" altLang="de-DE" sz="2600" b="1" dirty="0">
                <a:latin typeface="Courier New" charset="0"/>
              </a:rPr>
              <a:t>String s3 = "hello";</a:t>
            </a:r>
          </a:p>
          <a:p>
            <a:r>
              <a:rPr lang="en-US" altLang="de-DE" sz="2600" b="1" dirty="0">
                <a:latin typeface="Courier New" charset="0"/>
              </a:rPr>
              <a:t>String s4 = "hello";</a:t>
            </a:r>
          </a:p>
          <a:p>
            <a:r>
              <a:rPr lang="en-US" altLang="de-DE" sz="2600" b="1" dirty="0">
                <a:latin typeface="Courier New" charset="0"/>
              </a:rPr>
              <a:t>String s5 = "</a:t>
            </a:r>
            <a:r>
              <a:rPr lang="en-US" altLang="de-DE" sz="2600" b="1" dirty="0" err="1">
                <a:latin typeface="Courier New" charset="0"/>
              </a:rPr>
              <a:t>hel</a:t>
            </a:r>
            <a:r>
              <a:rPr lang="en-US" altLang="de-DE" sz="2600" b="1" dirty="0">
                <a:latin typeface="Courier New" charset="0"/>
              </a:rPr>
              <a:t>" + "lo";</a:t>
            </a:r>
          </a:p>
          <a:p>
            <a:endParaRPr lang="en-US" altLang="de-DE" sz="2600" b="1" dirty="0">
              <a:latin typeface="Courier New" charset="0"/>
            </a:endParaRPr>
          </a:p>
          <a:p>
            <a:r>
              <a:rPr lang="en-US" altLang="de-DE" sz="2600" b="1" dirty="0">
                <a:latin typeface="Courier New" charset="0"/>
              </a:rPr>
              <a:t>(s3 == s4) &amp;&amp; (s4 == s5)</a:t>
            </a:r>
          </a:p>
          <a:p>
            <a:r>
              <a:rPr lang="en-US" altLang="de-DE" sz="2600" b="1" dirty="0">
                <a:latin typeface="Courier New" charset="0"/>
              </a:rPr>
              <a:t>s1.</a:t>
            </a:r>
            <a:r>
              <a:rPr lang="en-US" altLang="de-DE" sz="2600" b="1" dirty="0">
                <a:solidFill>
                  <a:srgbClr val="FF0000"/>
                </a:solidFill>
                <a:latin typeface="Courier New" charset="0"/>
              </a:rPr>
              <a:t>intern</a:t>
            </a:r>
            <a:r>
              <a:rPr lang="en-US" altLang="de-DE" sz="2600" b="1" dirty="0">
                <a:latin typeface="Courier New" charset="0"/>
              </a:rPr>
              <a:t>() == s2.</a:t>
            </a:r>
            <a:r>
              <a:rPr lang="en-US" altLang="de-DE" sz="2600" b="1" dirty="0">
                <a:solidFill>
                  <a:srgbClr val="FF0000"/>
                </a:solidFill>
                <a:latin typeface="Courier New" charset="0"/>
              </a:rPr>
              <a:t>intern()</a:t>
            </a:r>
            <a:endParaRPr lang="en-US" altLang="de-DE" sz="2600" dirty="0">
              <a:latin typeface="Arial" charset="0"/>
              <a:ea typeface="Arial" charset="0"/>
              <a:cs typeface="Arial" charset="0"/>
            </a:endParaRPr>
          </a:p>
          <a:p>
            <a:r>
              <a:rPr lang="en-US" altLang="de-DE" sz="2600" dirty="0">
                <a:latin typeface="Arial" charset="0"/>
                <a:ea typeface="Arial" charset="0"/>
                <a:cs typeface="Arial" charset="0"/>
              </a:rPr>
              <a:t>JVM uses </a:t>
            </a:r>
            <a:r>
              <a:rPr lang="en-US" altLang="de-DE" sz="2600" i="1" dirty="0">
                <a:solidFill>
                  <a:srgbClr val="FF0000"/>
                </a:solidFill>
                <a:latin typeface="Arial" charset="0"/>
                <a:ea typeface="Arial" charset="0"/>
                <a:cs typeface="Arial" charset="0"/>
              </a:rPr>
              <a:t>string literal pool</a:t>
            </a:r>
          </a:p>
          <a:p>
            <a:endParaRPr lang="en-US" altLang="de-DE" sz="2600" b="1" dirty="0">
              <a:latin typeface="Arial" charset="0"/>
              <a:ea typeface="Arial" charset="0"/>
              <a:cs typeface="Arial" charset="0"/>
            </a:endParaRPr>
          </a:p>
          <a:p>
            <a:r>
              <a:rPr lang="en-US" altLang="de-DE" sz="2600" b="1" dirty="0">
                <a:latin typeface="Arial" charset="0"/>
                <a:ea typeface="Arial" charset="0"/>
                <a:cs typeface="Arial" charset="0"/>
              </a:rPr>
              <a:t>Coding advice:</a:t>
            </a:r>
            <a:r>
              <a:rPr lang="en-US" altLang="de-DE" sz="2600" dirty="0">
                <a:latin typeface="Arial" charset="0"/>
                <a:ea typeface="Arial" charset="0"/>
                <a:cs typeface="Arial" charset="0"/>
              </a:rPr>
              <a:t> use </a:t>
            </a:r>
            <a:r>
              <a:rPr lang="en-US" altLang="de-DE" sz="2600" b="1" dirty="0">
                <a:latin typeface="Courier New" charset="0"/>
                <a:ea typeface="Courier New" charset="0"/>
                <a:cs typeface="Courier New" charset="0"/>
              </a:rPr>
              <a:t>equals()</a:t>
            </a:r>
            <a:r>
              <a:rPr lang="en-US" altLang="de-DE" sz="2600" dirty="0">
                <a:latin typeface="Arial" charset="0"/>
                <a:ea typeface="Arial" charset="0"/>
                <a:cs typeface="Arial" charset="0"/>
              </a:rPr>
              <a:t> to compare strings</a:t>
            </a:r>
          </a:p>
        </p:txBody>
      </p:sp>
      <p:sp>
        <p:nvSpPr>
          <p:cNvPr id="2" name="Titel 1"/>
          <p:cNvSpPr>
            <a:spLocks noGrp="1"/>
          </p:cNvSpPr>
          <p:nvPr>
            <p:ph type="title"/>
          </p:nvPr>
        </p:nvSpPr>
        <p:spPr>
          <a:xfrm>
            <a:off x="685800" y="76200"/>
            <a:ext cx="7772400" cy="685800"/>
          </a:xfrm>
        </p:spPr>
        <p:txBody>
          <a:bodyPr/>
          <a:lstStyle/>
          <a:p>
            <a:r>
              <a:rPr lang="en-US" altLang="de-DE" dirty="0">
                <a:solidFill>
                  <a:schemeClr val="tx1"/>
                </a:solidFill>
                <a:ea typeface="Arial" charset="0"/>
                <a:cs typeface="Arial" charset="0"/>
              </a:rPr>
              <a:t>Checking for Equality</a:t>
            </a:r>
          </a:p>
        </p:txBody>
      </p:sp>
      <p:sp>
        <p:nvSpPr>
          <p:cNvPr id="3" name="Textfeld 2"/>
          <p:cNvSpPr txBox="1"/>
          <p:nvPr/>
        </p:nvSpPr>
        <p:spPr>
          <a:xfrm>
            <a:off x="6781800" y="1981200"/>
            <a:ext cx="1000595" cy="3693319"/>
          </a:xfrm>
          <a:prstGeom prst="rect">
            <a:avLst/>
          </a:prstGeom>
          <a:noFill/>
        </p:spPr>
        <p:txBody>
          <a:bodyPr wrap="none" rtlCol="0">
            <a:spAutoFit/>
          </a:bodyPr>
          <a:lstStyle/>
          <a:p>
            <a:r>
              <a:rPr lang="en-US" sz="2600" i="1" dirty="0">
                <a:latin typeface="Arial" charset="0"/>
                <a:ea typeface="Arial" charset="0"/>
                <a:cs typeface="Arial" charset="0"/>
              </a:rPr>
              <a:t>False</a:t>
            </a:r>
          </a:p>
          <a:p>
            <a:r>
              <a:rPr lang="en-US" sz="2600" i="1" dirty="0">
                <a:latin typeface="Arial" charset="0"/>
                <a:ea typeface="Arial" charset="0"/>
                <a:cs typeface="Arial" charset="0"/>
              </a:rPr>
              <a:t>True</a:t>
            </a:r>
          </a:p>
          <a:p>
            <a:endParaRPr lang="en-US" sz="2600" i="1" dirty="0">
              <a:latin typeface="Arial" charset="0"/>
              <a:ea typeface="Arial" charset="0"/>
              <a:cs typeface="Arial" charset="0"/>
            </a:endParaRPr>
          </a:p>
          <a:p>
            <a:endParaRPr lang="en-US" sz="2600" i="1" dirty="0">
              <a:latin typeface="Arial" charset="0"/>
              <a:ea typeface="Arial" charset="0"/>
              <a:cs typeface="Arial" charset="0"/>
            </a:endParaRPr>
          </a:p>
          <a:p>
            <a:endParaRPr lang="en-US" sz="2600" i="1" dirty="0">
              <a:latin typeface="Arial" charset="0"/>
              <a:ea typeface="Arial" charset="0"/>
              <a:cs typeface="Arial" charset="0"/>
            </a:endParaRPr>
          </a:p>
          <a:p>
            <a:endParaRPr lang="en-US" sz="2600" i="1" dirty="0">
              <a:latin typeface="Arial" charset="0"/>
              <a:ea typeface="Arial" charset="0"/>
              <a:cs typeface="Arial" charset="0"/>
            </a:endParaRPr>
          </a:p>
          <a:p>
            <a:endParaRPr lang="en-US" sz="2600" i="1" dirty="0">
              <a:latin typeface="Arial" charset="0"/>
              <a:ea typeface="Arial" charset="0"/>
              <a:cs typeface="Arial" charset="0"/>
            </a:endParaRPr>
          </a:p>
          <a:p>
            <a:r>
              <a:rPr lang="en-US" sz="2600" i="1" dirty="0">
                <a:latin typeface="Arial" charset="0"/>
                <a:ea typeface="Arial" charset="0"/>
                <a:cs typeface="Arial" charset="0"/>
              </a:rPr>
              <a:t>True</a:t>
            </a:r>
          </a:p>
          <a:p>
            <a:r>
              <a:rPr lang="en-US" sz="2600" i="1" dirty="0">
                <a:latin typeface="Arial" charset="0"/>
                <a:ea typeface="Arial" charset="0"/>
                <a:cs typeface="Arial" charset="0"/>
              </a:rPr>
              <a:t>True</a:t>
            </a:r>
          </a:p>
        </p:txBody>
      </p:sp>
      <p:sp>
        <p:nvSpPr>
          <p:cNvPr id="4" name="Foliennummernplatzhalter 3">
            <a:extLst>
              <a:ext uri="{FF2B5EF4-FFF2-40B4-BE49-F238E27FC236}">
                <a16:creationId xmlns:a16="http://schemas.microsoft.com/office/drawing/2014/main" id="{5BA26B67-C691-A14F-B572-BBD2C931A594}"/>
              </a:ext>
            </a:extLst>
          </p:cNvPr>
          <p:cNvSpPr>
            <a:spLocks noGrp="1"/>
          </p:cNvSpPr>
          <p:nvPr>
            <p:ph type="sldNum" sz="quarter" idx="12"/>
          </p:nvPr>
        </p:nvSpPr>
        <p:spPr/>
        <p:txBody>
          <a:bodyPr/>
          <a:lstStyle/>
          <a:p>
            <a:fld id="{08F1C22C-56B7-8E4A-A85D-6B5E4AB162C3}" type="slidenum">
              <a:rPr lang="en-US" altLang="de-DE" smtClean="0"/>
              <a:pPr/>
              <a:t>34</a:t>
            </a:fld>
            <a:endParaRPr lang="en-US" altLang="de-DE"/>
          </a:p>
        </p:txBody>
      </p:sp>
    </p:spTree>
    <p:extLst>
      <p:ext uri="{BB962C8B-B14F-4D97-AF65-F5344CB8AC3E}">
        <p14:creationId xmlns:p14="http://schemas.microsoft.com/office/powerpoint/2010/main" val="1130021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6" end="6"/>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2">
                                            <p:txEl>
                                              <p:pRg st="12" end="12"/>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65954"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Comparing Characters and Strings</a:t>
            </a:r>
          </a:p>
        </p:txBody>
      </p:sp>
      <p:sp>
        <p:nvSpPr>
          <p:cNvPr id="765955"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fact that characters are primitive types with a numeric internal form allows you to compare them using the relational operators.  If </a:t>
            </a:r>
            <a:r>
              <a:rPr lang="en-US" altLang="de-DE" sz="2200" b="1">
                <a:latin typeface="Courier New" charset="0"/>
              </a:rPr>
              <a:t>c1</a:t>
            </a:r>
            <a:r>
              <a:rPr lang="en-US" altLang="de-DE" sz="2400">
                <a:latin typeface="Times New Roman" charset="0"/>
              </a:rPr>
              <a:t> and </a:t>
            </a:r>
            <a:r>
              <a:rPr lang="en-US" altLang="de-DE" sz="2200" b="1">
                <a:latin typeface="Courier New" charset="0"/>
              </a:rPr>
              <a:t>c2</a:t>
            </a:r>
            <a:r>
              <a:rPr lang="en-US" altLang="de-DE" sz="2400">
                <a:latin typeface="Times New Roman" charset="0"/>
              </a:rPr>
              <a:t> are characters, the expression</a:t>
            </a:r>
          </a:p>
        </p:txBody>
      </p:sp>
      <p:sp>
        <p:nvSpPr>
          <p:cNvPr id="765965" name="Rectangle 13"/>
          <p:cNvSpPr>
            <a:spLocks noChangeArrowheads="1"/>
          </p:cNvSpPr>
          <p:nvPr/>
        </p:nvSpPr>
        <p:spPr bwMode="auto">
          <a:xfrm>
            <a:off x="495300" y="2895600"/>
            <a:ext cx="8131175"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a:latin typeface="Times New Roman" charset="0"/>
              </a:rPr>
              <a:t>	is </a:t>
            </a:r>
            <a:r>
              <a:rPr lang="en-US" altLang="de-DE" sz="2200" b="1">
                <a:latin typeface="Courier New" charset="0"/>
              </a:rPr>
              <a:t>true</a:t>
            </a:r>
            <a:r>
              <a:rPr lang="en-US" altLang="de-DE" sz="2400">
                <a:latin typeface="Times New Roman" charset="0"/>
              </a:rPr>
              <a:t> if the Unicode value of </a:t>
            </a:r>
            <a:r>
              <a:rPr lang="en-US" altLang="de-DE" sz="2200" b="1">
                <a:latin typeface="Courier New" charset="0"/>
              </a:rPr>
              <a:t>c1</a:t>
            </a:r>
            <a:r>
              <a:rPr lang="en-US" altLang="de-DE" sz="2400">
                <a:latin typeface="Times New Roman" charset="0"/>
              </a:rPr>
              <a:t> is less than that of </a:t>
            </a:r>
            <a:r>
              <a:rPr lang="en-US" altLang="de-DE" sz="2200" b="1">
                <a:latin typeface="Courier New" charset="0"/>
              </a:rPr>
              <a:t>c2</a:t>
            </a:r>
            <a:r>
              <a:rPr lang="en-US" altLang="de-DE" sz="2400">
                <a:latin typeface="Times New Roman" charset="0"/>
              </a:rPr>
              <a:t>.</a:t>
            </a:r>
          </a:p>
        </p:txBody>
      </p:sp>
      <p:sp>
        <p:nvSpPr>
          <p:cNvPr id="765967" name="Rectangle 15"/>
          <p:cNvSpPr>
            <a:spLocks noChangeArrowheads="1"/>
          </p:cNvSpPr>
          <p:nvPr/>
        </p:nvSpPr>
        <p:spPr bwMode="auto">
          <a:xfrm>
            <a:off x="3429000" y="2260600"/>
            <a:ext cx="2286000" cy="4826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c1 &lt; c2</a:t>
            </a:r>
          </a:p>
        </p:txBody>
      </p:sp>
      <p:sp>
        <p:nvSpPr>
          <p:cNvPr id="765968" name="Rectangle 16"/>
          <p:cNvSpPr>
            <a:spLocks noChangeArrowheads="1"/>
          </p:cNvSpPr>
          <p:nvPr/>
        </p:nvSpPr>
        <p:spPr bwMode="auto">
          <a:xfrm>
            <a:off x="482600" y="33655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a:t>
            </a:r>
            <a:r>
              <a:rPr lang="en-US" altLang="de-DE" sz="2200" b="1">
                <a:latin typeface="Courier New" charset="0"/>
              </a:rPr>
              <a:t>String</a:t>
            </a:r>
            <a:r>
              <a:rPr lang="en-US" altLang="de-DE" sz="2400">
                <a:latin typeface="Times New Roman" charset="0"/>
              </a:rPr>
              <a:t> class allows you to compare two strings using the internal values of the characters, although you must use the </a:t>
            </a:r>
            <a:r>
              <a:rPr lang="en-US" altLang="de-DE" sz="2200" b="1">
                <a:latin typeface="Courier New" charset="0"/>
              </a:rPr>
              <a:t>compareTo</a:t>
            </a:r>
            <a:r>
              <a:rPr lang="en-US" altLang="de-DE" sz="2400">
                <a:latin typeface="Times New Roman" charset="0"/>
              </a:rPr>
              <a:t> method instead of the relational operators:</a:t>
            </a:r>
          </a:p>
        </p:txBody>
      </p:sp>
      <p:sp>
        <p:nvSpPr>
          <p:cNvPr id="765969" name="Rectangle 17"/>
          <p:cNvSpPr>
            <a:spLocks noChangeArrowheads="1"/>
          </p:cNvSpPr>
          <p:nvPr/>
        </p:nvSpPr>
        <p:spPr bwMode="auto">
          <a:xfrm>
            <a:off x="506413" y="5080000"/>
            <a:ext cx="81311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a:latin typeface="Times New Roman" charset="0"/>
              </a:rPr>
              <a:t>	This call returns an integer that is less than 0 if </a:t>
            </a:r>
            <a:r>
              <a:rPr lang="en-US" altLang="de-DE" sz="2200" b="1">
                <a:latin typeface="Courier New" charset="0"/>
              </a:rPr>
              <a:t>s1</a:t>
            </a:r>
            <a:r>
              <a:rPr lang="en-US" altLang="de-DE" sz="2400">
                <a:latin typeface="Times New Roman" charset="0"/>
              </a:rPr>
              <a:t> is less than </a:t>
            </a:r>
            <a:r>
              <a:rPr lang="en-US" altLang="de-DE" sz="2200" b="1">
                <a:latin typeface="Courier New" charset="0"/>
              </a:rPr>
              <a:t>s2</a:t>
            </a:r>
            <a:r>
              <a:rPr lang="en-US" altLang="de-DE" sz="2400">
                <a:latin typeface="Times New Roman" charset="0"/>
              </a:rPr>
              <a:t>, greater than 0 if </a:t>
            </a:r>
            <a:r>
              <a:rPr lang="en-US" altLang="de-DE" sz="2200" b="1">
                <a:latin typeface="Courier New" charset="0"/>
              </a:rPr>
              <a:t>s1</a:t>
            </a:r>
            <a:r>
              <a:rPr lang="en-US" altLang="de-DE" sz="2400">
                <a:latin typeface="Times New Roman" charset="0"/>
              </a:rPr>
              <a:t> is greater than </a:t>
            </a:r>
            <a:r>
              <a:rPr lang="en-US" altLang="de-DE" sz="2200" b="1">
                <a:latin typeface="Courier New" charset="0"/>
              </a:rPr>
              <a:t>s2</a:t>
            </a:r>
            <a:r>
              <a:rPr lang="en-US" altLang="de-DE" sz="2400">
                <a:latin typeface="Times New Roman" charset="0"/>
              </a:rPr>
              <a:t>, and 0 if the two strings are equal. </a:t>
            </a:r>
          </a:p>
        </p:txBody>
      </p:sp>
      <p:sp>
        <p:nvSpPr>
          <p:cNvPr id="765970" name="Rectangle 18"/>
          <p:cNvSpPr>
            <a:spLocks noChangeArrowheads="1"/>
          </p:cNvSpPr>
          <p:nvPr/>
        </p:nvSpPr>
        <p:spPr bwMode="auto">
          <a:xfrm>
            <a:off x="3162300" y="4483100"/>
            <a:ext cx="28194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altLang="de-DE" sz="2000" b="1">
                <a:latin typeface="Courier New" charset="0"/>
              </a:rPr>
              <a:t>s1.compareTo(s2)</a:t>
            </a:r>
          </a:p>
        </p:txBody>
      </p:sp>
      <p:sp>
        <p:nvSpPr>
          <p:cNvPr id="2" name="Foliennummernplatzhalter 1">
            <a:extLst>
              <a:ext uri="{FF2B5EF4-FFF2-40B4-BE49-F238E27FC236}">
                <a16:creationId xmlns:a16="http://schemas.microsoft.com/office/drawing/2014/main" id="{8C52A826-3E4E-2948-8863-BB90AFFB0C62}"/>
              </a:ext>
            </a:extLst>
          </p:cNvPr>
          <p:cNvSpPr>
            <a:spLocks noGrp="1"/>
          </p:cNvSpPr>
          <p:nvPr>
            <p:ph type="sldNum" sz="quarter" idx="12"/>
          </p:nvPr>
        </p:nvSpPr>
        <p:spPr/>
        <p:txBody>
          <a:bodyPr/>
          <a:lstStyle/>
          <a:p>
            <a:fld id="{08F1C22C-56B7-8E4A-A85D-6B5E4AB162C3}" type="slidenum">
              <a:rPr lang="en-US" altLang="de-DE" smtClean="0"/>
              <a:pPr/>
              <a:t>35</a:t>
            </a:fld>
            <a:endParaRPr lang="en-US" altLang="de-DE"/>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954"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Comparing Characters and Strings</a:t>
            </a:r>
          </a:p>
        </p:txBody>
      </p:sp>
      <p:sp>
        <p:nvSpPr>
          <p:cNvPr id="765967" name="Rectangle 15"/>
          <p:cNvSpPr>
            <a:spLocks noChangeArrowheads="1"/>
          </p:cNvSpPr>
          <p:nvPr/>
        </p:nvSpPr>
        <p:spPr bwMode="auto">
          <a:xfrm>
            <a:off x="1143000" y="1524000"/>
            <a:ext cx="6019800" cy="41148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800" b="1" dirty="0">
                <a:latin typeface="Courier New" charset="0"/>
              </a:rPr>
              <a:t>char c1 = 'a', c2 = 'c';</a:t>
            </a:r>
          </a:p>
          <a:p>
            <a:endParaRPr lang="en-US" altLang="de-DE" sz="2800" b="1" dirty="0">
              <a:latin typeface="Courier New" charset="0"/>
            </a:endParaRPr>
          </a:p>
          <a:p>
            <a:r>
              <a:rPr lang="en-US" altLang="de-DE" sz="2800" b="1" dirty="0">
                <a:latin typeface="Courier New" charset="0"/>
              </a:rPr>
              <a:t>c1 &lt; c2                </a:t>
            </a:r>
            <a:r>
              <a:rPr lang="en-US" altLang="de-DE" sz="2800" i="1" dirty="0">
                <a:latin typeface="Arial" charset="0"/>
                <a:ea typeface="Arial" charset="0"/>
                <a:cs typeface="Arial" charset="0"/>
              </a:rPr>
              <a:t>True</a:t>
            </a:r>
          </a:p>
          <a:p>
            <a:endParaRPr lang="en-US" altLang="de-DE" sz="2800" b="1" dirty="0">
              <a:latin typeface="Courier New" charset="0"/>
            </a:endParaRPr>
          </a:p>
          <a:p>
            <a:endParaRPr lang="en-US" altLang="de-DE" sz="2800" b="1" dirty="0">
              <a:latin typeface="Courier New" charset="0"/>
            </a:endParaRPr>
          </a:p>
          <a:p>
            <a:endParaRPr lang="en-US" altLang="de-DE" sz="2800" b="1" dirty="0">
              <a:latin typeface="Courier New" charset="0"/>
            </a:endParaRPr>
          </a:p>
          <a:p>
            <a:r>
              <a:rPr lang="en-US" altLang="de-DE" sz="2800" b="1" dirty="0">
                <a:latin typeface="Courier New" charset="0"/>
              </a:rPr>
              <a:t>String s1 = "a", s2 = "c";</a:t>
            </a:r>
          </a:p>
          <a:p>
            <a:endParaRPr lang="en-US" altLang="de-DE" sz="2800" b="1" dirty="0">
              <a:latin typeface="Courier New" charset="0"/>
            </a:endParaRPr>
          </a:p>
          <a:p>
            <a:r>
              <a:rPr lang="en-US" altLang="de-DE" sz="2800" b="1" dirty="0">
                <a:latin typeface="Courier New" charset="0"/>
              </a:rPr>
              <a:t>s1.</a:t>
            </a:r>
            <a:r>
              <a:rPr lang="en-US" altLang="de-DE" sz="2800" b="1" dirty="0">
                <a:solidFill>
                  <a:srgbClr val="FF0000"/>
                </a:solidFill>
                <a:latin typeface="Courier New" charset="0"/>
              </a:rPr>
              <a:t>compareTo</a:t>
            </a:r>
            <a:r>
              <a:rPr lang="en-US" altLang="de-DE" sz="2800" b="1" dirty="0">
                <a:latin typeface="Courier New" charset="0"/>
              </a:rPr>
              <a:t>(s2)       </a:t>
            </a:r>
            <a:r>
              <a:rPr lang="en-US" altLang="de-DE" sz="2800" i="1" dirty="0">
                <a:latin typeface="Arial" charset="0"/>
                <a:ea typeface="Arial" charset="0"/>
                <a:cs typeface="Arial" charset="0"/>
              </a:rPr>
              <a:t>-2</a:t>
            </a:r>
          </a:p>
        </p:txBody>
      </p:sp>
      <p:sp>
        <p:nvSpPr>
          <p:cNvPr id="2" name="Foliennummernplatzhalter 1">
            <a:extLst>
              <a:ext uri="{FF2B5EF4-FFF2-40B4-BE49-F238E27FC236}">
                <a16:creationId xmlns:a16="http://schemas.microsoft.com/office/drawing/2014/main" id="{BFEECC68-1E3B-8248-910A-244D9E478472}"/>
              </a:ext>
            </a:extLst>
          </p:cNvPr>
          <p:cNvSpPr>
            <a:spLocks noGrp="1"/>
          </p:cNvSpPr>
          <p:nvPr>
            <p:ph type="sldNum" sz="quarter" idx="12"/>
          </p:nvPr>
        </p:nvSpPr>
        <p:spPr/>
        <p:txBody>
          <a:bodyPr/>
          <a:lstStyle/>
          <a:p>
            <a:fld id="{08F1C22C-56B7-8E4A-A85D-6B5E4AB162C3}" type="slidenum">
              <a:rPr lang="en-US" altLang="de-DE" smtClean="0"/>
              <a:pPr/>
              <a:t>36</a:t>
            </a:fld>
            <a:endParaRPr lang="en-US" altLang="de-DE"/>
          </a:p>
        </p:txBody>
      </p:sp>
    </p:spTree>
    <p:extLst>
      <p:ext uri="{BB962C8B-B14F-4D97-AF65-F5344CB8AC3E}">
        <p14:creationId xmlns:p14="http://schemas.microsoft.com/office/powerpoint/2010/main" val="397438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596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65967">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6596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5967"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a:xfrm>
            <a:off x="0" y="76200"/>
            <a:ext cx="9144000" cy="1143000"/>
          </a:xfrm>
          <a:noFill/>
          <a:ln/>
        </p:spPr>
        <p:txBody>
          <a:bodyPr/>
          <a:lstStyle/>
          <a:p>
            <a:r>
              <a:rPr lang="en-US" altLang="de-DE" dirty="0">
                <a:solidFill>
                  <a:srgbClr val="FF0000"/>
                </a:solidFill>
                <a:latin typeface="Times New Roman" charset="0"/>
              </a:rPr>
              <a:t>Searching in a String</a:t>
            </a:r>
            <a:endParaRPr lang="en-US" altLang="de-DE" dirty="0">
              <a:solidFill>
                <a:schemeClr val="tx1"/>
              </a:solidFill>
              <a:ea typeface="Arial" charset="0"/>
              <a:cs typeface="Arial" charset="0"/>
            </a:endParaRPr>
          </a:p>
        </p:txBody>
      </p:sp>
      <p:sp>
        <p:nvSpPr>
          <p:cNvPr id="768003" name="Rectangle 3"/>
          <p:cNvSpPr>
            <a:spLocks noChangeArrowheads="1"/>
          </p:cNvSpPr>
          <p:nvPr/>
        </p:nvSpPr>
        <p:spPr bwMode="auto">
          <a:xfrm>
            <a:off x="482600" y="1155700"/>
            <a:ext cx="81280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Java’s </a:t>
            </a:r>
            <a:r>
              <a:rPr lang="en-US" altLang="de-DE" sz="2200" b="1" dirty="0">
                <a:latin typeface="Courier New" charset="0"/>
              </a:rPr>
              <a:t>String</a:t>
            </a:r>
            <a:r>
              <a:rPr lang="en-US" altLang="de-DE" sz="2400" dirty="0">
                <a:latin typeface="Times New Roman" charset="0"/>
              </a:rPr>
              <a:t> class includes several methods for searching within a string for a particular character or substring.  </a:t>
            </a:r>
          </a:p>
        </p:txBody>
      </p:sp>
      <p:grpSp>
        <p:nvGrpSpPr>
          <p:cNvPr id="768038" name="Group 38"/>
          <p:cNvGrpSpPr>
            <a:grpSpLocks/>
          </p:cNvGrpSpPr>
          <p:nvPr/>
        </p:nvGrpSpPr>
        <p:grpSpPr bwMode="auto">
          <a:xfrm>
            <a:off x="482600" y="1981200"/>
            <a:ext cx="8128000" cy="3111500"/>
            <a:chOff x="304" y="1248"/>
            <a:chExt cx="5120" cy="1960"/>
          </a:xfrm>
        </p:grpSpPr>
        <p:sp>
          <p:nvSpPr>
            <p:cNvPr id="768010" name="Rectangle 10"/>
            <p:cNvSpPr>
              <a:spLocks noChangeArrowheads="1"/>
            </p:cNvSpPr>
            <p:nvPr/>
          </p:nvSpPr>
          <p:spPr bwMode="auto">
            <a:xfrm>
              <a:off x="304" y="1248"/>
              <a:ext cx="5120" cy="1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The method </a:t>
              </a:r>
              <a:r>
                <a:rPr lang="en-US" altLang="de-DE" sz="2200" b="1" dirty="0" err="1">
                  <a:latin typeface="Courier New" charset="0"/>
                </a:rPr>
                <a:t>indexOf</a:t>
              </a:r>
              <a:r>
                <a:rPr lang="en-US" altLang="de-DE" sz="2400">
                  <a:latin typeface="Times New Roman" charset="0"/>
                </a:rPr>
                <a:t> takes either a string or a character and returns the index within the receiving string at which the first instance of that value begins.  </a:t>
              </a:r>
              <a:r>
                <a:rPr lang="en-US" altLang="de-DE" sz="2400" dirty="0">
                  <a:latin typeface="Times New Roman" charset="0"/>
                </a:rPr>
                <a:t>If the string or character does not exist at all, </a:t>
              </a:r>
              <a:r>
                <a:rPr lang="en-US" altLang="de-DE" sz="2200" b="1" dirty="0" err="1">
                  <a:latin typeface="Courier New" charset="0"/>
                </a:rPr>
                <a:t>indexOf</a:t>
              </a:r>
              <a:r>
                <a:rPr lang="en-US" altLang="de-DE" sz="2400" dirty="0">
                  <a:latin typeface="Times New Roman" charset="0"/>
                </a:rPr>
                <a:t> returns </a:t>
              </a:r>
              <a:r>
                <a:rPr lang="en-US" altLang="de-DE" sz="2400" dirty="0">
                  <a:latin typeface="Courier New" charset="0"/>
                </a:rPr>
                <a:t>-</a:t>
              </a:r>
              <a:r>
                <a:rPr lang="en-US" altLang="de-DE" sz="2400" dirty="0">
                  <a:latin typeface="Times New Roman" charset="0"/>
                </a:rPr>
                <a:t>1.  For example, if the variable </a:t>
              </a:r>
              <a:r>
                <a:rPr lang="en-US" altLang="de-DE" sz="2200" b="1" dirty="0" err="1">
                  <a:latin typeface="Courier New" charset="0"/>
                </a:rPr>
                <a:t>str</a:t>
              </a:r>
              <a:r>
                <a:rPr lang="en-US" altLang="de-DE" sz="2400" dirty="0">
                  <a:latin typeface="Times New Roman" charset="0"/>
                </a:rPr>
                <a:t> contains the string </a:t>
              </a:r>
              <a:r>
                <a:rPr lang="en-US" altLang="de-DE" sz="2200" b="1" dirty="0">
                  <a:latin typeface="Courier New" charset="0"/>
                </a:rPr>
                <a:t>"hello,</a:t>
              </a:r>
              <a:r>
                <a:rPr lang="en-US" altLang="de-DE" sz="2400" dirty="0">
                  <a:latin typeface="Times New Roman" charset="0"/>
                </a:rPr>
                <a:t> </a:t>
              </a:r>
              <a:r>
                <a:rPr lang="en-US" altLang="de-DE" sz="2200" b="1" dirty="0">
                  <a:latin typeface="Courier New" charset="0"/>
                </a:rPr>
                <a:t>world"</a:t>
              </a:r>
              <a:r>
                <a:rPr lang="en-US" altLang="de-DE" sz="2400" dirty="0">
                  <a:latin typeface="Times New Roman" charset="0"/>
                </a:rPr>
                <a:t>:</a:t>
              </a:r>
            </a:p>
          </p:txBody>
        </p:sp>
        <p:sp>
          <p:nvSpPr>
            <p:cNvPr id="768011" name="Rectangle 11"/>
            <p:cNvSpPr>
              <a:spLocks noChangeArrowheads="1"/>
            </p:cNvSpPr>
            <p:nvPr/>
          </p:nvSpPr>
          <p:spPr bwMode="auto">
            <a:xfrm>
              <a:off x="1504" y="2348"/>
              <a:ext cx="2738" cy="86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68012" name="Text Box 12"/>
            <p:cNvSpPr txBox="1">
              <a:spLocks noChangeArrowheads="1"/>
            </p:cNvSpPr>
            <p:nvPr/>
          </p:nvSpPr>
          <p:spPr bwMode="auto">
            <a:xfrm>
              <a:off x="1624" y="2360"/>
              <a:ext cx="15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b="1" dirty="0" err="1">
                  <a:latin typeface="Courier New" charset="0"/>
                </a:rPr>
                <a:t>str.indexOf</a:t>
              </a:r>
              <a:r>
                <a:rPr lang="en-US" altLang="de-DE" sz="1800" b="1" dirty="0">
                  <a:latin typeface="Courier New" charset="0"/>
                </a:rPr>
                <a:t>('h')</a:t>
              </a:r>
            </a:p>
          </p:txBody>
        </p:sp>
        <p:sp>
          <p:nvSpPr>
            <p:cNvPr id="768013" name="Text Box 13"/>
            <p:cNvSpPr txBox="1">
              <a:spLocks noChangeArrowheads="1"/>
            </p:cNvSpPr>
            <p:nvPr/>
          </p:nvSpPr>
          <p:spPr bwMode="auto">
            <a:xfrm>
              <a:off x="3328" y="2360"/>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i="1"/>
                <a:t>returns</a:t>
              </a:r>
              <a:endParaRPr lang="en-US" altLang="de-DE" sz="1800" b="1">
                <a:latin typeface="Courier New" charset="0"/>
              </a:endParaRPr>
            </a:p>
          </p:txBody>
        </p:sp>
        <p:sp>
          <p:nvSpPr>
            <p:cNvPr id="768014" name="Text Box 14"/>
            <p:cNvSpPr txBox="1">
              <a:spLocks noChangeArrowheads="1"/>
            </p:cNvSpPr>
            <p:nvPr/>
          </p:nvSpPr>
          <p:spPr bwMode="auto">
            <a:xfrm>
              <a:off x="3544" y="2360"/>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t>0</a:t>
              </a:r>
              <a:endParaRPr lang="en-US" altLang="de-DE" sz="1800" b="1">
                <a:latin typeface="Courier New" charset="0"/>
              </a:endParaRPr>
            </a:p>
          </p:txBody>
        </p:sp>
        <p:sp>
          <p:nvSpPr>
            <p:cNvPr id="768015" name="Text Box 15"/>
            <p:cNvSpPr txBox="1">
              <a:spLocks noChangeArrowheads="1"/>
            </p:cNvSpPr>
            <p:nvPr/>
          </p:nvSpPr>
          <p:spPr bwMode="auto">
            <a:xfrm>
              <a:off x="1624" y="2561"/>
              <a:ext cx="17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b="1">
                  <a:latin typeface="Courier New" charset="0"/>
                </a:rPr>
                <a:t>str.indexOf("o")</a:t>
              </a:r>
            </a:p>
          </p:txBody>
        </p:sp>
        <p:sp>
          <p:nvSpPr>
            <p:cNvPr id="768016" name="Text Box 16"/>
            <p:cNvSpPr txBox="1">
              <a:spLocks noChangeArrowheads="1"/>
            </p:cNvSpPr>
            <p:nvPr/>
          </p:nvSpPr>
          <p:spPr bwMode="auto">
            <a:xfrm>
              <a:off x="3328" y="2561"/>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i="1"/>
                <a:t>returns</a:t>
              </a:r>
              <a:endParaRPr lang="en-US" altLang="de-DE" sz="1800" b="1">
                <a:latin typeface="Courier New" charset="0"/>
              </a:endParaRPr>
            </a:p>
          </p:txBody>
        </p:sp>
        <p:sp>
          <p:nvSpPr>
            <p:cNvPr id="768017" name="Text Box 17"/>
            <p:cNvSpPr txBox="1">
              <a:spLocks noChangeArrowheads="1"/>
            </p:cNvSpPr>
            <p:nvPr/>
          </p:nvSpPr>
          <p:spPr bwMode="auto">
            <a:xfrm>
              <a:off x="3544" y="2561"/>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t>4</a:t>
              </a:r>
              <a:endParaRPr lang="en-US" altLang="de-DE" sz="1800" b="1">
                <a:latin typeface="Courier New" charset="0"/>
              </a:endParaRPr>
            </a:p>
          </p:txBody>
        </p:sp>
        <p:sp>
          <p:nvSpPr>
            <p:cNvPr id="768018" name="Text Box 18"/>
            <p:cNvSpPr txBox="1">
              <a:spLocks noChangeArrowheads="1"/>
            </p:cNvSpPr>
            <p:nvPr/>
          </p:nvSpPr>
          <p:spPr bwMode="auto">
            <a:xfrm>
              <a:off x="1624" y="2762"/>
              <a:ext cx="17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b="1">
                  <a:latin typeface="Courier New" charset="0"/>
                </a:rPr>
                <a:t>str.indexOf("ell")</a:t>
              </a:r>
            </a:p>
          </p:txBody>
        </p:sp>
        <p:sp>
          <p:nvSpPr>
            <p:cNvPr id="768019" name="Text Box 19"/>
            <p:cNvSpPr txBox="1">
              <a:spLocks noChangeArrowheads="1"/>
            </p:cNvSpPr>
            <p:nvPr/>
          </p:nvSpPr>
          <p:spPr bwMode="auto">
            <a:xfrm>
              <a:off x="3328" y="2762"/>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i="1"/>
                <a:t>returns</a:t>
              </a:r>
              <a:endParaRPr lang="en-US" altLang="de-DE" sz="1800" b="1">
                <a:latin typeface="Courier New" charset="0"/>
              </a:endParaRPr>
            </a:p>
          </p:txBody>
        </p:sp>
        <p:sp>
          <p:nvSpPr>
            <p:cNvPr id="768020" name="Text Box 20"/>
            <p:cNvSpPr txBox="1">
              <a:spLocks noChangeArrowheads="1"/>
            </p:cNvSpPr>
            <p:nvPr/>
          </p:nvSpPr>
          <p:spPr bwMode="auto">
            <a:xfrm>
              <a:off x="3544" y="2762"/>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t>1</a:t>
              </a:r>
              <a:endParaRPr lang="en-US" altLang="de-DE" sz="1800" b="1">
                <a:latin typeface="Courier New" charset="0"/>
              </a:endParaRPr>
            </a:p>
          </p:txBody>
        </p:sp>
        <p:sp>
          <p:nvSpPr>
            <p:cNvPr id="768021" name="Text Box 21"/>
            <p:cNvSpPr txBox="1">
              <a:spLocks noChangeArrowheads="1"/>
            </p:cNvSpPr>
            <p:nvPr/>
          </p:nvSpPr>
          <p:spPr bwMode="auto">
            <a:xfrm>
              <a:off x="1624" y="2963"/>
              <a:ext cx="1584"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b="1">
                  <a:latin typeface="Courier New" charset="0"/>
                </a:rPr>
                <a:t>str.indexOf('x')</a:t>
              </a:r>
            </a:p>
          </p:txBody>
        </p:sp>
        <p:sp>
          <p:nvSpPr>
            <p:cNvPr id="768022" name="Text Box 22"/>
            <p:cNvSpPr txBox="1">
              <a:spLocks noChangeArrowheads="1"/>
            </p:cNvSpPr>
            <p:nvPr/>
          </p:nvSpPr>
          <p:spPr bwMode="auto">
            <a:xfrm>
              <a:off x="3328" y="2963"/>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i="1"/>
                <a:t>returns</a:t>
              </a:r>
              <a:endParaRPr lang="en-US" altLang="de-DE" sz="1800" b="1">
                <a:latin typeface="Courier New" charset="0"/>
              </a:endParaRPr>
            </a:p>
          </p:txBody>
        </p:sp>
        <p:sp>
          <p:nvSpPr>
            <p:cNvPr id="768023" name="Text Box 23"/>
            <p:cNvSpPr txBox="1">
              <a:spLocks noChangeArrowheads="1"/>
            </p:cNvSpPr>
            <p:nvPr/>
          </p:nvSpPr>
          <p:spPr bwMode="auto">
            <a:xfrm>
              <a:off x="3544" y="2963"/>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latin typeface="Courier New" charset="0"/>
                </a:rPr>
                <a:t>-</a:t>
              </a:r>
              <a:r>
                <a:rPr lang="en-US" altLang="de-DE" sz="1800"/>
                <a:t>1</a:t>
              </a:r>
              <a:endParaRPr lang="en-US" altLang="de-DE" sz="1800" b="1">
                <a:latin typeface="Courier New" charset="0"/>
              </a:endParaRPr>
            </a:p>
          </p:txBody>
        </p:sp>
      </p:grpSp>
      <p:grpSp>
        <p:nvGrpSpPr>
          <p:cNvPr id="768039" name="Group 39"/>
          <p:cNvGrpSpPr>
            <a:grpSpLocks/>
          </p:cNvGrpSpPr>
          <p:nvPr/>
        </p:nvGrpSpPr>
        <p:grpSpPr bwMode="auto">
          <a:xfrm>
            <a:off x="482600" y="5246688"/>
            <a:ext cx="8128000" cy="1258887"/>
            <a:chOff x="304" y="3305"/>
            <a:chExt cx="5120" cy="793"/>
          </a:xfrm>
        </p:grpSpPr>
        <p:sp>
          <p:nvSpPr>
            <p:cNvPr id="768024" name="Rectangle 24"/>
            <p:cNvSpPr>
              <a:spLocks noChangeArrowheads="1"/>
            </p:cNvSpPr>
            <p:nvPr/>
          </p:nvSpPr>
          <p:spPr bwMode="auto">
            <a:xfrm>
              <a:off x="304" y="3305"/>
              <a:ext cx="5120" cy="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a:t>
              </a:r>
              <a:r>
                <a:rPr lang="en-US" altLang="de-DE" sz="2200" b="1">
                  <a:latin typeface="Courier New" charset="0"/>
                </a:rPr>
                <a:t>indexOf</a:t>
              </a:r>
              <a:r>
                <a:rPr lang="en-US" altLang="de-DE" sz="2400">
                  <a:latin typeface="Times New Roman" charset="0"/>
                </a:rPr>
                <a:t> method takes an optional second argument that indicates the starting position for the search.  Thus:</a:t>
              </a:r>
            </a:p>
          </p:txBody>
        </p:sp>
        <p:sp>
          <p:nvSpPr>
            <p:cNvPr id="768025" name="Rectangle 25"/>
            <p:cNvSpPr>
              <a:spLocks noChangeArrowheads="1"/>
            </p:cNvSpPr>
            <p:nvPr/>
          </p:nvSpPr>
          <p:spPr bwMode="auto">
            <a:xfrm>
              <a:off x="1504" y="3848"/>
              <a:ext cx="2738" cy="2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68029" name="Text Box 29"/>
            <p:cNvSpPr txBox="1">
              <a:spLocks noChangeArrowheads="1"/>
            </p:cNvSpPr>
            <p:nvPr/>
          </p:nvSpPr>
          <p:spPr bwMode="auto">
            <a:xfrm>
              <a:off x="1624" y="3857"/>
              <a:ext cx="17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b="1">
                  <a:latin typeface="Courier New" charset="0"/>
                </a:rPr>
                <a:t>str.indexOf("o",</a:t>
              </a:r>
              <a:r>
                <a:rPr lang="en-US" altLang="de-DE" sz="1800" i="1"/>
                <a:t> </a:t>
              </a:r>
              <a:r>
                <a:rPr lang="en-US" altLang="de-DE" sz="1800" b="1">
                  <a:latin typeface="Courier New" charset="0"/>
                </a:rPr>
                <a:t>5)</a:t>
              </a:r>
            </a:p>
          </p:txBody>
        </p:sp>
        <p:sp>
          <p:nvSpPr>
            <p:cNvPr id="768030" name="Text Box 30"/>
            <p:cNvSpPr txBox="1">
              <a:spLocks noChangeArrowheads="1"/>
            </p:cNvSpPr>
            <p:nvPr/>
          </p:nvSpPr>
          <p:spPr bwMode="auto">
            <a:xfrm>
              <a:off x="3328" y="3857"/>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i="1"/>
                <a:t>returns</a:t>
              </a:r>
              <a:endParaRPr lang="en-US" altLang="de-DE" sz="1800" b="1">
                <a:latin typeface="Courier New" charset="0"/>
              </a:endParaRPr>
            </a:p>
          </p:txBody>
        </p:sp>
        <p:sp>
          <p:nvSpPr>
            <p:cNvPr id="768031" name="Text Box 31"/>
            <p:cNvSpPr txBox="1">
              <a:spLocks noChangeArrowheads="1"/>
            </p:cNvSpPr>
            <p:nvPr/>
          </p:nvSpPr>
          <p:spPr bwMode="auto">
            <a:xfrm>
              <a:off x="3544" y="3857"/>
              <a:ext cx="576"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a:spcBef>
                  <a:spcPct val="50000"/>
                </a:spcBef>
              </a:pPr>
              <a:r>
                <a:rPr lang="en-US" altLang="de-DE" sz="1800"/>
                <a:t>8</a:t>
              </a:r>
              <a:endParaRPr lang="en-US" altLang="de-DE" sz="1800" b="1">
                <a:latin typeface="Courier New" charset="0"/>
              </a:endParaRPr>
            </a:p>
          </p:txBody>
        </p:sp>
      </p:grpSp>
      <p:sp>
        <p:nvSpPr>
          <p:cNvPr id="2" name="Foliennummernplatzhalter 1">
            <a:extLst>
              <a:ext uri="{FF2B5EF4-FFF2-40B4-BE49-F238E27FC236}">
                <a16:creationId xmlns:a16="http://schemas.microsoft.com/office/drawing/2014/main" id="{44556829-44BC-D543-8F49-EFD2EE210A12}"/>
              </a:ext>
            </a:extLst>
          </p:cNvPr>
          <p:cNvSpPr>
            <a:spLocks noGrp="1"/>
          </p:cNvSpPr>
          <p:nvPr>
            <p:ph type="sldNum" sz="quarter" idx="12"/>
          </p:nvPr>
        </p:nvSpPr>
        <p:spPr/>
        <p:txBody>
          <a:bodyPr/>
          <a:lstStyle/>
          <a:p>
            <a:fld id="{08F1C22C-56B7-8E4A-A85D-6B5E4AB162C3}" type="slidenum">
              <a:rPr lang="en-US" altLang="de-DE" smtClean="0"/>
              <a:pPr/>
              <a:t>37</a:t>
            </a:fld>
            <a:endParaRPr lang="en-US" altLang="de-DE"/>
          </a:p>
        </p:txBody>
      </p:sp>
    </p:spTree>
    <p:extLst>
      <p:ext uri="{BB962C8B-B14F-4D97-AF65-F5344CB8AC3E}">
        <p14:creationId xmlns:p14="http://schemas.microsoft.com/office/powerpoint/2010/main" val="13733968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6803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7680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Searching in a String</a:t>
            </a:r>
            <a:endParaRPr lang="en-US" altLang="de-DE" dirty="0">
              <a:solidFill>
                <a:srgbClr val="FF0000"/>
              </a:solidFill>
              <a:latin typeface="Times New Roman" charset="0"/>
            </a:endParaRPr>
          </a:p>
        </p:txBody>
      </p:sp>
      <p:sp>
        <p:nvSpPr>
          <p:cNvPr id="27" name="Rectangle 15"/>
          <p:cNvSpPr>
            <a:spLocks noChangeArrowheads="1"/>
          </p:cNvSpPr>
          <p:nvPr/>
        </p:nvSpPr>
        <p:spPr bwMode="auto">
          <a:xfrm>
            <a:off x="1143000" y="1752600"/>
            <a:ext cx="6019800" cy="41148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800" b="1" dirty="0">
                <a:latin typeface="Courier New" charset="0"/>
              </a:rPr>
              <a:t>String </a:t>
            </a:r>
            <a:r>
              <a:rPr lang="en-US" altLang="de-DE" sz="2800" b="1" dirty="0" err="1">
                <a:latin typeface="Courier New" charset="0"/>
              </a:rPr>
              <a:t>str</a:t>
            </a:r>
            <a:r>
              <a:rPr lang="en-US" altLang="de-DE" sz="2800" b="1" dirty="0">
                <a:latin typeface="Courier New" charset="0"/>
              </a:rPr>
              <a:t> = "</a:t>
            </a:r>
            <a:r>
              <a:rPr lang="en-US" altLang="de-DE" sz="2800" b="1" dirty="0" err="1">
                <a:latin typeface="Courier New" charset="0"/>
              </a:rPr>
              <a:t>informatik</a:t>
            </a:r>
            <a:r>
              <a:rPr lang="en-US" altLang="de-DE" sz="2800" b="1" dirty="0">
                <a:latin typeface="Courier New" charset="0"/>
              </a:rPr>
              <a:t>";</a:t>
            </a:r>
          </a:p>
          <a:p>
            <a:endParaRPr lang="en-US" altLang="de-DE" sz="2800" b="1" dirty="0">
              <a:latin typeface="Courier New" charset="0"/>
              <a:ea typeface="Arial" charset="0"/>
              <a:cs typeface="Arial" charset="0"/>
            </a:endParaRPr>
          </a:p>
          <a:p>
            <a:r>
              <a:rPr lang="en-US" altLang="de-DE" sz="2800" b="1" dirty="0" err="1">
                <a:latin typeface="Courier New" charset="0"/>
                <a:ea typeface="Arial" charset="0"/>
                <a:cs typeface="Arial" charset="0"/>
              </a:rPr>
              <a:t>str.</a:t>
            </a:r>
            <a:r>
              <a:rPr lang="en-US" altLang="de-DE" sz="2800" b="1" dirty="0" err="1">
                <a:solidFill>
                  <a:srgbClr val="FF0000"/>
                </a:solidFill>
                <a:latin typeface="Courier New" charset="0"/>
                <a:ea typeface="Arial" charset="0"/>
                <a:cs typeface="Arial" charset="0"/>
              </a:rPr>
              <a:t>indexOf</a:t>
            </a:r>
            <a:r>
              <a:rPr lang="en-US" altLang="de-DE" sz="2800" b="1" dirty="0">
                <a:latin typeface="Courier New" charset="0"/>
                <a:ea typeface="Arial" charset="0"/>
                <a:cs typeface="Arial" charset="0"/>
              </a:rPr>
              <a:t>('</a:t>
            </a:r>
            <a:r>
              <a:rPr lang="en-US" altLang="de-DE" sz="2800" b="1" dirty="0" err="1">
                <a:latin typeface="Courier New" charset="0"/>
                <a:ea typeface="Arial" charset="0"/>
                <a:cs typeface="Arial" charset="0"/>
              </a:rPr>
              <a:t>i</a:t>
            </a:r>
            <a:r>
              <a:rPr lang="en-US" altLang="de-DE" sz="2800" b="1" dirty="0">
                <a:latin typeface="Courier New" charset="0"/>
                <a:ea typeface="Arial" charset="0"/>
                <a:cs typeface="Arial" charset="0"/>
              </a:rPr>
              <a:t>')</a:t>
            </a:r>
          </a:p>
          <a:p>
            <a:r>
              <a:rPr lang="en-US" altLang="de-DE" sz="2800" b="1" dirty="0" err="1">
                <a:latin typeface="Courier New" charset="0"/>
                <a:ea typeface="Arial" charset="0"/>
                <a:cs typeface="Arial" charset="0"/>
              </a:rPr>
              <a:t>str.indexOf</a:t>
            </a:r>
            <a:r>
              <a:rPr lang="en-US" altLang="de-DE" sz="2800" b="1" dirty="0">
                <a:latin typeface="Courier New" charset="0"/>
                <a:ea typeface="Arial" charset="0"/>
                <a:cs typeface="Arial" charset="0"/>
              </a:rPr>
              <a:t>("n")</a:t>
            </a:r>
            <a:endParaRPr lang="en-US" altLang="de-DE" sz="2800" i="1" dirty="0">
              <a:latin typeface="Arial" charset="0"/>
              <a:ea typeface="Arial" charset="0"/>
              <a:cs typeface="Arial" charset="0"/>
            </a:endParaRPr>
          </a:p>
          <a:p>
            <a:r>
              <a:rPr lang="en-US" altLang="de-DE" sz="2800" b="1" dirty="0" err="1">
                <a:latin typeface="Courier New" charset="0"/>
                <a:ea typeface="Arial" charset="0"/>
                <a:cs typeface="Arial" charset="0"/>
              </a:rPr>
              <a:t>str.indexOf</a:t>
            </a:r>
            <a:r>
              <a:rPr lang="en-US" altLang="de-DE" sz="2800" b="1" dirty="0">
                <a:latin typeface="Courier New" charset="0"/>
                <a:ea typeface="Arial" charset="0"/>
                <a:cs typeface="Arial" charset="0"/>
              </a:rPr>
              <a:t>("form")</a:t>
            </a:r>
            <a:endParaRPr lang="en-US" altLang="de-DE" sz="2800" i="1" dirty="0">
              <a:latin typeface="Arial" charset="0"/>
              <a:ea typeface="Arial" charset="0"/>
              <a:cs typeface="Arial" charset="0"/>
            </a:endParaRPr>
          </a:p>
          <a:p>
            <a:r>
              <a:rPr lang="en-US" altLang="de-DE" sz="2800" b="1" dirty="0" err="1">
                <a:latin typeface="Courier New" charset="0"/>
                <a:ea typeface="Arial" charset="0"/>
                <a:cs typeface="Arial" charset="0"/>
              </a:rPr>
              <a:t>str.indexOf</a:t>
            </a:r>
            <a:r>
              <a:rPr lang="en-US" altLang="de-DE" sz="2800" b="1" dirty="0">
                <a:latin typeface="Courier New" charset="0"/>
                <a:ea typeface="Arial" charset="0"/>
                <a:cs typeface="Arial" charset="0"/>
              </a:rPr>
              <a:t>('x')</a:t>
            </a:r>
            <a:endParaRPr lang="en-US" altLang="de-DE" sz="2800" i="1" dirty="0">
              <a:latin typeface="Arial" charset="0"/>
              <a:ea typeface="Arial" charset="0"/>
              <a:cs typeface="Arial" charset="0"/>
            </a:endParaRPr>
          </a:p>
          <a:p>
            <a:endParaRPr lang="en-US" altLang="de-DE" sz="2800" i="1" dirty="0">
              <a:latin typeface="Arial" charset="0"/>
              <a:ea typeface="Arial" charset="0"/>
              <a:cs typeface="Arial" charset="0"/>
            </a:endParaRPr>
          </a:p>
          <a:p>
            <a:r>
              <a:rPr lang="en-US" altLang="de-DE" sz="2800" b="1" dirty="0" err="1">
                <a:latin typeface="Courier New" charset="0"/>
                <a:ea typeface="Arial" charset="0"/>
                <a:cs typeface="Arial" charset="0"/>
              </a:rPr>
              <a:t>str.indexOf</a:t>
            </a:r>
            <a:r>
              <a:rPr lang="en-US" altLang="de-DE" sz="2800" b="1" dirty="0">
                <a:latin typeface="Courier New" charset="0"/>
                <a:ea typeface="Arial" charset="0"/>
                <a:cs typeface="Arial" charset="0"/>
              </a:rPr>
              <a:t>('i',1)</a:t>
            </a:r>
            <a:endParaRPr lang="en-US" altLang="de-DE" sz="2800" i="1" dirty="0">
              <a:latin typeface="Arial" charset="0"/>
              <a:ea typeface="Arial" charset="0"/>
              <a:cs typeface="Arial" charset="0"/>
            </a:endParaRPr>
          </a:p>
          <a:p>
            <a:endParaRPr lang="en-US" altLang="de-DE" sz="2800" i="1" dirty="0">
              <a:latin typeface="Arial" charset="0"/>
              <a:ea typeface="Arial" charset="0"/>
              <a:cs typeface="Arial" charset="0"/>
            </a:endParaRPr>
          </a:p>
        </p:txBody>
      </p:sp>
      <p:sp>
        <p:nvSpPr>
          <p:cNvPr id="28" name="Rectangle 15"/>
          <p:cNvSpPr>
            <a:spLocks noChangeArrowheads="1"/>
          </p:cNvSpPr>
          <p:nvPr/>
        </p:nvSpPr>
        <p:spPr bwMode="auto">
          <a:xfrm>
            <a:off x="6338350" y="2590800"/>
            <a:ext cx="838200" cy="41148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800" i="1" dirty="0">
                <a:latin typeface="Arial" charset="0"/>
                <a:ea typeface="Arial" charset="0"/>
                <a:cs typeface="Arial" charset="0"/>
              </a:rPr>
              <a:t>0</a:t>
            </a:r>
          </a:p>
          <a:p>
            <a:r>
              <a:rPr lang="en-US" altLang="de-DE" sz="2800" i="1" dirty="0">
                <a:latin typeface="Arial" charset="0"/>
                <a:ea typeface="Arial" charset="0"/>
                <a:cs typeface="Arial" charset="0"/>
              </a:rPr>
              <a:t>1</a:t>
            </a:r>
          </a:p>
          <a:p>
            <a:r>
              <a:rPr lang="en-US" altLang="de-DE" sz="2800" i="1" dirty="0">
                <a:latin typeface="Arial" charset="0"/>
                <a:ea typeface="Arial" charset="0"/>
                <a:cs typeface="Arial" charset="0"/>
              </a:rPr>
              <a:t>2</a:t>
            </a:r>
          </a:p>
          <a:p>
            <a:r>
              <a:rPr lang="en-US" altLang="de-DE" sz="2800" i="1" dirty="0">
                <a:latin typeface="Arial" charset="0"/>
                <a:ea typeface="Arial" charset="0"/>
                <a:cs typeface="Arial" charset="0"/>
              </a:rPr>
              <a:t>-1</a:t>
            </a:r>
          </a:p>
          <a:p>
            <a:endParaRPr lang="en-US" altLang="de-DE" sz="2800" i="1" dirty="0">
              <a:latin typeface="Arial" charset="0"/>
              <a:ea typeface="Arial" charset="0"/>
              <a:cs typeface="Arial" charset="0"/>
            </a:endParaRPr>
          </a:p>
          <a:p>
            <a:r>
              <a:rPr lang="en-US" altLang="de-DE" sz="2800" i="1" dirty="0">
                <a:latin typeface="Arial" charset="0"/>
                <a:ea typeface="Arial" charset="0"/>
                <a:cs typeface="Arial" charset="0"/>
              </a:rPr>
              <a:t>8</a:t>
            </a:r>
          </a:p>
        </p:txBody>
      </p:sp>
      <p:sp>
        <p:nvSpPr>
          <p:cNvPr id="2" name="Foliennummernplatzhalter 1">
            <a:extLst>
              <a:ext uri="{FF2B5EF4-FFF2-40B4-BE49-F238E27FC236}">
                <a16:creationId xmlns:a16="http://schemas.microsoft.com/office/drawing/2014/main" id="{A953F462-9B9A-A44E-9D6A-9F36A4766995}"/>
              </a:ext>
            </a:extLst>
          </p:cNvPr>
          <p:cNvSpPr>
            <a:spLocks noGrp="1"/>
          </p:cNvSpPr>
          <p:nvPr>
            <p:ph type="sldNum" sz="quarter" idx="12"/>
          </p:nvPr>
        </p:nvSpPr>
        <p:spPr/>
        <p:txBody>
          <a:bodyPr/>
          <a:lstStyle/>
          <a:p>
            <a:fld id="{08F1C22C-56B7-8E4A-A85D-6B5E4AB162C3}" type="slidenum">
              <a:rPr lang="en-US" altLang="de-DE" smtClean="0"/>
              <a:pPr/>
              <a:t>38</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xEl>
                                              <p:pRg st="7" end="7"/>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uiExpand="1" build="p"/>
      <p:bldP spid="28"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2098" name="Rectangle 2"/>
          <p:cNvSpPr>
            <a:spLocks noGrp="1" noChangeArrowheads="1"/>
          </p:cNvSpPr>
          <p:nvPr>
            <p:ph type="title"/>
          </p:nvPr>
        </p:nvSpPr>
        <p:spPr>
          <a:xfrm>
            <a:off x="0" y="76200"/>
            <a:ext cx="9144000" cy="1143000"/>
          </a:xfrm>
          <a:ln/>
        </p:spPr>
        <p:txBody>
          <a:bodyPr/>
          <a:lstStyle/>
          <a:p>
            <a:r>
              <a:rPr lang="en-US" altLang="de-DE" sz="4200" dirty="0">
                <a:solidFill>
                  <a:schemeClr val="tx1"/>
                </a:solidFill>
              </a:rPr>
              <a:t>Other Methods in </a:t>
            </a:r>
            <a:r>
              <a:rPr lang="en-US" altLang="de-DE" sz="3800" b="1" dirty="0">
                <a:solidFill>
                  <a:schemeClr val="tx1"/>
                </a:solidFill>
                <a:latin typeface="Courier New" charset="0"/>
              </a:rPr>
              <a:t>String</a:t>
            </a:r>
            <a:r>
              <a:rPr lang="en-US" altLang="de-DE" sz="4200" dirty="0">
                <a:solidFill>
                  <a:schemeClr val="tx1"/>
                </a:solidFill>
              </a:rPr>
              <a:t> Class</a:t>
            </a:r>
            <a:endParaRPr lang="en-US" altLang="de-DE" dirty="0">
              <a:solidFill>
                <a:schemeClr val="tx1"/>
              </a:solidFill>
            </a:endParaRPr>
          </a:p>
        </p:txBody>
      </p:sp>
      <p:grpSp>
        <p:nvGrpSpPr>
          <p:cNvPr id="772099" name="Group 3"/>
          <p:cNvGrpSpPr>
            <a:grpSpLocks/>
          </p:cNvGrpSpPr>
          <p:nvPr/>
        </p:nvGrpSpPr>
        <p:grpSpPr bwMode="auto">
          <a:xfrm>
            <a:off x="495300" y="1244600"/>
            <a:ext cx="8153400" cy="661988"/>
            <a:chOff x="288" y="1103"/>
            <a:chExt cx="5136" cy="417"/>
          </a:xfrm>
        </p:grpSpPr>
        <p:sp>
          <p:nvSpPr>
            <p:cNvPr id="772100" name="Rectangle 4"/>
            <p:cNvSpPr>
              <a:spLocks noChangeArrowheads="1"/>
            </p:cNvSpPr>
            <p:nvPr/>
          </p:nvSpPr>
          <p:spPr bwMode="auto">
            <a:xfrm>
              <a:off x="288" y="1103"/>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72101" name="Text Box 5"/>
            <p:cNvSpPr txBox="1">
              <a:spLocks noChangeArrowheads="1"/>
            </p:cNvSpPr>
            <p:nvPr/>
          </p:nvSpPr>
          <p:spPr bwMode="auto">
            <a:xfrm>
              <a:off x="384" y="1103"/>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int lastIndexOf(char ch)</a:t>
              </a:r>
              <a:r>
                <a:rPr lang="en-US" altLang="de-DE" sz="1400" b="1">
                  <a:latin typeface="Courier New" charset="0"/>
                </a:rPr>
                <a:t> </a:t>
              </a:r>
              <a:r>
                <a:rPr lang="en-US" altLang="de-DE" sz="1800" i="1"/>
                <a:t>or</a:t>
              </a:r>
              <a:r>
                <a:rPr lang="en-US" altLang="de-DE" sz="2000" b="1">
                  <a:latin typeface="Courier New" charset="0"/>
                </a:rPr>
                <a:t> lastIndexOf(String str)</a:t>
              </a:r>
            </a:p>
          </p:txBody>
        </p:sp>
        <p:sp>
          <p:nvSpPr>
            <p:cNvPr id="772102" name="Text Box 6"/>
            <p:cNvSpPr txBox="1">
              <a:spLocks noChangeArrowheads="1"/>
            </p:cNvSpPr>
            <p:nvPr/>
          </p:nvSpPr>
          <p:spPr bwMode="auto">
            <a:xfrm>
              <a:off x="576" y="1280"/>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Returns the index of the last match of the argument, or </a:t>
              </a:r>
              <a:r>
                <a:rPr lang="en-US" altLang="de-DE" sz="1800">
                  <a:latin typeface="Courier New" charset="0"/>
                </a:rPr>
                <a:t>-</a:t>
              </a:r>
              <a:r>
                <a:rPr lang="en-US" altLang="de-DE" sz="1800"/>
                <a:t>1 if none exists.</a:t>
              </a:r>
            </a:p>
          </p:txBody>
        </p:sp>
      </p:grpSp>
      <p:grpSp>
        <p:nvGrpSpPr>
          <p:cNvPr id="772103" name="Group 7"/>
          <p:cNvGrpSpPr>
            <a:grpSpLocks/>
          </p:cNvGrpSpPr>
          <p:nvPr/>
        </p:nvGrpSpPr>
        <p:grpSpPr bwMode="auto">
          <a:xfrm>
            <a:off x="495300" y="1892300"/>
            <a:ext cx="8153400" cy="674688"/>
            <a:chOff x="288" y="1511"/>
            <a:chExt cx="5136" cy="425"/>
          </a:xfrm>
        </p:grpSpPr>
        <p:sp>
          <p:nvSpPr>
            <p:cNvPr id="772104" name="Rectangle 8"/>
            <p:cNvSpPr>
              <a:spLocks noChangeArrowheads="1"/>
            </p:cNvSpPr>
            <p:nvPr/>
          </p:nvSpPr>
          <p:spPr bwMode="auto">
            <a:xfrm>
              <a:off x="288" y="1519"/>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72105" name="Text Box 9"/>
            <p:cNvSpPr txBox="1">
              <a:spLocks noChangeArrowheads="1"/>
            </p:cNvSpPr>
            <p:nvPr/>
          </p:nvSpPr>
          <p:spPr bwMode="auto">
            <a:xfrm>
              <a:off x="384" y="1511"/>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boolean equalsIgnoreCase(String str)</a:t>
              </a:r>
            </a:p>
          </p:txBody>
        </p:sp>
        <p:sp>
          <p:nvSpPr>
            <p:cNvPr id="772106" name="Text Box 10"/>
            <p:cNvSpPr txBox="1">
              <a:spLocks noChangeArrowheads="1"/>
            </p:cNvSpPr>
            <p:nvPr/>
          </p:nvSpPr>
          <p:spPr bwMode="auto">
            <a:xfrm>
              <a:off x="576" y="1696"/>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Returns </a:t>
              </a:r>
              <a:r>
                <a:rPr lang="en-US" altLang="de-DE" b="1">
                  <a:latin typeface="Courier New" charset="0"/>
                </a:rPr>
                <a:t>true</a:t>
              </a:r>
              <a:r>
                <a:rPr lang="en-US" altLang="de-DE" sz="1800"/>
                <a:t> if this string and </a:t>
              </a:r>
              <a:r>
                <a:rPr lang="en-US" altLang="de-DE" b="1">
                  <a:latin typeface="Courier New" charset="0"/>
                </a:rPr>
                <a:t>str</a:t>
              </a:r>
              <a:r>
                <a:rPr lang="en-US" altLang="de-DE" sz="1800"/>
                <a:t> are the same, ignoring differences in case.</a:t>
              </a:r>
            </a:p>
          </p:txBody>
        </p:sp>
      </p:grpSp>
      <p:grpSp>
        <p:nvGrpSpPr>
          <p:cNvPr id="772107" name="Group 11"/>
          <p:cNvGrpSpPr>
            <a:grpSpLocks/>
          </p:cNvGrpSpPr>
          <p:nvPr/>
        </p:nvGrpSpPr>
        <p:grpSpPr bwMode="auto">
          <a:xfrm>
            <a:off x="495300" y="2552700"/>
            <a:ext cx="8153400" cy="674688"/>
            <a:chOff x="288" y="1927"/>
            <a:chExt cx="5136" cy="425"/>
          </a:xfrm>
        </p:grpSpPr>
        <p:sp>
          <p:nvSpPr>
            <p:cNvPr id="772108" name="Rectangle 12"/>
            <p:cNvSpPr>
              <a:spLocks noChangeArrowheads="1"/>
            </p:cNvSpPr>
            <p:nvPr/>
          </p:nvSpPr>
          <p:spPr bwMode="auto">
            <a:xfrm>
              <a:off x="288" y="1935"/>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72109" name="Text Box 13"/>
            <p:cNvSpPr txBox="1">
              <a:spLocks noChangeArrowheads="1"/>
            </p:cNvSpPr>
            <p:nvPr/>
          </p:nvSpPr>
          <p:spPr bwMode="auto">
            <a:xfrm>
              <a:off x="384" y="1927"/>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boolean startsWith(String str)</a:t>
              </a:r>
            </a:p>
          </p:txBody>
        </p:sp>
        <p:sp>
          <p:nvSpPr>
            <p:cNvPr id="772110" name="Text Box 14"/>
            <p:cNvSpPr txBox="1">
              <a:spLocks noChangeArrowheads="1"/>
            </p:cNvSpPr>
            <p:nvPr/>
          </p:nvSpPr>
          <p:spPr bwMode="auto">
            <a:xfrm>
              <a:off x="576" y="2112"/>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Returns </a:t>
              </a:r>
              <a:r>
                <a:rPr lang="en-US" altLang="de-DE" b="1">
                  <a:latin typeface="Courier New" charset="0"/>
                </a:rPr>
                <a:t>true</a:t>
              </a:r>
              <a:r>
                <a:rPr lang="en-US" altLang="de-DE" sz="1800"/>
                <a:t> if this string starts with </a:t>
              </a:r>
              <a:r>
                <a:rPr lang="en-US" altLang="de-DE" b="1">
                  <a:latin typeface="Courier New" charset="0"/>
                </a:rPr>
                <a:t>str</a:t>
              </a:r>
              <a:r>
                <a:rPr lang="en-US" altLang="de-DE" sz="1800"/>
                <a:t>.</a:t>
              </a:r>
            </a:p>
          </p:txBody>
        </p:sp>
      </p:grpSp>
      <p:grpSp>
        <p:nvGrpSpPr>
          <p:cNvPr id="772111" name="Group 15"/>
          <p:cNvGrpSpPr>
            <a:grpSpLocks/>
          </p:cNvGrpSpPr>
          <p:nvPr/>
        </p:nvGrpSpPr>
        <p:grpSpPr bwMode="auto">
          <a:xfrm>
            <a:off x="495300" y="3225800"/>
            <a:ext cx="8153400" cy="661988"/>
            <a:chOff x="288" y="1103"/>
            <a:chExt cx="5136" cy="417"/>
          </a:xfrm>
        </p:grpSpPr>
        <p:sp>
          <p:nvSpPr>
            <p:cNvPr id="772112" name="Rectangle 16"/>
            <p:cNvSpPr>
              <a:spLocks noChangeArrowheads="1"/>
            </p:cNvSpPr>
            <p:nvPr/>
          </p:nvSpPr>
          <p:spPr bwMode="auto">
            <a:xfrm>
              <a:off x="288" y="1103"/>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72113" name="Text Box 17"/>
            <p:cNvSpPr txBox="1">
              <a:spLocks noChangeArrowheads="1"/>
            </p:cNvSpPr>
            <p:nvPr/>
          </p:nvSpPr>
          <p:spPr bwMode="auto">
            <a:xfrm>
              <a:off x="384" y="1103"/>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boolean endsWith(String str)</a:t>
              </a:r>
            </a:p>
          </p:txBody>
        </p:sp>
        <p:sp>
          <p:nvSpPr>
            <p:cNvPr id="772114" name="Text Box 18"/>
            <p:cNvSpPr txBox="1">
              <a:spLocks noChangeArrowheads="1"/>
            </p:cNvSpPr>
            <p:nvPr/>
          </p:nvSpPr>
          <p:spPr bwMode="auto">
            <a:xfrm>
              <a:off x="576" y="1280"/>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dirty="0"/>
                <a:t>Returns </a:t>
              </a:r>
              <a:r>
                <a:rPr lang="en-US" altLang="de-DE" b="1" dirty="0">
                  <a:latin typeface="Courier New" charset="0"/>
                </a:rPr>
                <a:t>true</a:t>
              </a:r>
              <a:r>
                <a:rPr lang="en-US" altLang="de-DE" sz="1800" dirty="0"/>
                <a:t> if this </a:t>
              </a:r>
              <a:r>
                <a:rPr lang="en-US" altLang="de-DE" sz="1800"/>
                <a:t>string ends with </a:t>
              </a:r>
              <a:r>
                <a:rPr lang="en-US" altLang="de-DE" b="1" dirty="0">
                  <a:latin typeface="Courier New" charset="0"/>
                </a:rPr>
                <a:t>str</a:t>
              </a:r>
              <a:r>
                <a:rPr lang="en-US" altLang="de-DE" sz="1800" dirty="0"/>
                <a:t>.</a:t>
              </a:r>
            </a:p>
          </p:txBody>
        </p:sp>
      </p:grpSp>
      <p:grpSp>
        <p:nvGrpSpPr>
          <p:cNvPr id="772115" name="Group 19"/>
          <p:cNvGrpSpPr>
            <a:grpSpLocks/>
          </p:cNvGrpSpPr>
          <p:nvPr/>
        </p:nvGrpSpPr>
        <p:grpSpPr bwMode="auto">
          <a:xfrm>
            <a:off x="495300" y="3873500"/>
            <a:ext cx="8153400" cy="674688"/>
            <a:chOff x="288" y="1511"/>
            <a:chExt cx="5136" cy="425"/>
          </a:xfrm>
        </p:grpSpPr>
        <p:sp>
          <p:nvSpPr>
            <p:cNvPr id="772116" name="Rectangle 20"/>
            <p:cNvSpPr>
              <a:spLocks noChangeArrowheads="1"/>
            </p:cNvSpPr>
            <p:nvPr/>
          </p:nvSpPr>
          <p:spPr bwMode="auto">
            <a:xfrm>
              <a:off x="288" y="1519"/>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72117" name="Text Box 21"/>
            <p:cNvSpPr txBox="1">
              <a:spLocks noChangeArrowheads="1"/>
            </p:cNvSpPr>
            <p:nvPr/>
          </p:nvSpPr>
          <p:spPr bwMode="auto">
            <a:xfrm>
              <a:off x="384" y="1511"/>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String replace(char c1, char c2)</a:t>
              </a:r>
            </a:p>
          </p:txBody>
        </p:sp>
        <p:sp>
          <p:nvSpPr>
            <p:cNvPr id="772118" name="Text Box 22"/>
            <p:cNvSpPr txBox="1">
              <a:spLocks noChangeArrowheads="1"/>
            </p:cNvSpPr>
            <p:nvPr/>
          </p:nvSpPr>
          <p:spPr bwMode="auto">
            <a:xfrm>
              <a:off x="576" y="1696"/>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Returns a copy of this string with all instances of </a:t>
              </a:r>
              <a:r>
                <a:rPr lang="en-US" altLang="de-DE" b="1">
                  <a:latin typeface="Courier New" charset="0"/>
                </a:rPr>
                <a:t>c1</a:t>
              </a:r>
              <a:r>
                <a:rPr lang="en-US" altLang="de-DE" sz="1800"/>
                <a:t> replaced by </a:t>
              </a:r>
              <a:r>
                <a:rPr lang="en-US" altLang="de-DE" b="1">
                  <a:latin typeface="Courier New" charset="0"/>
                </a:rPr>
                <a:t>c2</a:t>
              </a:r>
              <a:r>
                <a:rPr lang="en-US" altLang="de-DE" sz="1800"/>
                <a:t>.</a:t>
              </a:r>
            </a:p>
          </p:txBody>
        </p:sp>
      </p:grpSp>
      <p:grpSp>
        <p:nvGrpSpPr>
          <p:cNvPr id="772119" name="Group 23"/>
          <p:cNvGrpSpPr>
            <a:grpSpLocks/>
          </p:cNvGrpSpPr>
          <p:nvPr/>
        </p:nvGrpSpPr>
        <p:grpSpPr bwMode="auto">
          <a:xfrm>
            <a:off x="495300" y="4533900"/>
            <a:ext cx="8153400" cy="674688"/>
            <a:chOff x="288" y="1927"/>
            <a:chExt cx="5136" cy="425"/>
          </a:xfrm>
        </p:grpSpPr>
        <p:sp>
          <p:nvSpPr>
            <p:cNvPr id="772120" name="Rectangle 24"/>
            <p:cNvSpPr>
              <a:spLocks noChangeArrowheads="1"/>
            </p:cNvSpPr>
            <p:nvPr/>
          </p:nvSpPr>
          <p:spPr bwMode="auto">
            <a:xfrm>
              <a:off x="288" y="1935"/>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72121" name="Text Box 25"/>
            <p:cNvSpPr txBox="1">
              <a:spLocks noChangeArrowheads="1"/>
            </p:cNvSpPr>
            <p:nvPr/>
          </p:nvSpPr>
          <p:spPr bwMode="auto">
            <a:xfrm>
              <a:off x="384" y="1927"/>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String trim()</a:t>
              </a:r>
            </a:p>
          </p:txBody>
        </p:sp>
        <p:sp>
          <p:nvSpPr>
            <p:cNvPr id="772122" name="Text Box 26"/>
            <p:cNvSpPr txBox="1">
              <a:spLocks noChangeArrowheads="1"/>
            </p:cNvSpPr>
            <p:nvPr/>
          </p:nvSpPr>
          <p:spPr bwMode="auto">
            <a:xfrm>
              <a:off x="576" y="2112"/>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Returns a copy of this string with leading and trailing whitespace removed.</a:t>
              </a:r>
            </a:p>
          </p:txBody>
        </p:sp>
      </p:grpSp>
      <p:grpSp>
        <p:nvGrpSpPr>
          <p:cNvPr id="772123" name="Group 27"/>
          <p:cNvGrpSpPr>
            <a:grpSpLocks/>
          </p:cNvGrpSpPr>
          <p:nvPr/>
        </p:nvGrpSpPr>
        <p:grpSpPr bwMode="auto">
          <a:xfrm>
            <a:off x="495300" y="5192713"/>
            <a:ext cx="8153400" cy="674687"/>
            <a:chOff x="288" y="1927"/>
            <a:chExt cx="5136" cy="425"/>
          </a:xfrm>
        </p:grpSpPr>
        <p:sp>
          <p:nvSpPr>
            <p:cNvPr id="772124" name="Rectangle 28"/>
            <p:cNvSpPr>
              <a:spLocks noChangeArrowheads="1"/>
            </p:cNvSpPr>
            <p:nvPr/>
          </p:nvSpPr>
          <p:spPr bwMode="auto">
            <a:xfrm>
              <a:off x="288" y="1935"/>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72125" name="Text Box 29"/>
            <p:cNvSpPr txBox="1">
              <a:spLocks noChangeArrowheads="1"/>
            </p:cNvSpPr>
            <p:nvPr/>
          </p:nvSpPr>
          <p:spPr bwMode="auto">
            <a:xfrm>
              <a:off x="384" y="1927"/>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String toLowerCase()</a:t>
              </a:r>
            </a:p>
          </p:txBody>
        </p:sp>
        <p:sp>
          <p:nvSpPr>
            <p:cNvPr id="772126" name="Text Box 30"/>
            <p:cNvSpPr txBox="1">
              <a:spLocks noChangeArrowheads="1"/>
            </p:cNvSpPr>
            <p:nvPr/>
          </p:nvSpPr>
          <p:spPr bwMode="auto">
            <a:xfrm>
              <a:off x="576" y="2112"/>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Returns a copy of this string with all uppercase characters changed to lowercase.</a:t>
              </a:r>
            </a:p>
          </p:txBody>
        </p:sp>
      </p:grpSp>
      <p:grpSp>
        <p:nvGrpSpPr>
          <p:cNvPr id="772127" name="Group 31"/>
          <p:cNvGrpSpPr>
            <a:grpSpLocks/>
          </p:cNvGrpSpPr>
          <p:nvPr/>
        </p:nvGrpSpPr>
        <p:grpSpPr bwMode="auto">
          <a:xfrm>
            <a:off x="495300" y="5853113"/>
            <a:ext cx="8153400" cy="674687"/>
            <a:chOff x="288" y="1927"/>
            <a:chExt cx="5136" cy="425"/>
          </a:xfrm>
        </p:grpSpPr>
        <p:sp>
          <p:nvSpPr>
            <p:cNvPr id="772128" name="Rectangle 32"/>
            <p:cNvSpPr>
              <a:spLocks noChangeArrowheads="1"/>
            </p:cNvSpPr>
            <p:nvPr/>
          </p:nvSpPr>
          <p:spPr bwMode="auto">
            <a:xfrm>
              <a:off x="288" y="1935"/>
              <a:ext cx="5136" cy="417"/>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b="1">
                <a:latin typeface="Courier New" charset="0"/>
              </a:endParaRPr>
            </a:p>
          </p:txBody>
        </p:sp>
        <p:sp>
          <p:nvSpPr>
            <p:cNvPr id="772129" name="Text Box 33"/>
            <p:cNvSpPr txBox="1">
              <a:spLocks noChangeArrowheads="1"/>
            </p:cNvSpPr>
            <p:nvPr/>
          </p:nvSpPr>
          <p:spPr bwMode="auto">
            <a:xfrm>
              <a:off x="384" y="1927"/>
              <a:ext cx="4944"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2000" b="1">
                  <a:latin typeface="Courier New" charset="0"/>
                </a:rPr>
                <a:t>String toUpperCase()</a:t>
              </a:r>
            </a:p>
          </p:txBody>
        </p:sp>
        <p:sp>
          <p:nvSpPr>
            <p:cNvPr id="772130" name="Text Box 34"/>
            <p:cNvSpPr txBox="1">
              <a:spLocks noChangeArrowheads="1"/>
            </p:cNvSpPr>
            <p:nvPr/>
          </p:nvSpPr>
          <p:spPr bwMode="auto">
            <a:xfrm>
              <a:off x="576" y="2112"/>
              <a:ext cx="48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800"/>
                <a:t>Returns a copy of this string with all lowercase characters changed to uppercase</a:t>
              </a:r>
            </a:p>
          </p:txBody>
        </p:sp>
      </p:grpSp>
      <p:sp>
        <p:nvSpPr>
          <p:cNvPr id="2" name="Foliennummernplatzhalter 1">
            <a:extLst>
              <a:ext uri="{FF2B5EF4-FFF2-40B4-BE49-F238E27FC236}">
                <a16:creationId xmlns:a16="http://schemas.microsoft.com/office/drawing/2014/main" id="{1366C5F7-9F4C-E549-A846-042C112EB2EA}"/>
              </a:ext>
            </a:extLst>
          </p:cNvPr>
          <p:cNvSpPr>
            <a:spLocks noGrp="1"/>
          </p:cNvSpPr>
          <p:nvPr>
            <p:ph type="sldNum" sz="quarter" idx="12"/>
          </p:nvPr>
        </p:nvSpPr>
        <p:spPr/>
        <p:txBody>
          <a:bodyPr/>
          <a:lstStyle/>
          <a:p>
            <a:fld id="{08F1C22C-56B7-8E4A-A85D-6B5E4AB162C3}" type="slidenum">
              <a:rPr lang="en-US" altLang="de-DE" smtClean="0"/>
              <a:pPr/>
              <a:t>39</a:t>
            </a:fld>
            <a:endParaRPr lang="en-US" altLang="de-D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1143000"/>
          </a:xfrm>
        </p:spPr>
        <p:txBody>
          <a:bodyPr/>
          <a:lstStyle/>
          <a:p>
            <a:r>
              <a:rPr lang="en-US" dirty="0"/>
              <a:t>Consequences / Advice</a:t>
            </a:r>
          </a:p>
        </p:txBody>
      </p:sp>
      <p:sp>
        <p:nvSpPr>
          <p:cNvPr id="3" name="Inhaltsplatzhalter 2"/>
          <p:cNvSpPr>
            <a:spLocks noGrp="1"/>
          </p:cNvSpPr>
          <p:nvPr>
            <p:ph idx="1"/>
          </p:nvPr>
        </p:nvSpPr>
        <p:spPr>
          <a:xfrm>
            <a:off x="533400" y="1371600"/>
            <a:ext cx="8305800" cy="4648200"/>
          </a:xfrm>
        </p:spPr>
        <p:txBody>
          <a:bodyPr/>
          <a:lstStyle/>
          <a:p>
            <a:pPr marL="0" indent="0">
              <a:buNone/>
            </a:pPr>
            <a:r>
              <a:rPr lang="en-US" b="1" dirty="0">
                <a:latin typeface="Arial" charset="0"/>
                <a:ea typeface="Arial" charset="0"/>
                <a:cs typeface="Arial" charset="0"/>
              </a:rPr>
              <a:t>Help yourself!</a:t>
            </a:r>
          </a:p>
          <a:p>
            <a:r>
              <a:rPr lang="en-US" dirty="0">
                <a:latin typeface="Arial" charset="0"/>
                <a:ea typeface="Arial" charset="0"/>
                <a:cs typeface="Arial" charset="0"/>
              </a:rPr>
              <a:t>Decide whether you still feel if this is the right track for you</a:t>
            </a:r>
          </a:p>
          <a:p>
            <a:r>
              <a:rPr lang="en-US" dirty="0">
                <a:latin typeface="Arial" charset="0"/>
                <a:ea typeface="Arial" charset="0"/>
                <a:cs typeface="Arial" charset="0"/>
              </a:rPr>
              <a:t>If yes – </a:t>
            </a:r>
            <a:r>
              <a:rPr lang="en-US" b="1" dirty="0">
                <a:latin typeface="Arial" charset="0"/>
                <a:ea typeface="Arial" charset="0"/>
                <a:cs typeface="Arial" charset="0"/>
              </a:rPr>
              <a:t>invest time,</a:t>
            </a:r>
            <a:r>
              <a:rPr lang="en-US" dirty="0">
                <a:latin typeface="Arial" charset="0"/>
                <a:ea typeface="Arial" charset="0"/>
                <a:cs typeface="Arial" charset="0"/>
              </a:rPr>
              <a:t> in particular "Math A"</a:t>
            </a:r>
          </a:p>
          <a:p>
            <a:r>
              <a:rPr lang="en-US" dirty="0">
                <a:latin typeface="Arial" charset="0"/>
                <a:ea typeface="Arial" charset="0"/>
                <a:cs typeface="Arial" charset="0"/>
              </a:rPr>
              <a:t>Don't just try to somehow pass Math exam</a:t>
            </a:r>
          </a:p>
          <a:p>
            <a:r>
              <a:rPr lang="en-US" dirty="0">
                <a:latin typeface="Arial" charset="0"/>
                <a:ea typeface="Arial" charset="0"/>
                <a:cs typeface="Arial" charset="0"/>
              </a:rPr>
              <a:t>Do try to get a </a:t>
            </a:r>
            <a:r>
              <a:rPr lang="en-US" b="1" dirty="0">
                <a:latin typeface="Arial" charset="0"/>
                <a:ea typeface="Arial" charset="0"/>
                <a:cs typeface="Arial" charset="0"/>
              </a:rPr>
              <a:t>firm grounding </a:t>
            </a:r>
            <a:r>
              <a:rPr lang="en-US" dirty="0">
                <a:latin typeface="Arial" charset="0"/>
                <a:ea typeface="Arial" charset="0"/>
                <a:cs typeface="Arial" charset="0"/>
              </a:rPr>
              <a:t>of mathematical concepts</a:t>
            </a:r>
          </a:p>
        </p:txBody>
      </p:sp>
      <p:sp>
        <p:nvSpPr>
          <p:cNvPr id="4" name="Foliennummernplatzhalter 3">
            <a:extLst>
              <a:ext uri="{FF2B5EF4-FFF2-40B4-BE49-F238E27FC236}">
                <a16:creationId xmlns:a16="http://schemas.microsoft.com/office/drawing/2014/main" id="{4017FED9-E0DC-7744-B24F-CEAD9A63D724}"/>
              </a:ext>
            </a:extLst>
          </p:cNvPr>
          <p:cNvSpPr>
            <a:spLocks noGrp="1"/>
          </p:cNvSpPr>
          <p:nvPr>
            <p:ph type="sldNum" sz="quarter" idx="12"/>
          </p:nvPr>
        </p:nvSpPr>
        <p:spPr/>
        <p:txBody>
          <a:bodyPr/>
          <a:lstStyle/>
          <a:p>
            <a:fld id="{08F1C22C-56B7-8E4A-A85D-6B5E4AB162C3}" type="slidenum">
              <a:rPr lang="en-US" altLang="de-DE" smtClean="0"/>
              <a:pPr/>
              <a:t>4</a:t>
            </a:fld>
            <a:endParaRPr lang="en-US" altLang="de-DE"/>
          </a:p>
        </p:txBody>
      </p:sp>
    </p:spTree>
    <p:extLst>
      <p:ext uri="{BB962C8B-B14F-4D97-AF65-F5344CB8AC3E}">
        <p14:creationId xmlns:p14="http://schemas.microsoft.com/office/powerpoint/2010/main" val="260517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6194"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Simple String Idioms</a:t>
            </a:r>
          </a:p>
        </p:txBody>
      </p:sp>
      <p:sp>
        <p:nvSpPr>
          <p:cNvPr id="776199" name="Rectangle 7"/>
          <p:cNvSpPr>
            <a:spLocks noChangeArrowheads="1"/>
          </p:cNvSpPr>
          <p:nvPr/>
        </p:nvSpPr>
        <p:spPr bwMode="auto">
          <a:xfrm>
            <a:off x="381000" y="1804988"/>
            <a:ext cx="6486525" cy="1395412"/>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sz="2800" b="1" dirty="0">
                <a:latin typeface="Courier New" charset="0"/>
              </a:rPr>
              <a:t>for (</a:t>
            </a:r>
            <a:r>
              <a:rPr lang="en-US" altLang="de-DE" sz="2800" b="1" dirty="0" err="1">
                <a:latin typeface="Courier New" charset="0"/>
              </a:rPr>
              <a:t>int</a:t>
            </a:r>
            <a:r>
              <a:rPr lang="en-US" altLang="de-DE" sz="2800" b="1" dirty="0">
                <a:latin typeface="Courier New" charset="0"/>
              </a:rPr>
              <a:t> </a:t>
            </a:r>
            <a:r>
              <a:rPr lang="en-US" altLang="de-DE" sz="2800" b="1" dirty="0" err="1">
                <a:latin typeface="Courier New" charset="0"/>
              </a:rPr>
              <a:t>i</a:t>
            </a:r>
            <a:r>
              <a:rPr lang="en-US" altLang="de-DE" sz="2800" b="1" dirty="0">
                <a:latin typeface="Courier New" charset="0"/>
              </a:rPr>
              <a:t> = 0; </a:t>
            </a:r>
            <a:r>
              <a:rPr lang="en-US" altLang="de-DE" sz="2800" b="1" dirty="0" err="1">
                <a:latin typeface="Courier New" charset="0"/>
              </a:rPr>
              <a:t>i</a:t>
            </a:r>
            <a:r>
              <a:rPr lang="en-US" altLang="de-DE" sz="2800" b="1" dirty="0">
                <a:latin typeface="Courier New" charset="0"/>
              </a:rPr>
              <a:t> &lt; </a:t>
            </a:r>
            <a:r>
              <a:rPr lang="en-US" altLang="de-DE" sz="2800" b="1" dirty="0" err="1">
                <a:latin typeface="Courier New" charset="0"/>
              </a:rPr>
              <a:t>str.length</a:t>
            </a:r>
            <a:r>
              <a:rPr lang="en-US" altLang="de-DE" sz="2800" b="1" dirty="0">
                <a:latin typeface="Courier New" charset="0"/>
              </a:rPr>
              <a:t>(); </a:t>
            </a:r>
            <a:r>
              <a:rPr lang="en-US" altLang="de-DE" sz="2800" b="1" dirty="0" err="1">
                <a:latin typeface="Courier New" charset="0"/>
              </a:rPr>
              <a:t>i</a:t>
            </a:r>
            <a:r>
              <a:rPr lang="en-US" altLang="de-DE" sz="2800" b="1" dirty="0">
                <a:latin typeface="Courier New" charset="0"/>
              </a:rPr>
              <a:t>++) {</a:t>
            </a:r>
          </a:p>
          <a:p>
            <a:r>
              <a:rPr lang="en-US" altLang="de-DE" sz="2800" b="1" dirty="0">
                <a:latin typeface="Courier New" charset="0"/>
              </a:rPr>
              <a:t>   char </a:t>
            </a:r>
            <a:r>
              <a:rPr lang="en-US" altLang="de-DE" sz="2800" b="1" dirty="0" err="1">
                <a:latin typeface="Courier New" charset="0"/>
              </a:rPr>
              <a:t>ch</a:t>
            </a:r>
            <a:r>
              <a:rPr lang="en-US" altLang="de-DE" sz="2800" b="1" dirty="0">
                <a:latin typeface="Courier New" charset="0"/>
              </a:rPr>
              <a:t> = </a:t>
            </a:r>
            <a:r>
              <a:rPr lang="en-US" altLang="de-DE" sz="2800" b="1" dirty="0" err="1">
                <a:latin typeface="Courier New" charset="0"/>
              </a:rPr>
              <a:t>str.charAt</a:t>
            </a:r>
            <a:r>
              <a:rPr lang="en-US" altLang="de-DE" sz="2800" b="1" dirty="0">
                <a:latin typeface="Courier New" charset="0"/>
              </a:rPr>
              <a:t>(</a:t>
            </a:r>
            <a:r>
              <a:rPr lang="en-US" altLang="de-DE" sz="2800" b="1" dirty="0" err="1">
                <a:latin typeface="Courier New" charset="0"/>
              </a:rPr>
              <a:t>i</a:t>
            </a:r>
            <a:r>
              <a:rPr lang="en-US" altLang="de-DE" sz="2800" b="1" dirty="0">
                <a:latin typeface="Courier New" charset="0"/>
              </a:rPr>
              <a:t>);</a:t>
            </a:r>
          </a:p>
          <a:p>
            <a:r>
              <a:rPr lang="en-US" altLang="de-DE" sz="2800" b="1" dirty="0">
                <a:latin typeface="Courier New" charset="0"/>
              </a:rPr>
              <a:t>   </a:t>
            </a:r>
            <a:r>
              <a:rPr lang="en-US" altLang="de-DE" sz="2800" i="1" dirty="0"/>
              <a:t>. . . code to process each character in turn . . .</a:t>
            </a:r>
          </a:p>
          <a:p>
            <a:r>
              <a:rPr lang="en-US" altLang="de-DE" sz="2800" b="1" dirty="0">
                <a:latin typeface="Courier New" charset="0"/>
              </a:rPr>
              <a:t>}</a:t>
            </a:r>
          </a:p>
        </p:txBody>
      </p:sp>
      <p:sp>
        <p:nvSpPr>
          <p:cNvPr id="776209" name="Text Box 17"/>
          <p:cNvSpPr txBox="1">
            <a:spLocks noChangeArrowheads="1"/>
          </p:cNvSpPr>
          <p:nvPr/>
        </p:nvSpPr>
        <p:spPr bwMode="auto">
          <a:xfrm>
            <a:off x="381000" y="1169495"/>
            <a:ext cx="7804150" cy="45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800" dirty="0">
                <a:latin typeface="Arial" charset="0"/>
                <a:ea typeface="Arial" charset="0"/>
                <a:cs typeface="Arial" charset="0"/>
              </a:rPr>
              <a:t>Iterating through characters in a string:</a:t>
            </a:r>
          </a:p>
        </p:txBody>
      </p:sp>
      <p:sp>
        <p:nvSpPr>
          <p:cNvPr id="776211" name="Rectangle 19"/>
          <p:cNvSpPr>
            <a:spLocks noChangeArrowheads="1"/>
          </p:cNvSpPr>
          <p:nvPr/>
        </p:nvSpPr>
        <p:spPr bwMode="auto">
          <a:xfrm>
            <a:off x="381000" y="4608412"/>
            <a:ext cx="6486525" cy="1700212"/>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sz="2800" b="1" dirty="0">
                <a:latin typeface="Courier New" charset="0"/>
              </a:rPr>
              <a:t>String result = "";</a:t>
            </a:r>
          </a:p>
          <a:p>
            <a:r>
              <a:rPr lang="en-US" altLang="de-DE" sz="2800" b="1" dirty="0">
                <a:latin typeface="Courier New" charset="0"/>
              </a:rPr>
              <a:t>for (</a:t>
            </a:r>
            <a:r>
              <a:rPr lang="en-US" altLang="de-DE" sz="2800" i="1" dirty="0"/>
              <a:t>whatever limits are appropriate to application</a:t>
            </a:r>
            <a:r>
              <a:rPr lang="en-US" altLang="de-DE" sz="2800" b="1" dirty="0">
                <a:latin typeface="Courier New" charset="0"/>
              </a:rPr>
              <a:t>) {</a:t>
            </a:r>
            <a:r>
              <a:rPr lang="en-US" altLang="de-DE" sz="2800" i="1" dirty="0"/>
              <a:t> </a:t>
            </a:r>
            <a:endParaRPr lang="en-US" altLang="de-DE" sz="2800" b="1" dirty="0">
              <a:latin typeface="Courier New" charset="0"/>
            </a:endParaRPr>
          </a:p>
          <a:p>
            <a:r>
              <a:rPr lang="en-US" altLang="de-DE" sz="2800" b="1" dirty="0">
                <a:latin typeface="Courier New" charset="0"/>
              </a:rPr>
              <a:t>   </a:t>
            </a:r>
            <a:r>
              <a:rPr lang="en-US" altLang="de-DE" sz="2800" i="1" dirty="0"/>
              <a:t>. . . code to determine next character to be added . . .</a:t>
            </a:r>
          </a:p>
          <a:p>
            <a:r>
              <a:rPr lang="en-US" altLang="de-DE" sz="2800" b="1" dirty="0">
                <a:latin typeface="Courier New" charset="0"/>
              </a:rPr>
              <a:t>   result += </a:t>
            </a:r>
            <a:r>
              <a:rPr lang="en-US" altLang="de-DE" sz="2800" b="1" dirty="0" err="1">
                <a:latin typeface="Courier New" charset="0"/>
              </a:rPr>
              <a:t>ch</a:t>
            </a:r>
            <a:r>
              <a:rPr lang="en-US" altLang="de-DE" sz="2800" b="1" dirty="0">
                <a:latin typeface="Courier New" charset="0"/>
              </a:rPr>
              <a:t>;</a:t>
            </a:r>
          </a:p>
          <a:p>
            <a:r>
              <a:rPr lang="en-US" altLang="de-DE" sz="2800" b="1" dirty="0">
                <a:latin typeface="Courier New" charset="0"/>
              </a:rPr>
              <a:t>}</a:t>
            </a:r>
          </a:p>
        </p:txBody>
      </p:sp>
      <p:sp>
        <p:nvSpPr>
          <p:cNvPr id="776212" name="Text Box 20"/>
          <p:cNvSpPr txBox="1">
            <a:spLocks noChangeArrowheads="1"/>
          </p:cNvSpPr>
          <p:nvPr/>
        </p:nvSpPr>
        <p:spPr bwMode="auto">
          <a:xfrm>
            <a:off x="367823" y="3886200"/>
            <a:ext cx="7804150" cy="458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800" dirty="0">
                <a:latin typeface="Arial" charset="0"/>
                <a:ea typeface="Arial" charset="0"/>
                <a:cs typeface="Arial" charset="0"/>
              </a:rPr>
              <a:t>Growing new string character by character:</a:t>
            </a:r>
          </a:p>
        </p:txBody>
      </p:sp>
      <p:sp>
        <p:nvSpPr>
          <p:cNvPr id="2" name="Foliennummernplatzhalter 1">
            <a:extLst>
              <a:ext uri="{FF2B5EF4-FFF2-40B4-BE49-F238E27FC236}">
                <a16:creationId xmlns:a16="http://schemas.microsoft.com/office/drawing/2014/main" id="{79B41569-7AB7-0646-9061-2D32E2E34ED1}"/>
              </a:ext>
            </a:extLst>
          </p:cNvPr>
          <p:cNvSpPr>
            <a:spLocks noGrp="1"/>
          </p:cNvSpPr>
          <p:nvPr>
            <p:ph type="sldNum" sz="quarter" idx="12"/>
          </p:nvPr>
        </p:nvSpPr>
        <p:spPr/>
        <p:txBody>
          <a:bodyPr/>
          <a:lstStyle/>
          <a:p>
            <a:fld id="{08F1C22C-56B7-8E4A-A85D-6B5E4AB162C3}" type="slidenum">
              <a:rPr lang="en-US" altLang="de-DE" smtClean="0"/>
              <a:pPr/>
              <a:t>40</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619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62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762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6199" grpId="0" animBg="1"/>
      <p:bldP spid="776211" grpId="0" animBg="1"/>
      <p:bldP spid="77621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Exercises: String Processing</a:t>
            </a:r>
          </a:p>
        </p:txBody>
      </p:sp>
      <p:sp>
        <p:nvSpPr>
          <p:cNvPr id="774148" name="Rectangle 4"/>
          <p:cNvSpPr>
            <a:spLocks noChangeArrowheads="1"/>
          </p:cNvSpPr>
          <p:nvPr/>
        </p:nvSpPr>
        <p:spPr bwMode="auto">
          <a:xfrm>
            <a:off x="381000" y="1143000"/>
            <a:ext cx="6731000" cy="1989137"/>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pPr>
              <a:lnSpc>
                <a:spcPct val="90000"/>
              </a:lnSpc>
            </a:pPr>
            <a:r>
              <a:rPr lang="en-US" altLang="de-DE" sz="2600" b="1" dirty="0">
                <a:latin typeface="Courier New" charset="0"/>
              </a:rPr>
              <a:t>public String </a:t>
            </a:r>
            <a:r>
              <a:rPr lang="en-US" altLang="de-DE" sz="2600" b="1" dirty="0" err="1">
                <a:solidFill>
                  <a:srgbClr val="FF0000"/>
                </a:solidFill>
                <a:latin typeface="Courier New" charset="0"/>
              </a:rPr>
              <a:t>toUpperCase</a:t>
            </a:r>
            <a:r>
              <a:rPr lang="en-US" altLang="de-DE" sz="2600" b="1" dirty="0">
                <a:latin typeface="Courier New" charset="0"/>
              </a:rPr>
              <a:t>(String </a:t>
            </a:r>
            <a:r>
              <a:rPr lang="en-US" altLang="de-DE" sz="2600" b="1" dirty="0" err="1">
                <a:latin typeface="Courier New" charset="0"/>
              </a:rPr>
              <a:t>str</a:t>
            </a:r>
            <a:r>
              <a:rPr lang="en-US" altLang="de-DE" sz="2600" b="1" dirty="0">
                <a:latin typeface="Courier New" charset="0"/>
              </a:rPr>
              <a:t>) {</a:t>
            </a:r>
          </a:p>
          <a:p>
            <a:pPr>
              <a:lnSpc>
                <a:spcPct val="90000"/>
              </a:lnSpc>
            </a:pPr>
            <a:r>
              <a:rPr lang="en-US" altLang="de-DE" sz="2600" b="1" dirty="0">
                <a:latin typeface="Courier New" charset="0"/>
              </a:rPr>
              <a:t>   String result = "";</a:t>
            </a:r>
          </a:p>
          <a:p>
            <a:pPr>
              <a:lnSpc>
                <a:spcPct val="90000"/>
              </a:lnSpc>
            </a:pPr>
            <a:r>
              <a:rPr lang="en-US" altLang="de-DE" sz="2600" b="1" dirty="0">
                <a:latin typeface="Courier New" charset="0"/>
              </a:rPr>
              <a:t>   for (</a:t>
            </a:r>
            <a:r>
              <a:rPr lang="en-US" altLang="de-DE" sz="2600" b="1" dirty="0" err="1">
                <a:latin typeface="Courier New" charset="0"/>
              </a:rPr>
              <a:t>int</a:t>
            </a:r>
            <a:r>
              <a:rPr lang="en-US" altLang="de-DE" sz="2600" b="1" dirty="0">
                <a:latin typeface="Courier New" charset="0"/>
              </a:rPr>
              <a:t> </a:t>
            </a:r>
            <a:r>
              <a:rPr lang="en-US" altLang="de-DE" sz="2600" b="1" dirty="0" err="1">
                <a:latin typeface="Courier New" charset="0"/>
              </a:rPr>
              <a:t>i</a:t>
            </a:r>
            <a:r>
              <a:rPr lang="en-US" altLang="de-DE" sz="2600" b="1" dirty="0">
                <a:latin typeface="Courier New" charset="0"/>
              </a:rPr>
              <a:t> = 0; </a:t>
            </a:r>
            <a:r>
              <a:rPr lang="en-US" altLang="de-DE" sz="2600" b="1" dirty="0" err="1">
                <a:latin typeface="Courier New" charset="0"/>
              </a:rPr>
              <a:t>i</a:t>
            </a:r>
            <a:r>
              <a:rPr lang="en-US" altLang="de-DE" sz="2600" b="1" dirty="0">
                <a:latin typeface="Courier New" charset="0"/>
              </a:rPr>
              <a:t> &lt; </a:t>
            </a:r>
            <a:r>
              <a:rPr lang="en-US" altLang="de-DE" sz="2600" b="1" dirty="0" err="1">
                <a:latin typeface="Courier New" charset="0"/>
              </a:rPr>
              <a:t>str.length</a:t>
            </a:r>
            <a:r>
              <a:rPr lang="en-US" altLang="de-DE" sz="2600" b="1" dirty="0">
                <a:latin typeface="Courier New" charset="0"/>
              </a:rPr>
              <a:t>(); </a:t>
            </a:r>
            <a:r>
              <a:rPr lang="en-US" altLang="de-DE" sz="2600" b="1" dirty="0" err="1">
                <a:latin typeface="Courier New" charset="0"/>
              </a:rPr>
              <a:t>i</a:t>
            </a:r>
            <a:r>
              <a:rPr lang="en-US" altLang="de-DE" sz="2600" b="1" dirty="0">
                <a:latin typeface="Courier New" charset="0"/>
              </a:rPr>
              <a:t>++) {</a:t>
            </a:r>
          </a:p>
          <a:p>
            <a:pPr>
              <a:lnSpc>
                <a:spcPct val="90000"/>
              </a:lnSpc>
            </a:pPr>
            <a:r>
              <a:rPr lang="en-US" altLang="de-DE" sz="2600" b="1" dirty="0">
                <a:latin typeface="Courier New" charset="0"/>
              </a:rPr>
              <a:t>      char </a:t>
            </a:r>
            <a:r>
              <a:rPr lang="en-US" altLang="de-DE" sz="2600" b="1" dirty="0" err="1">
                <a:latin typeface="Courier New" charset="0"/>
              </a:rPr>
              <a:t>ch</a:t>
            </a:r>
            <a:r>
              <a:rPr lang="en-US" altLang="de-DE" sz="2600" b="1" dirty="0">
                <a:latin typeface="Courier New" charset="0"/>
              </a:rPr>
              <a:t> = </a:t>
            </a:r>
            <a:r>
              <a:rPr lang="en-US" altLang="de-DE" sz="2600" b="1" dirty="0" err="1">
                <a:latin typeface="Courier New" charset="0"/>
              </a:rPr>
              <a:t>str.charAt</a:t>
            </a:r>
            <a:r>
              <a:rPr lang="en-US" altLang="de-DE" sz="2600" b="1" dirty="0">
                <a:latin typeface="Courier New" charset="0"/>
              </a:rPr>
              <a:t>(</a:t>
            </a:r>
            <a:r>
              <a:rPr lang="en-US" altLang="de-DE" sz="2600" b="1" dirty="0" err="1">
                <a:latin typeface="Courier New" charset="0"/>
              </a:rPr>
              <a:t>i</a:t>
            </a:r>
            <a:r>
              <a:rPr lang="en-US" altLang="de-DE" sz="2600" b="1" dirty="0">
                <a:latin typeface="Courier New" charset="0"/>
              </a:rPr>
              <a:t>);</a:t>
            </a:r>
          </a:p>
          <a:p>
            <a:pPr>
              <a:lnSpc>
                <a:spcPct val="90000"/>
              </a:lnSpc>
            </a:pPr>
            <a:r>
              <a:rPr lang="en-US" altLang="de-DE" sz="2600" b="1" dirty="0">
                <a:latin typeface="Courier New" charset="0"/>
              </a:rPr>
              <a:t>      result += </a:t>
            </a:r>
            <a:r>
              <a:rPr lang="en-US" altLang="de-DE" sz="2600" b="1" dirty="0" err="1">
                <a:latin typeface="Courier New" charset="0"/>
              </a:rPr>
              <a:t>Character.toUpperCase</a:t>
            </a:r>
            <a:r>
              <a:rPr lang="en-US" altLang="de-DE" sz="2600" b="1" dirty="0">
                <a:latin typeface="Courier New" charset="0"/>
              </a:rPr>
              <a:t>(</a:t>
            </a:r>
            <a:r>
              <a:rPr lang="en-US" altLang="de-DE" sz="2600" b="1" dirty="0" err="1">
                <a:latin typeface="Courier New" charset="0"/>
              </a:rPr>
              <a:t>ch</a:t>
            </a:r>
            <a:r>
              <a:rPr lang="en-US" altLang="de-DE" sz="2600" b="1" dirty="0">
                <a:latin typeface="Courier New" charset="0"/>
              </a:rPr>
              <a:t>);</a:t>
            </a:r>
          </a:p>
          <a:p>
            <a:pPr>
              <a:lnSpc>
                <a:spcPct val="90000"/>
              </a:lnSpc>
            </a:pPr>
            <a:r>
              <a:rPr lang="en-US" altLang="de-DE" sz="2600" b="1" dirty="0">
                <a:latin typeface="Courier New" charset="0"/>
              </a:rPr>
              <a:t>   }</a:t>
            </a:r>
          </a:p>
          <a:p>
            <a:pPr>
              <a:lnSpc>
                <a:spcPct val="90000"/>
              </a:lnSpc>
            </a:pPr>
            <a:r>
              <a:rPr lang="en-US" altLang="de-DE" sz="2600" b="1" dirty="0">
                <a:latin typeface="Courier New" charset="0"/>
              </a:rPr>
              <a:t>   return result;</a:t>
            </a:r>
          </a:p>
          <a:p>
            <a:pPr>
              <a:lnSpc>
                <a:spcPct val="90000"/>
              </a:lnSpc>
            </a:pPr>
            <a:r>
              <a:rPr lang="en-US" altLang="de-DE" sz="2600" b="1" dirty="0">
                <a:latin typeface="Courier New" charset="0"/>
              </a:rPr>
              <a:t>}</a:t>
            </a:r>
          </a:p>
          <a:p>
            <a:pPr>
              <a:lnSpc>
                <a:spcPct val="90000"/>
              </a:lnSpc>
            </a:pPr>
            <a:endParaRPr lang="en-US" altLang="de-DE" sz="2600" b="1" dirty="0">
              <a:latin typeface="Courier New" charset="0"/>
            </a:endParaRPr>
          </a:p>
          <a:p>
            <a:pPr>
              <a:lnSpc>
                <a:spcPct val="90000"/>
              </a:lnSpc>
            </a:pPr>
            <a:r>
              <a:rPr lang="en-US" altLang="de-DE" sz="2600" b="1" dirty="0">
                <a:latin typeface="Courier New" charset="0"/>
              </a:rPr>
              <a:t>public </a:t>
            </a:r>
            <a:r>
              <a:rPr lang="en-US" altLang="de-DE" sz="2600" b="1" dirty="0" err="1">
                <a:latin typeface="Courier New" charset="0"/>
              </a:rPr>
              <a:t>int</a:t>
            </a:r>
            <a:r>
              <a:rPr lang="en-US" altLang="de-DE" sz="2600" b="1" dirty="0">
                <a:latin typeface="Courier New" charset="0"/>
              </a:rPr>
              <a:t> </a:t>
            </a:r>
            <a:r>
              <a:rPr lang="en-US" altLang="de-DE" sz="2600" b="1" dirty="0" err="1">
                <a:solidFill>
                  <a:srgbClr val="FF0000"/>
                </a:solidFill>
                <a:latin typeface="Courier New" charset="0"/>
              </a:rPr>
              <a:t>indexOf</a:t>
            </a:r>
            <a:r>
              <a:rPr lang="en-US" altLang="de-DE" sz="2600" b="1" dirty="0">
                <a:latin typeface="Courier New" charset="0"/>
              </a:rPr>
              <a:t>(char </a:t>
            </a:r>
            <a:r>
              <a:rPr lang="en-US" altLang="de-DE" sz="2600" b="1" dirty="0" err="1">
                <a:latin typeface="Courier New" charset="0"/>
              </a:rPr>
              <a:t>ch</a:t>
            </a:r>
            <a:r>
              <a:rPr lang="en-US" altLang="de-DE" sz="2600" b="1" dirty="0">
                <a:latin typeface="Courier New" charset="0"/>
              </a:rPr>
              <a:t>) {</a:t>
            </a:r>
          </a:p>
          <a:p>
            <a:pPr>
              <a:lnSpc>
                <a:spcPct val="90000"/>
              </a:lnSpc>
            </a:pPr>
            <a:r>
              <a:rPr lang="en-US" altLang="de-DE" sz="2600" b="1" dirty="0">
                <a:latin typeface="Courier New" charset="0"/>
              </a:rPr>
              <a:t>   for (</a:t>
            </a:r>
            <a:r>
              <a:rPr lang="en-US" altLang="de-DE" sz="2600" b="1" dirty="0" err="1">
                <a:latin typeface="Courier New" charset="0"/>
              </a:rPr>
              <a:t>int</a:t>
            </a:r>
            <a:r>
              <a:rPr lang="en-US" altLang="de-DE" sz="2600" b="1" dirty="0">
                <a:latin typeface="Courier New" charset="0"/>
              </a:rPr>
              <a:t> </a:t>
            </a:r>
            <a:r>
              <a:rPr lang="en-US" altLang="de-DE" sz="2600" b="1" dirty="0" err="1">
                <a:latin typeface="Courier New" charset="0"/>
              </a:rPr>
              <a:t>i</a:t>
            </a:r>
            <a:r>
              <a:rPr lang="en-US" altLang="de-DE" sz="2600" b="1" dirty="0">
                <a:latin typeface="Courier New" charset="0"/>
              </a:rPr>
              <a:t> = 0; </a:t>
            </a:r>
            <a:r>
              <a:rPr lang="en-US" altLang="de-DE" sz="2600" b="1" dirty="0" err="1">
                <a:latin typeface="Courier New" charset="0"/>
              </a:rPr>
              <a:t>i</a:t>
            </a:r>
            <a:r>
              <a:rPr lang="en-US" altLang="de-DE" sz="2600" b="1" dirty="0">
                <a:latin typeface="Courier New" charset="0"/>
              </a:rPr>
              <a:t> &lt; length(); </a:t>
            </a:r>
            <a:r>
              <a:rPr lang="en-US" altLang="de-DE" sz="2600" b="1" dirty="0" err="1">
                <a:latin typeface="Courier New" charset="0"/>
              </a:rPr>
              <a:t>i</a:t>
            </a:r>
            <a:r>
              <a:rPr lang="en-US" altLang="de-DE" sz="2600" b="1" dirty="0">
                <a:latin typeface="Courier New" charset="0"/>
              </a:rPr>
              <a:t>++) {</a:t>
            </a:r>
          </a:p>
          <a:p>
            <a:pPr>
              <a:lnSpc>
                <a:spcPct val="90000"/>
              </a:lnSpc>
            </a:pPr>
            <a:r>
              <a:rPr lang="en-US" altLang="de-DE" sz="2600" b="1" dirty="0">
                <a:latin typeface="Courier New" charset="0"/>
              </a:rPr>
              <a:t>      if (</a:t>
            </a:r>
            <a:r>
              <a:rPr lang="en-US" altLang="de-DE" sz="2600" b="1" dirty="0" err="1">
                <a:latin typeface="Courier New" charset="0"/>
              </a:rPr>
              <a:t>ch</a:t>
            </a:r>
            <a:r>
              <a:rPr lang="en-US" altLang="de-DE" sz="2600" b="1" dirty="0">
                <a:latin typeface="Courier New" charset="0"/>
              </a:rPr>
              <a:t> == </a:t>
            </a:r>
            <a:r>
              <a:rPr lang="en-US" altLang="de-DE" sz="2600" b="1" dirty="0" err="1">
                <a:latin typeface="Courier New" charset="0"/>
              </a:rPr>
              <a:t>charAt</a:t>
            </a:r>
            <a:r>
              <a:rPr lang="en-US" altLang="de-DE" sz="2600" b="1" dirty="0">
                <a:latin typeface="Courier New" charset="0"/>
              </a:rPr>
              <a:t>(</a:t>
            </a:r>
            <a:r>
              <a:rPr lang="en-US" altLang="de-DE" sz="2600" b="1" dirty="0" err="1">
                <a:latin typeface="Courier New" charset="0"/>
              </a:rPr>
              <a:t>i</a:t>
            </a:r>
            <a:r>
              <a:rPr lang="en-US" altLang="de-DE" sz="2600" b="1" dirty="0">
                <a:latin typeface="Courier New" charset="0"/>
              </a:rPr>
              <a:t>)) return </a:t>
            </a:r>
            <a:r>
              <a:rPr lang="en-US" altLang="de-DE" sz="2600" b="1" dirty="0" err="1">
                <a:latin typeface="Courier New" charset="0"/>
              </a:rPr>
              <a:t>i</a:t>
            </a:r>
            <a:r>
              <a:rPr lang="en-US" altLang="de-DE" sz="2600" b="1" dirty="0">
                <a:latin typeface="Courier New" charset="0"/>
              </a:rPr>
              <a:t>;</a:t>
            </a:r>
          </a:p>
          <a:p>
            <a:pPr>
              <a:lnSpc>
                <a:spcPct val="90000"/>
              </a:lnSpc>
            </a:pPr>
            <a:r>
              <a:rPr lang="en-US" altLang="de-DE" sz="2600" b="1" dirty="0">
                <a:latin typeface="Courier New" charset="0"/>
              </a:rPr>
              <a:t>   }</a:t>
            </a:r>
          </a:p>
          <a:p>
            <a:pPr>
              <a:lnSpc>
                <a:spcPct val="90000"/>
              </a:lnSpc>
            </a:pPr>
            <a:r>
              <a:rPr lang="en-US" altLang="de-DE" sz="2600" b="1" dirty="0">
                <a:latin typeface="Courier New" charset="0"/>
              </a:rPr>
              <a:t>   return -1;</a:t>
            </a:r>
          </a:p>
          <a:p>
            <a:pPr>
              <a:lnSpc>
                <a:spcPct val="90000"/>
              </a:lnSpc>
            </a:pPr>
            <a:r>
              <a:rPr lang="en-US" altLang="de-DE" sz="2600" b="1" dirty="0">
                <a:latin typeface="Courier New" charset="0"/>
              </a:rPr>
              <a:t>}</a:t>
            </a:r>
          </a:p>
          <a:p>
            <a:pPr>
              <a:lnSpc>
                <a:spcPct val="90000"/>
              </a:lnSpc>
            </a:pPr>
            <a:endParaRPr lang="en-US" altLang="de-DE" sz="2600" b="1" dirty="0">
              <a:latin typeface="Courier New" charset="0"/>
            </a:endParaRPr>
          </a:p>
        </p:txBody>
      </p:sp>
      <p:sp>
        <p:nvSpPr>
          <p:cNvPr id="2" name="Foliennummernplatzhalter 1">
            <a:extLst>
              <a:ext uri="{FF2B5EF4-FFF2-40B4-BE49-F238E27FC236}">
                <a16:creationId xmlns:a16="http://schemas.microsoft.com/office/drawing/2014/main" id="{546242A8-39A6-5C43-880F-5C10A9084180}"/>
              </a:ext>
            </a:extLst>
          </p:cNvPr>
          <p:cNvSpPr>
            <a:spLocks noGrp="1"/>
          </p:cNvSpPr>
          <p:nvPr>
            <p:ph type="sldNum" sz="quarter" idx="12"/>
          </p:nvPr>
        </p:nvSpPr>
        <p:spPr/>
        <p:txBody>
          <a:bodyPr/>
          <a:lstStyle/>
          <a:p>
            <a:fld id="{08F1C22C-56B7-8E4A-A85D-6B5E4AB162C3}" type="slidenum">
              <a:rPr lang="en-US" altLang="de-DE" smtClean="0"/>
              <a:pPr/>
              <a:t>41</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7414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7414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774148">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774148">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774148">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774148">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774148">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774148">
                                            <p:txEl>
                                              <p:pRg st="14" end="1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774148">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499"/>
                                          </p:stCondLst>
                                        </p:cTn>
                                        <p:tgtEl>
                                          <p:spTgt spid="774148">
                                            <p:txEl>
                                              <p:pRg st="12" end="1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499"/>
                                          </p:stCondLst>
                                        </p:cTn>
                                        <p:tgtEl>
                                          <p:spTgt spid="774148">
                                            <p:txEl>
                                              <p:pRg st="11" end="1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499"/>
                                          </p:stCondLst>
                                        </p:cTn>
                                        <p:tgtEl>
                                          <p:spTgt spid="774148">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148" grpId="0" uiExpand="1"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4386" name="Rectangle 2"/>
          <p:cNvSpPr>
            <a:spLocks noGrp="1" noChangeArrowheads="1"/>
          </p:cNvSpPr>
          <p:nvPr>
            <p:ph type="title"/>
          </p:nvPr>
        </p:nvSpPr>
        <p:spPr>
          <a:xfrm>
            <a:off x="0" y="76200"/>
            <a:ext cx="9144000" cy="950913"/>
          </a:xfrm>
          <a:noFill/>
          <a:ln/>
        </p:spPr>
        <p:txBody>
          <a:bodyPr/>
          <a:lstStyle/>
          <a:p>
            <a:r>
              <a:rPr lang="en-US" altLang="de-DE" b="1" dirty="0" err="1">
                <a:solidFill>
                  <a:schemeClr val="tx1"/>
                </a:solidFill>
                <a:latin typeface="Courier New" charset="0"/>
              </a:rPr>
              <a:t>reverseString</a:t>
            </a:r>
            <a:endParaRPr lang="en-US" altLang="de-DE" i="1" dirty="0">
              <a:solidFill>
                <a:schemeClr val="tx1"/>
              </a:solidFill>
              <a:latin typeface="Times New Roman" charset="0"/>
            </a:endParaRPr>
          </a:p>
        </p:txBody>
      </p:sp>
      <p:sp>
        <p:nvSpPr>
          <p:cNvPr id="784387" name="Rectangle 3"/>
          <p:cNvSpPr>
            <a:spLocks noChangeArrowheads="1"/>
          </p:cNvSpPr>
          <p:nvPr/>
        </p:nvSpPr>
        <p:spPr bwMode="auto">
          <a:xfrm>
            <a:off x="533400" y="1104900"/>
            <a:ext cx="7996238" cy="23241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a:p>
        </p:txBody>
      </p:sp>
      <p:sp>
        <p:nvSpPr>
          <p:cNvPr id="784388" name="Text Box 4"/>
          <p:cNvSpPr txBox="1">
            <a:spLocks noChangeArrowheads="1"/>
          </p:cNvSpPr>
          <p:nvPr/>
        </p:nvSpPr>
        <p:spPr bwMode="auto">
          <a:xfrm>
            <a:off x="647700" y="1168400"/>
            <a:ext cx="7962900" cy="1558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altLang="de-DE" b="1" noProof="1">
                <a:latin typeface="Courier New" charset="0"/>
              </a:rPr>
              <a:t>public void run() {</a:t>
            </a:r>
          </a:p>
          <a:p>
            <a:r>
              <a:rPr altLang="de-DE" b="1" noProof="1">
                <a:latin typeface="Courier New" charset="0"/>
              </a:rPr>
              <a:t>   println("This program reverses a string.");</a:t>
            </a:r>
          </a:p>
          <a:p>
            <a:r>
              <a:rPr altLang="de-DE" b="1" noProof="1">
                <a:latin typeface="Courier New" charset="0"/>
              </a:rPr>
              <a:t>   String str = readLine("Enter a string: ");</a:t>
            </a:r>
          </a:p>
          <a:p>
            <a:r>
              <a:rPr altLang="de-DE" b="1" noProof="1">
                <a:latin typeface="Courier New" charset="0"/>
              </a:rPr>
              <a:t>   String rev = reverseString(str);</a:t>
            </a:r>
          </a:p>
          <a:p>
            <a:r>
              <a:rPr altLang="de-DE" b="1" noProof="1">
                <a:latin typeface="Courier New" charset="0"/>
              </a:rPr>
              <a:t>   println(str + " spelled backwards is " + rev);</a:t>
            </a:r>
          </a:p>
          <a:p>
            <a:r>
              <a:rPr lang="en-US" altLang="de-DE" b="1">
                <a:latin typeface="Courier New" charset="0"/>
              </a:rPr>
              <a:t>}</a:t>
            </a:r>
            <a:endParaRPr altLang="de-DE" b="1" noProof="1">
              <a:latin typeface="Courier New" charset="0"/>
            </a:endParaRPr>
          </a:p>
        </p:txBody>
      </p:sp>
      <p:grpSp>
        <p:nvGrpSpPr>
          <p:cNvPr id="784389" name="Group 5"/>
          <p:cNvGrpSpPr>
            <a:grpSpLocks/>
          </p:cNvGrpSpPr>
          <p:nvPr/>
        </p:nvGrpSpPr>
        <p:grpSpPr bwMode="auto">
          <a:xfrm>
            <a:off x="1870075" y="4699000"/>
            <a:ext cx="5402263" cy="1643063"/>
            <a:chOff x="1178" y="2960"/>
            <a:chExt cx="3403" cy="1035"/>
          </a:xfrm>
        </p:grpSpPr>
        <p:pic>
          <p:nvPicPr>
            <p:cNvPr id="784390" name="Picture 6" descr="Conso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8" y="2976"/>
              <a:ext cx="3403" cy="1019"/>
            </a:xfrm>
            <a:prstGeom prst="rect">
              <a:avLst/>
            </a:prstGeom>
            <a:noFill/>
            <a:extLst>
              <a:ext uri="{909E8E84-426E-40DD-AFC4-6F175D3DCCD1}">
                <a14:hiddenFill xmlns:a14="http://schemas.microsoft.com/office/drawing/2010/main">
                  <a:solidFill>
                    <a:srgbClr val="FFFFFF"/>
                  </a:solidFill>
                </a14:hiddenFill>
              </a:ext>
            </a:extLst>
          </p:spPr>
        </p:pic>
        <p:sp>
          <p:nvSpPr>
            <p:cNvPr id="784391" name="Text Box 7"/>
            <p:cNvSpPr txBox="1">
              <a:spLocks noChangeArrowheads="1"/>
            </p:cNvSpPr>
            <p:nvPr/>
          </p:nvSpPr>
          <p:spPr bwMode="auto">
            <a:xfrm>
              <a:off x="1200" y="2960"/>
              <a:ext cx="3360" cy="1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ltLang="de-DE" sz="1000" b="1">
                  <a:solidFill>
                    <a:srgbClr val="333333"/>
                  </a:solidFill>
                  <a:latin typeface="Helvetica" charset="0"/>
                </a:rPr>
                <a:t>ReverseString</a:t>
              </a:r>
              <a:endParaRPr lang="en-US" altLang="de-DE" sz="1000">
                <a:solidFill>
                  <a:srgbClr val="333333"/>
                </a:solidFill>
                <a:latin typeface="Charcoal CY" charset="0"/>
              </a:endParaRPr>
            </a:p>
          </p:txBody>
        </p:sp>
      </p:grpSp>
      <p:sp>
        <p:nvSpPr>
          <p:cNvPr id="784392" name="Rectangle 8"/>
          <p:cNvSpPr>
            <a:spLocks noChangeArrowheads="1"/>
          </p:cNvSpPr>
          <p:nvPr/>
        </p:nvSpPr>
        <p:spPr bwMode="auto">
          <a:xfrm>
            <a:off x="6843713" y="2933700"/>
            <a:ext cx="1474787"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393" name="Text Box 9"/>
          <p:cNvSpPr txBox="1">
            <a:spLocks noChangeArrowheads="1"/>
          </p:cNvSpPr>
          <p:nvPr/>
        </p:nvSpPr>
        <p:spPr bwMode="auto">
          <a:xfrm>
            <a:off x="6859588" y="2641600"/>
            <a:ext cx="1458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str</a:t>
            </a:r>
          </a:p>
        </p:txBody>
      </p:sp>
      <p:sp>
        <p:nvSpPr>
          <p:cNvPr id="784394" name="Rectangle 10"/>
          <p:cNvSpPr>
            <a:spLocks noChangeArrowheads="1"/>
          </p:cNvSpPr>
          <p:nvPr/>
        </p:nvSpPr>
        <p:spPr bwMode="auto">
          <a:xfrm>
            <a:off x="1041400" y="1452563"/>
            <a:ext cx="5384800" cy="2540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395" name="Rectangle 11"/>
          <p:cNvSpPr>
            <a:spLocks noChangeArrowheads="1"/>
          </p:cNvSpPr>
          <p:nvPr/>
        </p:nvSpPr>
        <p:spPr bwMode="auto">
          <a:xfrm>
            <a:off x="1041400" y="1943100"/>
            <a:ext cx="4025900"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396" name="Rectangle 12"/>
          <p:cNvSpPr>
            <a:spLocks noChangeArrowheads="1"/>
          </p:cNvSpPr>
          <p:nvPr/>
        </p:nvSpPr>
        <p:spPr bwMode="auto">
          <a:xfrm>
            <a:off x="2641600" y="1943100"/>
            <a:ext cx="2219325" cy="26352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397" name="Text Box 13"/>
          <p:cNvSpPr txBox="1">
            <a:spLocks noChangeArrowheads="1"/>
          </p:cNvSpPr>
          <p:nvPr/>
        </p:nvSpPr>
        <p:spPr bwMode="auto">
          <a:xfrm>
            <a:off x="6842125" y="2959100"/>
            <a:ext cx="14652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STRESSED</a:t>
            </a:r>
            <a:endParaRPr lang="en-US" altLang="de-DE"/>
          </a:p>
        </p:txBody>
      </p:sp>
      <p:sp>
        <p:nvSpPr>
          <p:cNvPr id="784398" name="Text Box 14"/>
          <p:cNvSpPr txBox="1">
            <a:spLocks noChangeArrowheads="1"/>
          </p:cNvSpPr>
          <p:nvPr/>
        </p:nvSpPr>
        <p:spPr bwMode="auto">
          <a:xfrm>
            <a:off x="1885950" y="4914900"/>
            <a:ext cx="5029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400" b="1">
                <a:latin typeface="Courier New" charset="0"/>
              </a:rPr>
              <a:t>This program reverses a string.</a:t>
            </a:r>
          </a:p>
        </p:txBody>
      </p:sp>
      <p:sp>
        <p:nvSpPr>
          <p:cNvPr id="784399" name="Text Box 15"/>
          <p:cNvSpPr txBox="1">
            <a:spLocks noChangeArrowheads="1"/>
          </p:cNvSpPr>
          <p:nvPr/>
        </p:nvSpPr>
        <p:spPr bwMode="auto">
          <a:xfrm>
            <a:off x="1885950" y="5334000"/>
            <a:ext cx="5029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400" b="1">
                <a:latin typeface="Courier New" charset="0"/>
              </a:rPr>
              <a:t>STRESSED spelled backwards is DESSERTS</a:t>
            </a:r>
          </a:p>
        </p:txBody>
      </p:sp>
      <p:sp>
        <p:nvSpPr>
          <p:cNvPr id="784400" name="Text Box 16"/>
          <p:cNvSpPr txBox="1">
            <a:spLocks noChangeArrowheads="1"/>
          </p:cNvSpPr>
          <p:nvPr/>
        </p:nvSpPr>
        <p:spPr bwMode="auto">
          <a:xfrm>
            <a:off x="3609975" y="5118100"/>
            <a:ext cx="2257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400" b="1">
                <a:solidFill>
                  <a:schemeClr val="accent2"/>
                </a:solidFill>
                <a:latin typeface="Courier New" charset="0"/>
              </a:rPr>
              <a:t>STRESSED</a:t>
            </a:r>
          </a:p>
        </p:txBody>
      </p:sp>
      <p:sp>
        <p:nvSpPr>
          <p:cNvPr id="784401" name="Text Box 17"/>
          <p:cNvSpPr txBox="1">
            <a:spLocks noChangeArrowheads="1"/>
          </p:cNvSpPr>
          <p:nvPr/>
        </p:nvSpPr>
        <p:spPr bwMode="auto">
          <a:xfrm>
            <a:off x="1892300" y="5124450"/>
            <a:ext cx="5029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400" b="1">
                <a:latin typeface="Courier New" charset="0"/>
              </a:rPr>
              <a:t>Enter a string: </a:t>
            </a:r>
          </a:p>
        </p:txBody>
      </p:sp>
      <p:sp>
        <p:nvSpPr>
          <p:cNvPr id="784402" name="Rectangle 18"/>
          <p:cNvSpPr>
            <a:spLocks noChangeArrowheads="1"/>
          </p:cNvSpPr>
          <p:nvPr/>
        </p:nvSpPr>
        <p:spPr bwMode="auto">
          <a:xfrm>
            <a:off x="1041400" y="1701800"/>
            <a:ext cx="5192713" cy="2540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03" name="Rectangle 19"/>
          <p:cNvSpPr>
            <a:spLocks noChangeArrowheads="1"/>
          </p:cNvSpPr>
          <p:nvPr/>
        </p:nvSpPr>
        <p:spPr bwMode="auto">
          <a:xfrm>
            <a:off x="2619375" y="1701800"/>
            <a:ext cx="3473450" cy="242888"/>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04" name="Rectangle 20"/>
          <p:cNvSpPr>
            <a:spLocks noChangeArrowheads="1"/>
          </p:cNvSpPr>
          <p:nvPr/>
        </p:nvSpPr>
        <p:spPr bwMode="auto">
          <a:xfrm>
            <a:off x="1038225" y="2185988"/>
            <a:ext cx="5710238" cy="271462"/>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06" name="Rectangle 22"/>
          <p:cNvSpPr>
            <a:spLocks noChangeArrowheads="1"/>
          </p:cNvSpPr>
          <p:nvPr/>
        </p:nvSpPr>
        <p:spPr bwMode="auto">
          <a:xfrm>
            <a:off x="5167313" y="2933700"/>
            <a:ext cx="1474787"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07" name="Text Box 23"/>
          <p:cNvSpPr txBox="1">
            <a:spLocks noChangeArrowheads="1"/>
          </p:cNvSpPr>
          <p:nvPr/>
        </p:nvSpPr>
        <p:spPr bwMode="auto">
          <a:xfrm>
            <a:off x="5183188" y="2641600"/>
            <a:ext cx="1458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rev</a:t>
            </a:r>
          </a:p>
        </p:txBody>
      </p:sp>
      <p:sp>
        <p:nvSpPr>
          <p:cNvPr id="784408" name="Text Box 24"/>
          <p:cNvSpPr txBox="1">
            <a:spLocks noChangeArrowheads="1"/>
          </p:cNvSpPr>
          <p:nvPr/>
        </p:nvSpPr>
        <p:spPr bwMode="auto">
          <a:xfrm>
            <a:off x="5165725" y="2959100"/>
            <a:ext cx="14652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DESSERTS</a:t>
            </a:r>
            <a:endParaRPr lang="en-US" altLang="de-DE"/>
          </a:p>
        </p:txBody>
      </p:sp>
      <p:grpSp>
        <p:nvGrpSpPr>
          <p:cNvPr id="784409" name="Group 25"/>
          <p:cNvGrpSpPr>
            <a:grpSpLocks/>
          </p:cNvGrpSpPr>
          <p:nvPr/>
        </p:nvGrpSpPr>
        <p:grpSpPr bwMode="auto">
          <a:xfrm>
            <a:off x="698500" y="1474788"/>
            <a:ext cx="8077200" cy="2843212"/>
            <a:chOff x="336" y="696"/>
            <a:chExt cx="5088" cy="1791"/>
          </a:xfrm>
        </p:grpSpPr>
        <p:sp>
          <p:nvSpPr>
            <p:cNvPr id="784410" name="Rectangle 26"/>
            <p:cNvSpPr>
              <a:spLocks noChangeArrowheads="1"/>
            </p:cNvSpPr>
            <p:nvPr/>
          </p:nvSpPr>
          <p:spPr bwMode="auto">
            <a:xfrm>
              <a:off x="336" y="696"/>
              <a:ext cx="5040" cy="1791"/>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11" name="Text Box 27"/>
            <p:cNvSpPr txBox="1">
              <a:spLocks noChangeArrowheads="1"/>
            </p:cNvSpPr>
            <p:nvPr/>
          </p:nvSpPr>
          <p:spPr bwMode="auto">
            <a:xfrm>
              <a:off x="408" y="736"/>
              <a:ext cx="5016" cy="1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private String reverseString(String str) {</a:t>
              </a:r>
            </a:p>
            <a:p>
              <a:r>
                <a:rPr lang="en-US" altLang="de-DE" b="1">
                  <a:latin typeface="Courier New" charset="0"/>
                </a:rPr>
                <a:t>   String result = "";</a:t>
              </a:r>
            </a:p>
            <a:p>
              <a:r>
                <a:rPr lang="en-US" altLang="de-DE" b="1">
                  <a:latin typeface="Courier New" charset="0"/>
                </a:rPr>
                <a:t>   for ( int i = 0; i &lt; str.length(); i++ ) {</a:t>
              </a:r>
            </a:p>
            <a:p>
              <a:r>
                <a:rPr lang="en-US" altLang="de-DE" b="1">
                  <a:latin typeface="Courier New" charset="0"/>
                </a:rPr>
                <a:t>      result = str.charAt(i) + result;</a:t>
              </a:r>
            </a:p>
            <a:p>
              <a:r>
                <a:rPr lang="en-US" altLang="de-DE" b="1">
                  <a:latin typeface="Courier New" charset="0"/>
                </a:rPr>
                <a:t>   }</a:t>
              </a:r>
            </a:p>
            <a:p>
              <a:r>
                <a:rPr lang="en-US" altLang="de-DE" b="1">
                  <a:latin typeface="Courier New" charset="0"/>
                </a:rPr>
                <a:t>   return result;</a:t>
              </a:r>
            </a:p>
            <a:p>
              <a:r>
                <a:rPr lang="en-US" altLang="de-DE" b="1">
                  <a:latin typeface="Courier New" charset="0"/>
                </a:rPr>
                <a:t>}</a:t>
              </a:r>
            </a:p>
            <a:p>
              <a:endParaRPr altLang="de-DE" b="1" noProof="1">
                <a:latin typeface="Courier New" charset="0"/>
              </a:endParaRPr>
            </a:p>
          </p:txBody>
        </p:sp>
        <p:sp>
          <p:nvSpPr>
            <p:cNvPr id="784412" name="Text Box 28"/>
            <p:cNvSpPr txBox="1">
              <a:spLocks noChangeArrowheads="1"/>
            </p:cNvSpPr>
            <p:nvPr/>
          </p:nvSpPr>
          <p:spPr bwMode="auto">
            <a:xfrm>
              <a:off x="4632" y="1984"/>
              <a:ext cx="64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i</a:t>
              </a:r>
            </a:p>
          </p:txBody>
        </p:sp>
        <p:sp>
          <p:nvSpPr>
            <p:cNvPr id="784413" name="Text Box 29"/>
            <p:cNvSpPr txBox="1">
              <a:spLocks noChangeArrowheads="1"/>
            </p:cNvSpPr>
            <p:nvPr/>
          </p:nvSpPr>
          <p:spPr bwMode="auto">
            <a:xfrm>
              <a:off x="3617" y="1984"/>
              <a:ext cx="9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str</a:t>
              </a:r>
            </a:p>
          </p:txBody>
        </p:sp>
        <p:sp>
          <p:nvSpPr>
            <p:cNvPr id="784414" name="Text Box 30"/>
            <p:cNvSpPr txBox="1">
              <a:spLocks noChangeArrowheads="1"/>
            </p:cNvSpPr>
            <p:nvPr/>
          </p:nvSpPr>
          <p:spPr bwMode="auto">
            <a:xfrm>
              <a:off x="2561" y="1984"/>
              <a:ext cx="9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result</a:t>
              </a:r>
            </a:p>
          </p:txBody>
        </p:sp>
        <p:sp>
          <p:nvSpPr>
            <p:cNvPr id="784415" name="Rectangle 31"/>
            <p:cNvSpPr>
              <a:spLocks noChangeArrowheads="1"/>
            </p:cNvSpPr>
            <p:nvPr/>
          </p:nvSpPr>
          <p:spPr bwMode="auto">
            <a:xfrm>
              <a:off x="3607" y="2168"/>
              <a:ext cx="929"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16" name="Rectangle 32"/>
            <p:cNvSpPr>
              <a:spLocks noChangeArrowheads="1"/>
            </p:cNvSpPr>
            <p:nvPr/>
          </p:nvSpPr>
          <p:spPr bwMode="auto">
            <a:xfrm>
              <a:off x="4656" y="2168"/>
              <a:ext cx="624"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17" name="Rectangle 33"/>
            <p:cNvSpPr>
              <a:spLocks noChangeArrowheads="1"/>
            </p:cNvSpPr>
            <p:nvPr/>
          </p:nvSpPr>
          <p:spPr bwMode="auto">
            <a:xfrm>
              <a:off x="2551" y="2168"/>
              <a:ext cx="929"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784418" name="Text Box 34"/>
          <p:cNvSpPr txBox="1">
            <a:spLocks noChangeArrowheads="1"/>
          </p:cNvSpPr>
          <p:nvPr/>
        </p:nvSpPr>
        <p:spPr bwMode="auto">
          <a:xfrm>
            <a:off x="5889625" y="3836988"/>
            <a:ext cx="14652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STRESSED</a:t>
            </a:r>
            <a:endParaRPr lang="en-US" altLang="de-DE"/>
          </a:p>
        </p:txBody>
      </p:sp>
      <p:sp>
        <p:nvSpPr>
          <p:cNvPr id="784419" name="Rectangle 35"/>
          <p:cNvSpPr>
            <a:spLocks noChangeArrowheads="1"/>
          </p:cNvSpPr>
          <p:nvPr/>
        </p:nvSpPr>
        <p:spPr bwMode="auto">
          <a:xfrm>
            <a:off x="1206500" y="1822450"/>
            <a:ext cx="2435225" cy="25876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20" name="Rectangle 36"/>
          <p:cNvSpPr>
            <a:spLocks noChangeArrowheads="1"/>
          </p:cNvSpPr>
          <p:nvPr/>
        </p:nvSpPr>
        <p:spPr bwMode="auto">
          <a:xfrm>
            <a:off x="1206500" y="2797175"/>
            <a:ext cx="1828800" cy="23971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784421" name="Group 37"/>
          <p:cNvGrpSpPr>
            <a:grpSpLocks/>
          </p:cNvGrpSpPr>
          <p:nvPr/>
        </p:nvGrpSpPr>
        <p:grpSpPr bwMode="auto">
          <a:xfrm>
            <a:off x="7556500" y="3836988"/>
            <a:ext cx="979488" cy="336550"/>
            <a:chOff x="4992" y="2632"/>
            <a:chExt cx="617" cy="212"/>
          </a:xfrm>
        </p:grpSpPr>
        <p:sp>
          <p:nvSpPr>
            <p:cNvPr id="784422" name="Rectangle 38"/>
            <p:cNvSpPr>
              <a:spLocks noChangeArrowheads="1"/>
            </p:cNvSpPr>
            <p:nvPr/>
          </p:nvSpPr>
          <p:spPr bwMode="auto">
            <a:xfrm>
              <a:off x="5040" y="2640"/>
              <a:ext cx="528"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23" name="Text Box 39"/>
            <p:cNvSpPr txBox="1">
              <a:spLocks noChangeArrowheads="1"/>
            </p:cNvSpPr>
            <p:nvPr/>
          </p:nvSpPr>
          <p:spPr bwMode="auto">
            <a:xfrm>
              <a:off x="4992" y="2632"/>
              <a:ext cx="6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t>0</a:t>
              </a:r>
            </a:p>
          </p:txBody>
        </p:sp>
      </p:grpSp>
      <p:grpSp>
        <p:nvGrpSpPr>
          <p:cNvPr id="784424" name="Group 40"/>
          <p:cNvGrpSpPr>
            <a:grpSpLocks/>
          </p:cNvGrpSpPr>
          <p:nvPr/>
        </p:nvGrpSpPr>
        <p:grpSpPr bwMode="auto">
          <a:xfrm>
            <a:off x="7556500" y="3836988"/>
            <a:ext cx="979488" cy="336550"/>
            <a:chOff x="4985" y="2892"/>
            <a:chExt cx="617" cy="212"/>
          </a:xfrm>
        </p:grpSpPr>
        <p:sp>
          <p:nvSpPr>
            <p:cNvPr id="784425" name="Rectangle 41"/>
            <p:cNvSpPr>
              <a:spLocks noChangeArrowheads="1"/>
            </p:cNvSpPr>
            <p:nvPr/>
          </p:nvSpPr>
          <p:spPr bwMode="auto">
            <a:xfrm>
              <a:off x="5033" y="2900"/>
              <a:ext cx="528"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26" name="Text Box 42"/>
            <p:cNvSpPr txBox="1">
              <a:spLocks noChangeArrowheads="1"/>
            </p:cNvSpPr>
            <p:nvPr/>
          </p:nvSpPr>
          <p:spPr bwMode="auto">
            <a:xfrm>
              <a:off x="4985" y="2892"/>
              <a:ext cx="6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t>1</a:t>
              </a:r>
            </a:p>
          </p:txBody>
        </p:sp>
      </p:grpSp>
      <p:grpSp>
        <p:nvGrpSpPr>
          <p:cNvPr id="784427" name="Group 43"/>
          <p:cNvGrpSpPr>
            <a:grpSpLocks/>
          </p:cNvGrpSpPr>
          <p:nvPr/>
        </p:nvGrpSpPr>
        <p:grpSpPr bwMode="auto">
          <a:xfrm>
            <a:off x="7556500" y="3836988"/>
            <a:ext cx="979488" cy="336550"/>
            <a:chOff x="4978" y="3152"/>
            <a:chExt cx="617" cy="212"/>
          </a:xfrm>
        </p:grpSpPr>
        <p:sp>
          <p:nvSpPr>
            <p:cNvPr id="784428" name="Rectangle 44"/>
            <p:cNvSpPr>
              <a:spLocks noChangeArrowheads="1"/>
            </p:cNvSpPr>
            <p:nvPr/>
          </p:nvSpPr>
          <p:spPr bwMode="auto">
            <a:xfrm>
              <a:off x="5026" y="3160"/>
              <a:ext cx="528"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29" name="Text Box 45"/>
            <p:cNvSpPr txBox="1">
              <a:spLocks noChangeArrowheads="1"/>
            </p:cNvSpPr>
            <p:nvPr/>
          </p:nvSpPr>
          <p:spPr bwMode="auto">
            <a:xfrm>
              <a:off x="4978" y="3152"/>
              <a:ext cx="6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t>2</a:t>
              </a:r>
            </a:p>
          </p:txBody>
        </p:sp>
      </p:grpSp>
      <p:grpSp>
        <p:nvGrpSpPr>
          <p:cNvPr id="784430" name="Group 46"/>
          <p:cNvGrpSpPr>
            <a:grpSpLocks/>
          </p:cNvGrpSpPr>
          <p:nvPr/>
        </p:nvGrpSpPr>
        <p:grpSpPr bwMode="auto">
          <a:xfrm>
            <a:off x="7556500" y="3836988"/>
            <a:ext cx="979488" cy="336550"/>
            <a:chOff x="4971" y="3412"/>
            <a:chExt cx="617" cy="212"/>
          </a:xfrm>
        </p:grpSpPr>
        <p:sp>
          <p:nvSpPr>
            <p:cNvPr id="784431" name="Rectangle 47"/>
            <p:cNvSpPr>
              <a:spLocks noChangeArrowheads="1"/>
            </p:cNvSpPr>
            <p:nvPr/>
          </p:nvSpPr>
          <p:spPr bwMode="auto">
            <a:xfrm>
              <a:off x="5019" y="3420"/>
              <a:ext cx="528"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32" name="Text Box 48"/>
            <p:cNvSpPr txBox="1">
              <a:spLocks noChangeArrowheads="1"/>
            </p:cNvSpPr>
            <p:nvPr/>
          </p:nvSpPr>
          <p:spPr bwMode="auto">
            <a:xfrm>
              <a:off x="4971" y="3412"/>
              <a:ext cx="6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t>3</a:t>
              </a:r>
            </a:p>
          </p:txBody>
        </p:sp>
      </p:grpSp>
      <p:grpSp>
        <p:nvGrpSpPr>
          <p:cNvPr id="784433" name="Group 49"/>
          <p:cNvGrpSpPr>
            <a:grpSpLocks/>
          </p:cNvGrpSpPr>
          <p:nvPr/>
        </p:nvGrpSpPr>
        <p:grpSpPr bwMode="auto">
          <a:xfrm>
            <a:off x="7556500" y="3836988"/>
            <a:ext cx="979488" cy="336550"/>
            <a:chOff x="4964" y="3672"/>
            <a:chExt cx="617" cy="212"/>
          </a:xfrm>
        </p:grpSpPr>
        <p:sp>
          <p:nvSpPr>
            <p:cNvPr id="784434" name="Rectangle 50"/>
            <p:cNvSpPr>
              <a:spLocks noChangeArrowheads="1"/>
            </p:cNvSpPr>
            <p:nvPr/>
          </p:nvSpPr>
          <p:spPr bwMode="auto">
            <a:xfrm>
              <a:off x="5012" y="3680"/>
              <a:ext cx="528"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35" name="Text Box 51"/>
            <p:cNvSpPr txBox="1">
              <a:spLocks noChangeArrowheads="1"/>
            </p:cNvSpPr>
            <p:nvPr/>
          </p:nvSpPr>
          <p:spPr bwMode="auto">
            <a:xfrm>
              <a:off x="4964" y="3672"/>
              <a:ext cx="6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t>4</a:t>
              </a:r>
            </a:p>
          </p:txBody>
        </p:sp>
      </p:grpSp>
      <p:grpSp>
        <p:nvGrpSpPr>
          <p:cNvPr id="784436" name="Group 52"/>
          <p:cNvGrpSpPr>
            <a:grpSpLocks/>
          </p:cNvGrpSpPr>
          <p:nvPr/>
        </p:nvGrpSpPr>
        <p:grpSpPr bwMode="auto">
          <a:xfrm>
            <a:off x="7556500" y="3836988"/>
            <a:ext cx="979488" cy="336550"/>
            <a:chOff x="4957" y="3932"/>
            <a:chExt cx="617" cy="212"/>
          </a:xfrm>
        </p:grpSpPr>
        <p:sp>
          <p:nvSpPr>
            <p:cNvPr id="784437" name="Rectangle 53"/>
            <p:cNvSpPr>
              <a:spLocks noChangeArrowheads="1"/>
            </p:cNvSpPr>
            <p:nvPr/>
          </p:nvSpPr>
          <p:spPr bwMode="auto">
            <a:xfrm>
              <a:off x="5005" y="3940"/>
              <a:ext cx="528"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38" name="Text Box 54"/>
            <p:cNvSpPr txBox="1">
              <a:spLocks noChangeArrowheads="1"/>
            </p:cNvSpPr>
            <p:nvPr/>
          </p:nvSpPr>
          <p:spPr bwMode="auto">
            <a:xfrm>
              <a:off x="4957" y="3932"/>
              <a:ext cx="6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t>5</a:t>
              </a:r>
            </a:p>
          </p:txBody>
        </p:sp>
      </p:grpSp>
      <p:grpSp>
        <p:nvGrpSpPr>
          <p:cNvPr id="784439" name="Group 55"/>
          <p:cNvGrpSpPr>
            <a:grpSpLocks/>
          </p:cNvGrpSpPr>
          <p:nvPr/>
        </p:nvGrpSpPr>
        <p:grpSpPr bwMode="auto">
          <a:xfrm>
            <a:off x="7556500" y="3836988"/>
            <a:ext cx="979488" cy="336550"/>
            <a:chOff x="4950" y="4192"/>
            <a:chExt cx="617" cy="212"/>
          </a:xfrm>
        </p:grpSpPr>
        <p:sp>
          <p:nvSpPr>
            <p:cNvPr id="784440" name="Rectangle 56"/>
            <p:cNvSpPr>
              <a:spLocks noChangeArrowheads="1"/>
            </p:cNvSpPr>
            <p:nvPr/>
          </p:nvSpPr>
          <p:spPr bwMode="auto">
            <a:xfrm>
              <a:off x="4998" y="4200"/>
              <a:ext cx="528"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41" name="Text Box 57"/>
            <p:cNvSpPr txBox="1">
              <a:spLocks noChangeArrowheads="1"/>
            </p:cNvSpPr>
            <p:nvPr/>
          </p:nvSpPr>
          <p:spPr bwMode="auto">
            <a:xfrm>
              <a:off x="4950" y="4192"/>
              <a:ext cx="6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t>6</a:t>
              </a:r>
            </a:p>
          </p:txBody>
        </p:sp>
      </p:grpSp>
      <p:grpSp>
        <p:nvGrpSpPr>
          <p:cNvPr id="784442" name="Group 58"/>
          <p:cNvGrpSpPr>
            <a:grpSpLocks/>
          </p:cNvGrpSpPr>
          <p:nvPr/>
        </p:nvGrpSpPr>
        <p:grpSpPr bwMode="auto">
          <a:xfrm>
            <a:off x="7556500" y="3836988"/>
            <a:ext cx="979488" cy="336550"/>
            <a:chOff x="4943" y="4452"/>
            <a:chExt cx="617" cy="212"/>
          </a:xfrm>
        </p:grpSpPr>
        <p:sp>
          <p:nvSpPr>
            <p:cNvPr id="784443" name="Rectangle 59"/>
            <p:cNvSpPr>
              <a:spLocks noChangeArrowheads="1"/>
            </p:cNvSpPr>
            <p:nvPr/>
          </p:nvSpPr>
          <p:spPr bwMode="auto">
            <a:xfrm>
              <a:off x="4991" y="4460"/>
              <a:ext cx="528"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44" name="Text Box 60"/>
            <p:cNvSpPr txBox="1">
              <a:spLocks noChangeArrowheads="1"/>
            </p:cNvSpPr>
            <p:nvPr/>
          </p:nvSpPr>
          <p:spPr bwMode="auto">
            <a:xfrm>
              <a:off x="4943" y="4452"/>
              <a:ext cx="6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t>7</a:t>
              </a:r>
            </a:p>
          </p:txBody>
        </p:sp>
      </p:grpSp>
      <p:grpSp>
        <p:nvGrpSpPr>
          <p:cNvPr id="784445" name="Group 61"/>
          <p:cNvGrpSpPr>
            <a:grpSpLocks/>
          </p:cNvGrpSpPr>
          <p:nvPr/>
        </p:nvGrpSpPr>
        <p:grpSpPr bwMode="auto">
          <a:xfrm>
            <a:off x="7556500" y="3836988"/>
            <a:ext cx="979488" cy="336550"/>
            <a:chOff x="4943" y="4452"/>
            <a:chExt cx="617" cy="212"/>
          </a:xfrm>
        </p:grpSpPr>
        <p:sp>
          <p:nvSpPr>
            <p:cNvPr id="784446" name="Rectangle 62"/>
            <p:cNvSpPr>
              <a:spLocks noChangeArrowheads="1"/>
            </p:cNvSpPr>
            <p:nvPr/>
          </p:nvSpPr>
          <p:spPr bwMode="auto">
            <a:xfrm>
              <a:off x="4991" y="4460"/>
              <a:ext cx="528"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47" name="Text Box 63"/>
            <p:cNvSpPr txBox="1">
              <a:spLocks noChangeArrowheads="1"/>
            </p:cNvSpPr>
            <p:nvPr/>
          </p:nvSpPr>
          <p:spPr bwMode="auto">
            <a:xfrm>
              <a:off x="4943" y="4452"/>
              <a:ext cx="61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a:t>8</a:t>
              </a:r>
            </a:p>
          </p:txBody>
        </p:sp>
      </p:grpSp>
      <p:grpSp>
        <p:nvGrpSpPr>
          <p:cNvPr id="784448" name="Group 64"/>
          <p:cNvGrpSpPr>
            <a:grpSpLocks/>
          </p:cNvGrpSpPr>
          <p:nvPr/>
        </p:nvGrpSpPr>
        <p:grpSpPr bwMode="auto">
          <a:xfrm>
            <a:off x="4213225" y="3843338"/>
            <a:ext cx="1465263" cy="336550"/>
            <a:chOff x="2646" y="2544"/>
            <a:chExt cx="923" cy="212"/>
          </a:xfrm>
        </p:grpSpPr>
        <p:sp>
          <p:nvSpPr>
            <p:cNvPr id="784449" name="Rectangle 65"/>
            <p:cNvSpPr>
              <a:spLocks noChangeArrowheads="1"/>
            </p:cNvSpPr>
            <p:nvPr/>
          </p:nvSpPr>
          <p:spPr bwMode="auto">
            <a:xfrm>
              <a:off x="2671" y="2555"/>
              <a:ext cx="876"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50" name="Text Box 66"/>
            <p:cNvSpPr txBox="1">
              <a:spLocks noChangeArrowheads="1"/>
            </p:cNvSpPr>
            <p:nvPr/>
          </p:nvSpPr>
          <p:spPr bwMode="auto">
            <a:xfrm>
              <a:off x="2646" y="2544"/>
              <a:ext cx="9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S</a:t>
              </a:r>
              <a:endParaRPr lang="en-US" altLang="de-DE"/>
            </a:p>
          </p:txBody>
        </p:sp>
      </p:grpSp>
      <p:grpSp>
        <p:nvGrpSpPr>
          <p:cNvPr id="784451" name="Group 67"/>
          <p:cNvGrpSpPr>
            <a:grpSpLocks/>
          </p:cNvGrpSpPr>
          <p:nvPr/>
        </p:nvGrpSpPr>
        <p:grpSpPr bwMode="auto">
          <a:xfrm>
            <a:off x="4213225" y="3843338"/>
            <a:ext cx="1465263" cy="336550"/>
            <a:chOff x="2646" y="2544"/>
            <a:chExt cx="923" cy="212"/>
          </a:xfrm>
        </p:grpSpPr>
        <p:sp>
          <p:nvSpPr>
            <p:cNvPr id="784452" name="Rectangle 68"/>
            <p:cNvSpPr>
              <a:spLocks noChangeArrowheads="1"/>
            </p:cNvSpPr>
            <p:nvPr/>
          </p:nvSpPr>
          <p:spPr bwMode="auto">
            <a:xfrm>
              <a:off x="2671" y="2555"/>
              <a:ext cx="876"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53" name="Text Box 69"/>
            <p:cNvSpPr txBox="1">
              <a:spLocks noChangeArrowheads="1"/>
            </p:cNvSpPr>
            <p:nvPr/>
          </p:nvSpPr>
          <p:spPr bwMode="auto">
            <a:xfrm>
              <a:off x="2646" y="2544"/>
              <a:ext cx="9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TS</a:t>
              </a:r>
              <a:endParaRPr lang="en-US" altLang="de-DE"/>
            </a:p>
          </p:txBody>
        </p:sp>
      </p:grpSp>
      <p:grpSp>
        <p:nvGrpSpPr>
          <p:cNvPr id="784454" name="Group 70"/>
          <p:cNvGrpSpPr>
            <a:grpSpLocks/>
          </p:cNvGrpSpPr>
          <p:nvPr/>
        </p:nvGrpSpPr>
        <p:grpSpPr bwMode="auto">
          <a:xfrm>
            <a:off x="4213225" y="3843338"/>
            <a:ext cx="1465263" cy="336550"/>
            <a:chOff x="2646" y="2544"/>
            <a:chExt cx="923" cy="212"/>
          </a:xfrm>
        </p:grpSpPr>
        <p:sp>
          <p:nvSpPr>
            <p:cNvPr id="784455" name="Rectangle 71"/>
            <p:cNvSpPr>
              <a:spLocks noChangeArrowheads="1"/>
            </p:cNvSpPr>
            <p:nvPr/>
          </p:nvSpPr>
          <p:spPr bwMode="auto">
            <a:xfrm>
              <a:off x="2671" y="2555"/>
              <a:ext cx="876"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56" name="Text Box 72"/>
            <p:cNvSpPr txBox="1">
              <a:spLocks noChangeArrowheads="1"/>
            </p:cNvSpPr>
            <p:nvPr/>
          </p:nvSpPr>
          <p:spPr bwMode="auto">
            <a:xfrm>
              <a:off x="2646" y="2544"/>
              <a:ext cx="9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RTS</a:t>
              </a:r>
              <a:endParaRPr lang="en-US" altLang="de-DE"/>
            </a:p>
          </p:txBody>
        </p:sp>
      </p:grpSp>
      <p:grpSp>
        <p:nvGrpSpPr>
          <p:cNvPr id="784457" name="Group 73"/>
          <p:cNvGrpSpPr>
            <a:grpSpLocks/>
          </p:cNvGrpSpPr>
          <p:nvPr/>
        </p:nvGrpSpPr>
        <p:grpSpPr bwMode="auto">
          <a:xfrm>
            <a:off x="4213225" y="3843338"/>
            <a:ext cx="1465263" cy="336550"/>
            <a:chOff x="2646" y="2544"/>
            <a:chExt cx="923" cy="212"/>
          </a:xfrm>
        </p:grpSpPr>
        <p:sp>
          <p:nvSpPr>
            <p:cNvPr id="784458" name="Rectangle 74"/>
            <p:cNvSpPr>
              <a:spLocks noChangeArrowheads="1"/>
            </p:cNvSpPr>
            <p:nvPr/>
          </p:nvSpPr>
          <p:spPr bwMode="auto">
            <a:xfrm>
              <a:off x="2671" y="2555"/>
              <a:ext cx="876"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59" name="Text Box 75"/>
            <p:cNvSpPr txBox="1">
              <a:spLocks noChangeArrowheads="1"/>
            </p:cNvSpPr>
            <p:nvPr/>
          </p:nvSpPr>
          <p:spPr bwMode="auto">
            <a:xfrm>
              <a:off x="2646" y="2544"/>
              <a:ext cx="9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ERTS</a:t>
              </a:r>
              <a:endParaRPr lang="en-US" altLang="de-DE"/>
            </a:p>
          </p:txBody>
        </p:sp>
      </p:grpSp>
      <p:grpSp>
        <p:nvGrpSpPr>
          <p:cNvPr id="784460" name="Group 76"/>
          <p:cNvGrpSpPr>
            <a:grpSpLocks/>
          </p:cNvGrpSpPr>
          <p:nvPr/>
        </p:nvGrpSpPr>
        <p:grpSpPr bwMode="auto">
          <a:xfrm>
            <a:off x="4213225" y="3843338"/>
            <a:ext cx="1465263" cy="336550"/>
            <a:chOff x="2646" y="2544"/>
            <a:chExt cx="923" cy="212"/>
          </a:xfrm>
        </p:grpSpPr>
        <p:sp>
          <p:nvSpPr>
            <p:cNvPr id="784461" name="Rectangle 77"/>
            <p:cNvSpPr>
              <a:spLocks noChangeArrowheads="1"/>
            </p:cNvSpPr>
            <p:nvPr/>
          </p:nvSpPr>
          <p:spPr bwMode="auto">
            <a:xfrm>
              <a:off x="2671" y="2555"/>
              <a:ext cx="876"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62" name="Text Box 78"/>
            <p:cNvSpPr txBox="1">
              <a:spLocks noChangeArrowheads="1"/>
            </p:cNvSpPr>
            <p:nvPr/>
          </p:nvSpPr>
          <p:spPr bwMode="auto">
            <a:xfrm>
              <a:off x="2646" y="2544"/>
              <a:ext cx="9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SERTS</a:t>
              </a:r>
              <a:endParaRPr lang="en-US" altLang="de-DE"/>
            </a:p>
          </p:txBody>
        </p:sp>
      </p:grpSp>
      <p:grpSp>
        <p:nvGrpSpPr>
          <p:cNvPr id="784463" name="Group 79"/>
          <p:cNvGrpSpPr>
            <a:grpSpLocks/>
          </p:cNvGrpSpPr>
          <p:nvPr/>
        </p:nvGrpSpPr>
        <p:grpSpPr bwMode="auto">
          <a:xfrm>
            <a:off x="4213225" y="3843338"/>
            <a:ext cx="1465263" cy="336550"/>
            <a:chOff x="2646" y="2544"/>
            <a:chExt cx="923" cy="212"/>
          </a:xfrm>
        </p:grpSpPr>
        <p:sp>
          <p:nvSpPr>
            <p:cNvPr id="784464" name="Rectangle 80"/>
            <p:cNvSpPr>
              <a:spLocks noChangeArrowheads="1"/>
            </p:cNvSpPr>
            <p:nvPr/>
          </p:nvSpPr>
          <p:spPr bwMode="auto">
            <a:xfrm>
              <a:off x="2671" y="2555"/>
              <a:ext cx="876"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65" name="Text Box 81"/>
            <p:cNvSpPr txBox="1">
              <a:spLocks noChangeArrowheads="1"/>
            </p:cNvSpPr>
            <p:nvPr/>
          </p:nvSpPr>
          <p:spPr bwMode="auto">
            <a:xfrm>
              <a:off x="2646" y="2544"/>
              <a:ext cx="9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SSERTS</a:t>
              </a:r>
              <a:endParaRPr lang="en-US" altLang="de-DE"/>
            </a:p>
          </p:txBody>
        </p:sp>
      </p:grpSp>
      <p:grpSp>
        <p:nvGrpSpPr>
          <p:cNvPr id="784466" name="Group 82"/>
          <p:cNvGrpSpPr>
            <a:grpSpLocks/>
          </p:cNvGrpSpPr>
          <p:nvPr/>
        </p:nvGrpSpPr>
        <p:grpSpPr bwMode="auto">
          <a:xfrm>
            <a:off x="4213225" y="3843338"/>
            <a:ext cx="1465263" cy="336550"/>
            <a:chOff x="2646" y="2544"/>
            <a:chExt cx="923" cy="212"/>
          </a:xfrm>
        </p:grpSpPr>
        <p:sp>
          <p:nvSpPr>
            <p:cNvPr id="784467" name="Rectangle 83"/>
            <p:cNvSpPr>
              <a:spLocks noChangeArrowheads="1"/>
            </p:cNvSpPr>
            <p:nvPr/>
          </p:nvSpPr>
          <p:spPr bwMode="auto">
            <a:xfrm>
              <a:off x="2671" y="2555"/>
              <a:ext cx="876"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68" name="Text Box 84"/>
            <p:cNvSpPr txBox="1">
              <a:spLocks noChangeArrowheads="1"/>
            </p:cNvSpPr>
            <p:nvPr/>
          </p:nvSpPr>
          <p:spPr bwMode="auto">
            <a:xfrm>
              <a:off x="2646" y="2544"/>
              <a:ext cx="9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ESSERTS</a:t>
              </a:r>
              <a:endParaRPr lang="en-US" altLang="de-DE"/>
            </a:p>
          </p:txBody>
        </p:sp>
      </p:grpSp>
      <p:grpSp>
        <p:nvGrpSpPr>
          <p:cNvPr id="784469" name="Group 85"/>
          <p:cNvGrpSpPr>
            <a:grpSpLocks/>
          </p:cNvGrpSpPr>
          <p:nvPr/>
        </p:nvGrpSpPr>
        <p:grpSpPr bwMode="auto">
          <a:xfrm>
            <a:off x="4213225" y="3843338"/>
            <a:ext cx="1465263" cy="336550"/>
            <a:chOff x="2646" y="2544"/>
            <a:chExt cx="923" cy="212"/>
          </a:xfrm>
        </p:grpSpPr>
        <p:sp>
          <p:nvSpPr>
            <p:cNvPr id="784470" name="Rectangle 86"/>
            <p:cNvSpPr>
              <a:spLocks noChangeArrowheads="1"/>
            </p:cNvSpPr>
            <p:nvPr/>
          </p:nvSpPr>
          <p:spPr bwMode="auto">
            <a:xfrm>
              <a:off x="2671" y="2555"/>
              <a:ext cx="876" cy="19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71" name="Text Box 87"/>
            <p:cNvSpPr txBox="1">
              <a:spLocks noChangeArrowheads="1"/>
            </p:cNvSpPr>
            <p:nvPr/>
          </p:nvSpPr>
          <p:spPr bwMode="auto">
            <a:xfrm>
              <a:off x="2646" y="2544"/>
              <a:ext cx="9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DESSERTS</a:t>
              </a:r>
              <a:endParaRPr lang="en-US" altLang="de-DE"/>
            </a:p>
          </p:txBody>
        </p:sp>
      </p:grpSp>
      <p:sp>
        <p:nvSpPr>
          <p:cNvPr id="784472" name="Rectangle 88"/>
          <p:cNvSpPr>
            <a:spLocks noChangeArrowheads="1"/>
          </p:cNvSpPr>
          <p:nvPr/>
        </p:nvSpPr>
        <p:spPr bwMode="auto">
          <a:xfrm>
            <a:off x="1206500" y="2068513"/>
            <a:ext cx="5283200"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73" name="Rectangle 89"/>
          <p:cNvSpPr>
            <a:spLocks noChangeArrowheads="1"/>
          </p:cNvSpPr>
          <p:nvPr/>
        </p:nvSpPr>
        <p:spPr bwMode="auto">
          <a:xfrm>
            <a:off x="1565275" y="2322513"/>
            <a:ext cx="4067175"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74" name="Rectangle 90"/>
          <p:cNvSpPr>
            <a:spLocks noChangeArrowheads="1"/>
          </p:cNvSpPr>
          <p:nvPr/>
        </p:nvSpPr>
        <p:spPr bwMode="auto">
          <a:xfrm>
            <a:off x="1943100" y="2060575"/>
            <a:ext cx="1355725" cy="25241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75" name="Rectangle 91"/>
          <p:cNvSpPr>
            <a:spLocks noChangeArrowheads="1"/>
          </p:cNvSpPr>
          <p:nvPr/>
        </p:nvSpPr>
        <p:spPr bwMode="auto">
          <a:xfrm>
            <a:off x="3295650" y="2060575"/>
            <a:ext cx="2038350" cy="25241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76" name="Rectangle 92"/>
          <p:cNvSpPr>
            <a:spLocks noChangeArrowheads="1"/>
          </p:cNvSpPr>
          <p:nvPr/>
        </p:nvSpPr>
        <p:spPr bwMode="auto">
          <a:xfrm>
            <a:off x="5503863" y="2063750"/>
            <a:ext cx="477837" cy="261938"/>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05" name="Text Box 21">
            <a:hlinkClick r:id="" action="ppaction://hlinkshowjump?jump=nextslide"/>
          </p:cNvPr>
          <p:cNvSpPr txBox="1">
            <a:spLocks noChangeArrowheads="1"/>
          </p:cNvSpPr>
          <p:nvPr/>
        </p:nvSpPr>
        <p:spPr bwMode="auto">
          <a:xfrm>
            <a:off x="7848600" y="6400800"/>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000" i="1"/>
              <a:t>skip simulation</a:t>
            </a:r>
          </a:p>
        </p:txBody>
      </p:sp>
      <p:grpSp>
        <p:nvGrpSpPr>
          <p:cNvPr id="784487" name="Group 103"/>
          <p:cNvGrpSpPr>
            <a:grpSpLocks/>
          </p:cNvGrpSpPr>
          <p:nvPr/>
        </p:nvGrpSpPr>
        <p:grpSpPr bwMode="auto">
          <a:xfrm>
            <a:off x="460375" y="1039813"/>
            <a:ext cx="8416925" cy="3362325"/>
            <a:chOff x="290" y="655"/>
            <a:chExt cx="5302" cy="2118"/>
          </a:xfrm>
        </p:grpSpPr>
        <p:sp>
          <p:nvSpPr>
            <p:cNvPr id="784486" name="Rectangle 102"/>
            <p:cNvSpPr>
              <a:spLocks noChangeArrowheads="1"/>
            </p:cNvSpPr>
            <p:nvPr/>
          </p:nvSpPr>
          <p:spPr bwMode="auto">
            <a:xfrm>
              <a:off x="290" y="655"/>
              <a:ext cx="5302" cy="211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784485" name="Group 101"/>
            <p:cNvGrpSpPr>
              <a:grpSpLocks/>
            </p:cNvGrpSpPr>
            <p:nvPr/>
          </p:nvGrpSpPr>
          <p:grpSpPr bwMode="auto">
            <a:xfrm>
              <a:off x="336" y="696"/>
              <a:ext cx="5088" cy="1464"/>
              <a:chOff x="432" y="792"/>
              <a:chExt cx="5088" cy="1464"/>
            </a:xfrm>
          </p:grpSpPr>
          <p:sp>
            <p:nvSpPr>
              <p:cNvPr id="784477" name="Rectangle 93"/>
              <p:cNvSpPr>
                <a:spLocks noChangeArrowheads="1"/>
              </p:cNvSpPr>
              <p:nvPr/>
            </p:nvSpPr>
            <p:spPr bwMode="auto">
              <a:xfrm>
                <a:off x="432" y="792"/>
                <a:ext cx="5037" cy="1464"/>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a:p>
            </p:txBody>
          </p:sp>
          <p:sp>
            <p:nvSpPr>
              <p:cNvPr id="784478" name="Text Box 94"/>
              <p:cNvSpPr txBox="1">
                <a:spLocks noChangeArrowheads="1"/>
              </p:cNvSpPr>
              <p:nvPr/>
            </p:nvSpPr>
            <p:spPr bwMode="auto">
              <a:xfrm>
                <a:off x="504" y="832"/>
                <a:ext cx="5016" cy="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altLang="de-DE" b="1" noProof="1">
                    <a:latin typeface="Courier New" charset="0"/>
                  </a:rPr>
                  <a:t>public void run() {</a:t>
                </a:r>
              </a:p>
              <a:p>
                <a:r>
                  <a:rPr altLang="de-DE" b="1" noProof="1">
                    <a:latin typeface="Courier New" charset="0"/>
                  </a:rPr>
                  <a:t>   println("This program reverses a string.");</a:t>
                </a:r>
              </a:p>
              <a:p>
                <a:r>
                  <a:rPr altLang="de-DE" b="1" noProof="1">
                    <a:latin typeface="Courier New" charset="0"/>
                  </a:rPr>
                  <a:t>   String str = readLine("Enter a string: ");</a:t>
                </a:r>
              </a:p>
              <a:p>
                <a:r>
                  <a:rPr altLang="de-DE" b="1" noProof="1">
                    <a:latin typeface="Courier New" charset="0"/>
                  </a:rPr>
                  <a:t>   String rev = reverseString(str);</a:t>
                </a:r>
              </a:p>
              <a:p>
                <a:r>
                  <a:rPr altLang="de-DE" b="1" noProof="1">
                    <a:latin typeface="Courier New" charset="0"/>
                  </a:rPr>
                  <a:t>   println(str + " spelled backwards is " + rev);</a:t>
                </a:r>
              </a:p>
              <a:p>
                <a:r>
                  <a:rPr lang="en-US" altLang="de-DE" b="1">
                    <a:latin typeface="Courier New" charset="0"/>
                  </a:rPr>
                  <a:t>}</a:t>
                </a:r>
                <a:endParaRPr altLang="de-DE" b="1" noProof="1">
                  <a:latin typeface="Courier New" charset="0"/>
                </a:endParaRPr>
              </a:p>
            </p:txBody>
          </p:sp>
          <p:sp>
            <p:nvSpPr>
              <p:cNvPr id="784479" name="Rectangle 95"/>
              <p:cNvSpPr>
                <a:spLocks noChangeArrowheads="1"/>
              </p:cNvSpPr>
              <p:nvPr/>
            </p:nvSpPr>
            <p:spPr bwMode="auto">
              <a:xfrm>
                <a:off x="4407" y="1944"/>
                <a:ext cx="929"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80" name="Text Box 96"/>
              <p:cNvSpPr txBox="1">
                <a:spLocks noChangeArrowheads="1"/>
              </p:cNvSpPr>
              <p:nvPr/>
            </p:nvSpPr>
            <p:spPr bwMode="auto">
              <a:xfrm>
                <a:off x="4417" y="1760"/>
                <a:ext cx="9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str</a:t>
                </a:r>
              </a:p>
            </p:txBody>
          </p:sp>
          <p:sp>
            <p:nvSpPr>
              <p:cNvPr id="784481" name="Text Box 97"/>
              <p:cNvSpPr txBox="1">
                <a:spLocks noChangeArrowheads="1"/>
              </p:cNvSpPr>
              <p:nvPr/>
            </p:nvSpPr>
            <p:spPr bwMode="auto">
              <a:xfrm>
                <a:off x="4406" y="1960"/>
                <a:ext cx="9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STRESSED</a:t>
                </a:r>
                <a:endParaRPr lang="en-US" altLang="de-DE"/>
              </a:p>
            </p:txBody>
          </p:sp>
          <p:sp>
            <p:nvSpPr>
              <p:cNvPr id="784482" name="Rectangle 98"/>
              <p:cNvSpPr>
                <a:spLocks noChangeArrowheads="1"/>
              </p:cNvSpPr>
              <p:nvPr/>
            </p:nvSpPr>
            <p:spPr bwMode="auto">
              <a:xfrm>
                <a:off x="3351" y="1944"/>
                <a:ext cx="929"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84483" name="Text Box 99"/>
              <p:cNvSpPr txBox="1">
                <a:spLocks noChangeArrowheads="1"/>
              </p:cNvSpPr>
              <p:nvPr/>
            </p:nvSpPr>
            <p:spPr bwMode="auto">
              <a:xfrm>
                <a:off x="3361" y="1760"/>
                <a:ext cx="9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rev</a:t>
                </a:r>
              </a:p>
            </p:txBody>
          </p:sp>
          <p:sp>
            <p:nvSpPr>
              <p:cNvPr id="784484" name="Text Box 100"/>
              <p:cNvSpPr txBox="1">
                <a:spLocks noChangeArrowheads="1"/>
              </p:cNvSpPr>
              <p:nvPr/>
            </p:nvSpPr>
            <p:spPr bwMode="auto">
              <a:xfrm>
                <a:off x="3350" y="1960"/>
                <a:ext cx="92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DESSERTS</a:t>
                </a:r>
                <a:endParaRPr lang="en-US" altLang="de-DE"/>
              </a:p>
            </p:txBody>
          </p:sp>
        </p:grpSp>
      </p:grpSp>
      <p:sp>
        <p:nvSpPr>
          <p:cNvPr id="2" name="Foliennummernplatzhalter 1">
            <a:extLst>
              <a:ext uri="{FF2B5EF4-FFF2-40B4-BE49-F238E27FC236}">
                <a16:creationId xmlns:a16="http://schemas.microsoft.com/office/drawing/2014/main" id="{EE1153E2-CB5D-4144-A88F-DE651D136A6F}"/>
              </a:ext>
            </a:extLst>
          </p:cNvPr>
          <p:cNvSpPr>
            <a:spLocks noGrp="1"/>
          </p:cNvSpPr>
          <p:nvPr>
            <p:ph type="sldNum" sz="quarter" idx="12"/>
          </p:nvPr>
        </p:nvSpPr>
        <p:spPr/>
        <p:txBody>
          <a:bodyPr/>
          <a:lstStyle/>
          <a:p>
            <a:fld id="{08F1C22C-56B7-8E4A-A85D-6B5E4AB162C3}" type="slidenum">
              <a:rPr lang="en-US" altLang="de-DE" smtClean="0"/>
              <a:pPr/>
              <a:t>42</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784394"/>
                                        </p:tgtEl>
                                        <p:attrNameLst>
                                          <p:attrName>style.visibility</p:attrName>
                                        </p:attrNameLst>
                                      </p:cBhvr>
                                      <p:to>
                                        <p:strVal val="visible"/>
                                      </p:to>
                                    </p:set>
                                  </p:childTnLst>
                                  <p:subTnLst>
                                    <p:set>
                                      <p:cBhvr override="childStyle">
                                        <p:cTn dur="1" fill="hold" display="0" masterRel="nextClick" afterEffect="1"/>
                                        <p:tgtEl>
                                          <p:spTgt spid="784394"/>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84398">
                                            <p:txEl>
                                              <p:pRg st="0" end="0"/>
                                            </p:txEl>
                                          </p:spTgt>
                                        </p:tgtEl>
                                        <p:attrNameLst>
                                          <p:attrName>style.visibility</p:attrName>
                                        </p:attrNameLst>
                                      </p:cBhvr>
                                      <p:to>
                                        <p:strVal val="visible"/>
                                      </p:to>
                                    </p:set>
                                  </p:childTnLst>
                                </p:cTn>
                              </p:par>
                            </p:childTnLst>
                          </p:cTn>
                        </p:par>
                        <p:par>
                          <p:cTn id="11" fill="hold" nodeType="afterGroup">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784402"/>
                                        </p:tgtEl>
                                        <p:attrNameLst>
                                          <p:attrName>style.visibility</p:attrName>
                                        </p:attrNameLst>
                                      </p:cBhvr>
                                      <p:to>
                                        <p:strVal val="visible"/>
                                      </p:to>
                                    </p:set>
                                  </p:childTnLst>
                                  <p:subTnLst>
                                    <p:set>
                                      <p:cBhvr override="childStyle">
                                        <p:cTn dur="1" fill="hold" display="0" masterRel="nextClick" afterEffect="1"/>
                                        <p:tgtEl>
                                          <p:spTgt spid="784402"/>
                                        </p:tgtEl>
                                        <p:attrNameLst>
                                          <p:attrName>style.visibility</p:attrName>
                                        </p:attrNameLst>
                                      </p:cBhvr>
                                      <p:to>
                                        <p:strVal val="hidden"/>
                                      </p:to>
                                    </p:set>
                                  </p:sub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784401">
                                            <p:txEl>
                                              <p:pRg st="0" end="0"/>
                                            </p:txEl>
                                          </p:spTgt>
                                        </p:tgtEl>
                                        <p:attrNameLst>
                                          <p:attrName>style.visibility</p:attrName>
                                        </p:attrNameLst>
                                      </p:cBhvr>
                                      <p:to>
                                        <p:strVal val="visible"/>
                                      </p:to>
                                    </p:set>
                                  </p:childTnLst>
                                </p:cTn>
                              </p:par>
                            </p:childTnLst>
                          </p:cTn>
                        </p:par>
                        <p:par>
                          <p:cTn id="18" fill="hold" nodeType="afterGroup">
                            <p:stCondLst>
                              <p:cond delay="500"/>
                            </p:stCondLst>
                            <p:childTnLst>
                              <p:par>
                                <p:cTn id="19" presetID="1" presetClass="entr" presetSubtype="0" fill="hold" grpId="0" nodeType="afterEffect">
                                  <p:stCondLst>
                                    <p:cond delay="0"/>
                                  </p:stCondLst>
                                  <p:childTnLst>
                                    <p:set>
                                      <p:cBhvr>
                                        <p:cTn id="20" dur="1" fill="hold">
                                          <p:stCondLst>
                                            <p:cond delay="499"/>
                                          </p:stCondLst>
                                        </p:cTn>
                                        <p:tgtEl>
                                          <p:spTgt spid="784403"/>
                                        </p:tgtEl>
                                        <p:attrNameLst>
                                          <p:attrName>style.visibility</p:attrName>
                                        </p:attrNameLst>
                                      </p:cBhvr>
                                      <p:to>
                                        <p:strVal val="visible"/>
                                      </p:to>
                                    </p:set>
                                  </p:childTnLst>
                                  <p:subTnLst>
                                    <p:set>
                                      <p:cBhvr override="childStyle">
                                        <p:cTn dur="1" fill="hold" display="0" masterRel="nextClick" afterEffect="1"/>
                                        <p:tgtEl>
                                          <p:spTgt spid="784403"/>
                                        </p:tgtEl>
                                        <p:attrNameLst>
                                          <p:attrName>style.visibility</p:attrName>
                                        </p:attrNameLst>
                                      </p:cBhvr>
                                      <p:to>
                                        <p:strVal val="hidden"/>
                                      </p:to>
                                    </p:set>
                                  </p:sub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784400">
                                            <p:txEl>
                                              <p:pRg st="0" end="0"/>
                                            </p:txEl>
                                          </p:spTgt>
                                        </p:tgtEl>
                                        <p:attrNameLst>
                                          <p:attrName>style.visibility</p:attrName>
                                        </p:attrNameLst>
                                      </p:cBhvr>
                                      <p:to>
                                        <p:strVal val="visible"/>
                                      </p:to>
                                    </p:set>
                                  </p:childTnLst>
                                </p:cTn>
                              </p:par>
                            </p:childTnLst>
                          </p:cTn>
                        </p:par>
                        <p:par>
                          <p:cTn id="25" fill="hold" nodeType="afterGroup">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784397"/>
                                        </p:tgtEl>
                                        <p:attrNameLst>
                                          <p:attrName>style.visibility</p:attrName>
                                        </p:attrNameLst>
                                      </p:cBhvr>
                                      <p:to>
                                        <p:strVal val="visible"/>
                                      </p:to>
                                    </p:set>
                                  </p:childTnLst>
                                </p:cTn>
                              </p:par>
                            </p:childTnLst>
                          </p:cTn>
                        </p:par>
                        <p:par>
                          <p:cTn id="28" fill="hold" nodeType="afterGroup">
                            <p:stCondLst>
                              <p:cond delay="500"/>
                            </p:stCondLst>
                            <p:childTnLst>
                              <p:par>
                                <p:cTn id="29" presetID="1" presetClass="entr" presetSubtype="0" fill="hold" grpId="0" nodeType="afterEffect">
                                  <p:stCondLst>
                                    <p:cond delay="0"/>
                                  </p:stCondLst>
                                  <p:childTnLst>
                                    <p:set>
                                      <p:cBhvr>
                                        <p:cTn id="30" dur="1" fill="hold">
                                          <p:stCondLst>
                                            <p:cond delay="499"/>
                                          </p:stCondLst>
                                        </p:cTn>
                                        <p:tgtEl>
                                          <p:spTgt spid="784395"/>
                                        </p:tgtEl>
                                        <p:attrNameLst>
                                          <p:attrName>style.visibility</p:attrName>
                                        </p:attrNameLst>
                                      </p:cBhvr>
                                      <p:to>
                                        <p:strVal val="visible"/>
                                      </p:to>
                                    </p:set>
                                  </p:childTnLst>
                                  <p:subTnLst>
                                    <p:set>
                                      <p:cBhvr override="childStyle">
                                        <p:cTn dur="1" fill="hold" display="0" masterRel="nextClick" afterEffect="1"/>
                                        <p:tgtEl>
                                          <p:spTgt spid="784395"/>
                                        </p:tgtEl>
                                        <p:attrNameLst>
                                          <p:attrName>style.visibility</p:attrName>
                                        </p:attrNameLst>
                                      </p:cBhvr>
                                      <p:to>
                                        <p:strVal val="hidden"/>
                                      </p:to>
                                    </p:set>
                                  </p:sub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784396"/>
                                        </p:tgtEl>
                                        <p:attrNameLst>
                                          <p:attrName>style.visibility</p:attrName>
                                        </p:attrNameLst>
                                      </p:cBhvr>
                                      <p:to>
                                        <p:strVal val="visible"/>
                                      </p:to>
                                    </p:set>
                                  </p:childTnLst>
                                  <p:subTnLst>
                                    <p:set>
                                      <p:cBhvr override="childStyle">
                                        <p:cTn dur="1" fill="hold" display="0" masterRel="nextClick" afterEffect="1"/>
                                        <p:tgtEl>
                                          <p:spTgt spid="784396"/>
                                        </p:tgtEl>
                                        <p:attrNameLst>
                                          <p:attrName>style.visibility</p:attrName>
                                        </p:attrNameLst>
                                      </p:cBhvr>
                                      <p:to>
                                        <p:strVal val="hidden"/>
                                      </p:to>
                                    </p:set>
                                  </p:subTnLst>
                                </p:cTn>
                              </p:par>
                            </p:childTnLst>
                          </p:cTn>
                        </p:par>
                      </p:childTnLst>
                    </p:cTn>
                  </p:par>
                  <p:par>
                    <p:cTn id="35" fill="hold" nodeType="clickPar">
                      <p:stCondLst>
                        <p:cond delay="indefinite"/>
                      </p:stCondLst>
                      <p:childTnLst>
                        <p:par>
                          <p:cTn id="36" fill="hold" nodeType="withGroup">
                            <p:stCondLst>
                              <p:cond delay="0"/>
                            </p:stCondLst>
                            <p:childTnLst>
                              <p:par>
                                <p:cTn id="37" presetID="2" presetClass="entr" presetSubtype="6" fill="hold" nodeType="clickEffect">
                                  <p:stCondLst>
                                    <p:cond delay="0"/>
                                  </p:stCondLst>
                                  <p:childTnLst>
                                    <p:set>
                                      <p:cBhvr>
                                        <p:cTn id="38" dur="1" fill="hold">
                                          <p:stCondLst>
                                            <p:cond delay="0"/>
                                          </p:stCondLst>
                                        </p:cTn>
                                        <p:tgtEl>
                                          <p:spTgt spid="784409"/>
                                        </p:tgtEl>
                                        <p:attrNameLst>
                                          <p:attrName>style.visibility</p:attrName>
                                        </p:attrNameLst>
                                      </p:cBhvr>
                                      <p:to>
                                        <p:strVal val="visible"/>
                                      </p:to>
                                    </p:set>
                                    <p:anim calcmode="lin" valueType="num">
                                      <p:cBhvr additive="base">
                                        <p:cTn id="39" dur="500" fill="hold"/>
                                        <p:tgtEl>
                                          <p:spTgt spid="784409"/>
                                        </p:tgtEl>
                                        <p:attrNameLst>
                                          <p:attrName>ppt_x</p:attrName>
                                        </p:attrNameLst>
                                      </p:cBhvr>
                                      <p:tavLst>
                                        <p:tav tm="0">
                                          <p:val>
                                            <p:strVal val="1+#ppt_w/2"/>
                                          </p:val>
                                        </p:tav>
                                        <p:tav tm="100000">
                                          <p:val>
                                            <p:strVal val="#ppt_x"/>
                                          </p:val>
                                        </p:tav>
                                      </p:tavLst>
                                    </p:anim>
                                    <p:anim calcmode="lin" valueType="num">
                                      <p:cBhvr additive="base">
                                        <p:cTn id="40" dur="500" fill="hold"/>
                                        <p:tgtEl>
                                          <p:spTgt spid="784409"/>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500"/>
                            </p:stCondLst>
                            <p:childTnLst>
                              <p:par>
                                <p:cTn id="42" presetID="1" presetClass="entr" presetSubtype="0" fill="hold" grpId="0" nodeType="afterEffect">
                                  <p:stCondLst>
                                    <p:cond delay="0"/>
                                  </p:stCondLst>
                                  <p:childTnLst>
                                    <p:set>
                                      <p:cBhvr>
                                        <p:cTn id="43" dur="1" fill="hold">
                                          <p:stCondLst>
                                            <p:cond delay="0"/>
                                          </p:stCondLst>
                                        </p:cTn>
                                        <p:tgtEl>
                                          <p:spTgt spid="784418"/>
                                        </p:tgtEl>
                                        <p:attrNameLst>
                                          <p:attrName>style.visibility</p:attrName>
                                        </p:attrNameLst>
                                      </p:cBhvr>
                                      <p:to>
                                        <p:strVal val="visible"/>
                                      </p:to>
                                    </p:set>
                                  </p:childTnLst>
                                </p:cTn>
                              </p:par>
                            </p:childTnLst>
                          </p:cTn>
                        </p:par>
                        <p:par>
                          <p:cTn id="44" fill="hold" nodeType="afterGroup">
                            <p:stCondLst>
                              <p:cond delay="500"/>
                            </p:stCondLst>
                            <p:childTnLst>
                              <p:par>
                                <p:cTn id="45" presetID="1" presetClass="entr" presetSubtype="0" fill="hold" grpId="0" nodeType="afterEffect">
                                  <p:stCondLst>
                                    <p:cond delay="0"/>
                                  </p:stCondLst>
                                  <p:childTnLst>
                                    <p:set>
                                      <p:cBhvr>
                                        <p:cTn id="46" dur="1" fill="hold">
                                          <p:stCondLst>
                                            <p:cond delay="0"/>
                                          </p:stCondLst>
                                        </p:cTn>
                                        <p:tgtEl>
                                          <p:spTgt spid="784419"/>
                                        </p:tgtEl>
                                        <p:attrNameLst>
                                          <p:attrName>style.visibility</p:attrName>
                                        </p:attrNameLst>
                                      </p:cBhvr>
                                      <p:to>
                                        <p:strVal val="visible"/>
                                      </p:to>
                                    </p:set>
                                  </p:childTnLst>
                                  <p:subTnLst>
                                    <p:set>
                                      <p:cBhvr override="childStyle">
                                        <p:cTn dur="1" fill="hold" display="0" masterRel="nextClick" afterEffect="1"/>
                                        <p:tgtEl>
                                          <p:spTgt spid="784419"/>
                                        </p:tgtEl>
                                        <p:attrNameLst>
                                          <p:attrName>style.visibility</p:attrName>
                                        </p:attrNameLst>
                                      </p:cBhvr>
                                      <p:to>
                                        <p:strVal val="hidden"/>
                                      </p:to>
                                    </p:set>
                                  </p:sub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784472"/>
                                        </p:tgtEl>
                                        <p:attrNameLst>
                                          <p:attrName>style.visibility</p:attrName>
                                        </p:attrNameLst>
                                      </p:cBhvr>
                                      <p:to>
                                        <p:strVal val="visible"/>
                                      </p:to>
                                    </p:set>
                                  </p:childTnLst>
                                  <p:subTnLst>
                                    <p:set>
                                      <p:cBhvr override="childStyle">
                                        <p:cTn dur="1" fill="hold" display="0" masterRel="nextClick" afterEffect="1"/>
                                        <p:tgtEl>
                                          <p:spTgt spid="784472"/>
                                        </p:tgtEl>
                                        <p:attrNameLst>
                                          <p:attrName>style.visibility</p:attrName>
                                        </p:attrNameLst>
                                      </p:cBhvr>
                                      <p:to>
                                        <p:strVal val="hidden"/>
                                      </p:to>
                                    </p:set>
                                  </p:sub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784474"/>
                                        </p:tgtEl>
                                        <p:attrNameLst>
                                          <p:attrName>style.visibility</p:attrName>
                                        </p:attrNameLst>
                                      </p:cBhvr>
                                      <p:to>
                                        <p:strVal val="visible"/>
                                      </p:to>
                                    </p:set>
                                  </p:childTnLst>
                                  <p:subTnLst>
                                    <p:set>
                                      <p:cBhvr override="childStyle">
                                        <p:cTn dur="1" fill="hold" display="0" masterRel="nextClick" afterEffect="1"/>
                                        <p:tgtEl>
                                          <p:spTgt spid="784474"/>
                                        </p:tgtEl>
                                        <p:attrNameLst>
                                          <p:attrName>style.visibility</p:attrName>
                                        </p:attrNameLst>
                                      </p:cBhvr>
                                      <p:to>
                                        <p:strVal val="hidden"/>
                                      </p:to>
                                    </p:set>
                                  </p:sub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nodeType="clickEffect">
                                  <p:stCondLst>
                                    <p:cond delay="0"/>
                                  </p:stCondLst>
                                  <p:childTnLst>
                                    <p:set>
                                      <p:cBhvr>
                                        <p:cTn id="58" dur="1" fill="hold">
                                          <p:stCondLst>
                                            <p:cond delay="0"/>
                                          </p:stCondLst>
                                        </p:cTn>
                                        <p:tgtEl>
                                          <p:spTgt spid="78442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784475"/>
                                        </p:tgtEl>
                                        <p:attrNameLst>
                                          <p:attrName>style.visibility</p:attrName>
                                        </p:attrNameLst>
                                      </p:cBhvr>
                                      <p:to>
                                        <p:strVal val="visible"/>
                                      </p:to>
                                    </p:set>
                                  </p:childTnLst>
                                  <p:subTnLst>
                                    <p:set>
                                      <p:cBhvr override="childStyle">
                                        <p:cTn dur="1" fill="hold" display="0" masterRel="nextClick" afterEffect="1"/>
                                        <p:tgtEl>
                                          <p:spTgt spid="784475"/>
                                        </p:tgtEl>
                                        <p:attrNameLst>
                                          <p:attrName>style.visibility</p:attrName>
                                        </p:attrNameLst>
                                      </p:cBhvr>
                                      <p:to>
                                        <p:strVal val="hidden"/>
                                      </p:to>
                                    </p:set>
                                  </p:sub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grpId="0" nodeType="clickEffect">
                                  <p:stCondLst>
                                    <p:cond delay="0"/>
                                  </p:stCondLst>
                                  <p:childTnLst>
                                    <p:set>
                                      <p:cBhvr>
                                        <p:cTn id="64" dur="1" fill="hold">
                                          <p:stCondLst>
                                            <p:cond delay="499"/>
                                          </p:stCondLst>
                                        </p:cTn>
                                        <p:tgtEl>
                                          <p:spTgt spid="784473"/>
                                        </p:tgtEl>
                                        <p:attrNameLst>
                                          <p:attrName>style.visibility</p:attrName>
                                        </p:attrNameLst>
                                      </p:cBhvr>
                                      <p:to>
                                        <p:strVal val="visible"/>
                                      </p:to>
                                    </p:set>
                                  </p:childTnLst>
                                  <p:subTnLst>
                                    <p:set>
                                      <p:cBhvr override="childStyle">
                                        <p:cTn dur="1" fill="hold" display="0" masterRel="nextClick" afterEffect="1"/>
                                        <p:tgtEl>
                                          <p:spTgt spid="784473"/>
                                        </p:tgtEl>
                                        <p:attrNameLst>
                                          <p:attrName>style.visibility</p:attrName>
                                        </p:attrNameLst>
                                      </p:cBhvr>
                                      <p:to>
                                        <p:strVal val="hidden"/>
                                      </p:to>
                                    </p:set>
                                  </p:sub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nodeType="clickEffect">
                                  <p:stCondLst>
                                    <p:cond delay="0"/>
                                  </p:stCondLst>
                                  <p:childTnLst>
                                    <p:set>
                                      <p:cBhvr>
                                        <p:cTn id="68" dur="1" fill="hold">
                                          <p:stCondLst>
                                            <p:cond delay="0"/>
                                          </p:stCondLst>
                                        </p:cTn>
                                        <p:tgtEl>
                                          <p:spTgt spid="78444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784476"/>
                                        </p:tgtEl>
                                        <p:attrNameLst>
                                          <p:attrName>style.visibility</p:attrName>
                                        </p:attrNameLst>
                                      </p:cBhvr>
                                      <p:to>
                                        <p:strVal val="visible"/>
                                      </p:to>
                                    </p:set>
                                  </p:childTnLst>
                                  <p:subTnLst>
                                    <p:set>
                                      <p:cBhvr override="childStyle">
                                        <p:cTn dur="1" fill="hold" display="0" masterRel="nextClick" afterEffect="1"/>
                                        <p:tgtEl>
                                          <p:spTgt spid="784476"/>
                                        </p:tgtEl>
                                        <p:attrNameLst>
                                          <p:attrName>style.visibility</p:attrName>
                                        </p:attrNameLst>
                                      </p:cBhvr>
                                      <p:to>
                                        <p:strVal val="hidden"/>
                                      </p:to>
                                    </p:set>
                                  </p:sub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ntr" presetSubtype="0" fill="hold" nodeType="clickEffect">
                                  <p:stCondLst>
                                    <p:cond delay="0"/>
                                  </p:stCondLst>
                                  <p:childTnLst>
                                    <p:set>
                                      <p:cBhvr>
                                        <p:cTn id="74" dur="1" fill="hold">
                                          <p:stCondLst>
                                            <p:cond delay="0"/>
                                          </p:stCondLst>
                                        </p:cTn>
                                        <p:tgtEl>
                                          <p:spTgt spid="784424"/>
                                        </p:tgtEl>
                                        <p:attrNameLst>
                                          <p:attrName>style.visibility</p:attrName>
                                        </p:attrNameLst>
                                      </p:cBhvr>
                                      <p:to>
                                        <p:strVal val="visible"/>
                                      </p:to>
                                    </p:set>
                                  </p:childTnLst>
                                </p:cTn>
                              </p:par>
                              <p:par>
                                <p:cTn id="75" presetID="1" presetClass="entr" presetSubtype="0" fill="hold" grpId="1" nodeType="withEffect">
                                  <p:stCondLst>
                                    <p:cond delay="0"/>
                                  </p:stCondLst>
                                  <p:childTnLst>
                                    <p:set>
                                      <p:cBhvr>
                                        <p:cTn id="76" dur="1" fill="hold">
                                          <p:stCondLst>
                                            <p:cond delay="0"/>
                                          </p:stCondLst>
                                        </p:cTn>
                                        <p:tgtEl>
                                          <p:spTgt spid="784475"/>
                                        </p:tgtEl>
                                        <p:attrNameLst>
                                          <p:attrName>style.visibility</p:attrName>
                                        </p:attrNameLst>
                                      </p:cBhvr>
                                      <p:to>
                                        <p:strVal val="visible"/>
                                      </p:to>
                                    </p:set>
                                  </p:childTnLst>
                                  <p:subTnLst>
                                    <p:set>
                                      <p:cBhvr override="childStyle">
                                        <p:cTn dur="1" fill="hold" display="0" masterRel="nextClick" afterEffect="1"/>
                                        <p:tgtEl>
                                          <p:spTgt spid="784475"/>
                                        </p:tgtEl>
                                        <p:attrNameLst>
                                          <p:attrName>style.visibility</p:attrName>
                                        </p:attrNameLst>
                                      </p:cBhvr>
                                      <p:to>
                                        <p:strVal val="hidden"/>
                                      </p:to>
                                    </p:set>
                                  </p:subTnLst>
                                </p:cTn>
                              </p:par>
                            </p:childTnLst>
                          </p:cTn>
                        </p:par>
                      </p:childTnLst>
                    </p:cTn>
                  </p:par>
                  <p:par>
                    <p:cTn id="77" fill="hold" nodeType="clickPar">
                      <p:stCondLst>
                        <p:cond delay="indefinite"/>
                      </p:stCondLst>
                      <p:childTnLst>
                        <p:par>
                          <p:cTn id="78" fill="hold" nodeType="withGroup">
                            <p:stCondLst>
                              <p:cond delay="0"/>
                            </p:stCondLst>
                            <p:childTnLst>
                              <p:par>
                                <p:cTn id="79" presetID="1" presetClass="entr" presetSubtype="0" fill="hold" grpId="1" nodeType="clickEffect">
                                  <p:stCondLst>
                                    <p:cond delay="0"/>
                                  </p:stCondLst>
                                  <p:childTnLst>
                                    <p:set>
                                      <p:cBhvr>
                                        <p:cTn id="80" dur="1" fill="hold">
                                          <p:stCondLst>
                                            <p:cond delay="0"/>
                                          </p:stCondLst>
                                        </p:cTn>
                                        <p:tgtEl>
                                          <p:spTgt spid="784473"/>
                                        </p:tgtEl>
                                        <p:attrNameLst>
                                          <p:attrName>style.visibility</p:attrName>
                                        </p:attrNameLst>
                                      </p:cBhvr>
                                      <p:to>
                                        <p:strVal val="visible"/>
                                      </p:to>
                                    </p:set>
                                  </p:childTnLst>
                                  <p:subTnLst>
                                    <p:set>
                                      <p:cBhvr override="childStyle">
                                        <p:cTn dur="1" fill="hold" display="0" masterRel="nextClick" afterEffect="1"/>
                                        <p:tgtEl>
                                          <p:spTgt spid="784473"/>
                                        </p:tgtEl>
                                        <p:attrNameLst>
                                          <p:attrName>style.visibility</p:attrName>
                                        </p:attrNameLst>
                                      </p:cBhvr>
                                      <p:to>
                                        <p:strVal val="hidden"/>
                                      </p:to>
                                    </p:set>
                                  </p:subTnLst>
                                </p:cTn>
                              </p:par>
                            </p:childTnLst>
                          </p:cTn>
                        </p:par>
                      </p:childTnLst>
                    </p:cTn>
                  </p:par>
                  <p:par>
                    <p:cTn id="81" fill="hold" nodeType="clickPar">
                      <p:stCondLst>
                        <p:cond delay="indefinite"/>
                      </p:stCondLst>
                      <p:childTnLst>
                        <p:par>
                          <p:cTn id="82" fill="hold" nodeType="withGroup">
                            <p:stCondLst>
                              <p:cond delay="0"/>
                            </p:stCondLst>
                            <p:childTnLst>
                              <p:par>
                                <p:cTn id="83" presetID="1" presetClass="entr" presetSubtype="0" fill="hold" nodeType="clickEffect">
                                  <p:stCondLst>
                                    <p:cond delay="0"/>
                                  </p:stCondLst>
                                  <p:childTnLst>
                                    <p:set>
                                      <p:cBhvr>
                                        <p:cTn id="84" dur="1" fill="hold">
                                          <p:stCondLst>
                                            <p:cond delay="0"/>
                                          </p:stCondLst>
                                        </p:cTn>
                                        <p:tgtEl>
                                          <p:spTgt spid="784451"/>
                                        </p:tgtEl>
                                        <p:attrNameLst>
                                          <p:attrName>style.visibility</p:attrName>
                                        </p:attrNameLst>
                                      </p:cBhvr>
                                      <p:to>
                                        <p:strVal val="visible"/>
                                      </p:to>
                                    </p:set>
                                  </p:childTnLst>
                                </p:cTn>
                              </p:par>
                              <p:par>
                                <p:cTn id="85" presetID="1" presetClass="entr" presetSubtype="0" fill="hold" grpId="1" nodeType="withEffect">
                                  <p:stCondLst>
                                    <p:cond delay="0"/>
                                  </p:stCondLst>
                                  <p:childTnLst>
                                    <p:set>
                                      <p:cBhvr>
                                        <p:cTn id="86" dur="1" fill="hold">
                                          <p:stCondLst>
                                            <p:cond delay="0"/>
                                          </p:stCondLst>
                                        </p:cTn>
                                        <p:tgtEl>
                                          <p:spTgt spid="784476"/>
                                        </p:tgtEl>
                                        <p:attrNameLst>
                                          <p:attrName>style.visibility</p:attrName>
                                        </p:attrNameLst>
                                      </p:cBhvr>
                                      <p:to>
                                        <p:strVal val="visible"/>
                                      </p:to>
                                    </p:set>
                                  </p:childTnLst>
                                  <p:subTnLst>
                                    <p:set>
                                      <p:cBhvr override="childStyle">
                                        <p:cTn dur="1" fill="hold" display="0" masterRel="nextClick" afterEffect="1"/>
                                        <p:tgtEl>
                                          <p:spTgt spid="784476"/>
                                        </p:tgtEl>
                                        <p:attrNameLst>
                                          <p:attrName>style.visibility</p:attrName>
                                        </p:attrNameLst>
                                      </p:cBhvr>
                                      <p:to>
                                        <p:strVal val="hidden"/>
                                      </p:to>
                                    </p:set>
                                  </p:sub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ntr" presetSubtype="0" fill="hold" nodeType="clickEffect">
                                  <p:stCondLst>
                                    <p:cond delay="0"/>
                                  </p:stCondLst>
                                  <p:childTnLst>
                                    <p:set>
                                      <p:cBhvr>
                                        <p:cTn id="90" dur="1" fill="hold">
                                          <p:stCondLst>
                                            <p:cond delay="0"/>
                                          </p:stCondLst>
                                        </p:cTn>
                                        <p:tgtEl>
                                          <p:spTgt spid="784427"/>
                                        </p:tgtEl>
                                        <p:attrNameLst>
                                          <p:attrName>style.visibility</p:attrName>
                                        </p:attrNameLst>
                                      </p:cBhvr>
                                      <p:to>
                                        <p:strVal val="visible"/>
                                      </p:to>
                                    </p:set>
                                  </p:childTnLst>
                                </p:cTn>
                              </p:par>
                              <p:par>
                                <p:cTn id="91" presetID="1" presetClass="entr" presetSubtype="0" fill="hold" grpId="2" nodeType="withEffect">
                                  <p:stCondLst>
                                    <p:cond delay="0"/>
                                  </p:stCondLst>
                                  <p:childTnLst>
                                    <p:set>
                                      <p:cBhvr>
                                        <p:cTn id="92" dur="1" fill="hold">
                                          <p:stCondLst>
                                            <p:cond delay="0"/>
                                          </p:stCondLst>
                                        </p:cTn>
                                        <p:tgtEl>
                                          <p:spTgt spid="784475"/>
                                        </p:tgtEl>
                                        <p:attrNameLst>
                                          <p:attrName>style.visibility</p:attrName>
                                        </p:attrNameLst>
                                      </p:cBhvr>
                                      <p:to>
                                        <p:strVal val="visible"/>
                                      </p:to>
                                    </p:set>
                                  </p:childTnLst>
                                  <p:subTnLst>
                                    <p:set>
                                      <p:cBhvr override="childStyle">
                                        <p:cTn dur="1" fill="hold" display="0" masterRel="nextClick" afterEffect="1"/>
                                        <p:tgtEl>
                                          <p:spTgt spid="784475"/>
                                        </p:tgtEl>
                                        <p:attrNameLst>
                                          <p:attrName>style.visibility</p:attrName>
                                        </p:attrNameLst>
                                      </p:cBhvr>
                                      <p:to>
                                        <p:strVal val="hidden"/>
                                      </p:to>
                                    </p:set>
                                  </p:subTnLst>
                                </p:cTn>
                              </p:par>
                            </p:childTnLst>
                          </p:cTn>
                        </p:par>
                      </p:childTnLst>
                    </p:cTn>
                  </p:par>
                  <p:par>
                    <p:cTn id="93" fill="hold" nodeType="clickPar">
                      <p:stCondLst>
                        <p:cond delay="indefinite"/>
                      </p:stCondLst>
                      <p:childTnLst>
                        <p:par>
                          <p:cTn id="94" fill="hold" nodeType="withGroup">
                            <p:stCondLst>
                              <p:cond delay="0"/>
                            </p:stCondLst>
                            <p:childTnLst>
                              <p:par>
                                <p:cTn id="95" presetID="1" presetClass="entr" presetSubtype="0" fill="hold" grpId="2" nodeType="clickEffect">
                                  <p:stCondLst>
                                    <p:cond delay="0"/>
                                  </p:stCondLst>
                                  <p:childTnLst>
                                    <p:set>
                                      <p:cBhvr>
                                        <p:cTn id="96" dur="1" fill="hold">
                                          <p:stCondLst>
                                            <p:cond delay="0"/>
                                          </p:stCondLst>
                                        </p:cTn>
                                        <p:tgtEl>
                                          <p:spTgt spid="784473"/>
                                        </p:tgtEl>
                                        <p:attrNameLst>
                                          <p:attrName>style.visibility</p:attrName>
                                        </p:attrNameLst>
                                      </p:cBhvr>
                                      <p:to>
                                        <p:strVal val="visible"/>
                                      </p:to>
                                    </p:set>
                                  </p:childTnLst>
                                  <p:subTnLst>
                                    <p:set>
                                      <p:cBhvr override="childStyle">
                                        <p:cTn dur="1" fill="hold" display="0" masterRel="nextClick" afterEffect="1"/>
                                        <p:tgtEl>
                                          <p:spTgt spid="784473"/>
                                        </p:tgtEl>
                                        <p:attrNameLst>
                                          <p:attrName>style.visibility</p:attrName>
                                        </p:attrNameLst>
                                      </p:cBhvr>
                                      <p:to>
                                        <p:strVal val="hidden"/>
                                      </p:to>
                                    </p:set>
                                  </p:subTnLst>
                                </p:cTn>
                              </p:par>
                            </p:childTnLst>
                          </p:cTn>
                        </p:par>
                      </p:childTnLst>
                    </p:cTn>
                  </p:par>
                  <p:par>
                    <p:cTn id="97" fill="hold" nodeType="clickPar">
                      <p:stCondLst>
                        <p:cond delay="indefinite"/>
                      </p:stCondLst>
                      <p:childTnLst>
                        <p:par>
                          <p:cTn id="98" fill="hold" nodeType="withGroup">
                            <p:stCondLst>
                              <p:cond delay="0"/>
                            </p:stCondLst>
                            <p:childTnLst>
                              <p:par>
                                <p:cTn id="99" presetID="1" presetClass="entr" presetSubtype="0" fill="hold" nodeType="clickEffect">
                                  <p:stCondLst>
                                    <p:cond delay="0"/>
                                  </p:stCondLst>
                                  <p:childTnLst>
                                    <p:set>
                                      <p:cBhvr>
                                        <p:cTn id="100" dur="1" fill="hold">
                                          <p:stCondLst>
                                            <p:cond delay="0"/>
                                          </p:stCondLst>
                                        </p:cTn>
                                        <p:tgtEl>
                                          <p:spTgt spid="784454"/>
                                        </p:tgtEl>
                                        <p:attrNameLst>
                                          <p:attrName>style.visibility</p:attrName>
                                        </p:attrNameLst>
                                      </p:cBhvr>
                                      <p:to>
                                        <p:strVal val="visible"/>
                                      </p:to>
                                    </p:set>
                                  </p:childTnLst>
                                </p:cTn>
                              </p:par>
                              <p:par>
                                <p:cTn id="101" presetID="1" presetClass="entr" presetSubtype="0" fill="hold" grpId="2" nodeType="withEffect">
                                  <p:stCondLst>
                                    <p:cond delay="0"/>
                                  </p:stCondLst>
                                  <p:childTnLst>
                                    <p:set>
                                      <p:cBhvr>
                                        <p:cTn id="102" dur="1" fill="hold">
                                          <p:stCondLst>
                                            <p:cond delay="0"/>
                                          </p:stCondLst>
                                        </p:cTn>
                                        <p:tgtEl>
                                          <p:spTgt spid="784476"/>
                                        </p:tgtEl>
                                        <p:attrNameLst>
                                          <p:attrName>style.visibility</p:attrName>
                                        </p:attrNameLst>
                                      </p:cBhvr>
                                      <p:to>
                                        <p:strVal val="visible"/>
                                      </p:to>
                                    </p:set>
                                  </p:childTnLst>
                                  <p:subTnLst>
                                    <p:set>
                                      <p:cBhvr override="childStyle">
                                        <p:cTn dur="1" fill="hold" display="0" masterRel="nextClick" afterEffect="1"/>
                                        <p:tgtEl>
                                          <p:spTgt spid="784476"/>
                                        </p:tgtEl>
                                        <p:attrNameLst>
                                          <p:attrName>style.visibility</p:attrName>
                                        </p:attrNameLst>
                                      </p:cBhvr>
                                      <p:to>
                                        <p:strVal val="hidden"/>
                                      </p:to>
                                    </p:set>
                                  </p:subTnLst>
                                </p:cTn>
                              </p:par>
                            </p:childTnLst>
                          </p:cTn>
                        </p:par>
                      </p:childTnLst>
                    </p:cTn>
                  </p:par>
                  <p:par>
                    <p:cTn id="103" fill="hold" nodeType="clickPar">
                      <p:stCondLst>
                        <p:cond delay="indefinite"/>
                      </p:stCondLst>
                      <p:childTnLst>
                        <p:par>
                          <p:cTn id="104" fill="hold" nodeType="withGroup">
                            <p:stCondLst>
                              <p:cond delay="0"/>
                            </p:stCondLst>
                            <p:childTnLst>
                              <p:par>
                                <p:cTn id="105" presetID="1" presetClass="entr" presetSubtype="0" fill="hold" nodeType="clickEffect">
                                  <p:stCondLst>
                                    <p:cond delay="0"/>
                                  </p:stCondLst>
                                  <p:childTnLst>
                                    <p:set>
                                      <p:cBhvr>
                                        <p:cTn id="106" dur="1" fill="hold">
                                          <p:stCondLst>
                                            <p:cond delay="0"/>
                                          </p:stCondLst>
                                        </p:cTn>
                                        <p:tgtEl>
                                          <p:spTgt spid="784430"/>
                                        </p:tgtEl>
                                        <p:attrNameLst>
                                          <p:attrName>style.visibility</p:attrName>
                                        </p:attrNameLst>
                                      </p:cBhvr>
                                      <p:to>
                                        <p:strVal val="visible"/>
                                      </p:to>
                                    </p:set>
                                  </p:childTnLst>
                                </p:cTn>
                              </p:par>
                              <p:par>
                                <p:cTn id="107" presetID="1" presetClass="entr" presetSubtype="0" fill="hold" grpId="3" nodeType="withEffect">
                                  <p:stCondLst>
                                    <p:cond delay="0"/>
                                  </p:stCondLst>
                                  <p:childTnLst>
                                    <p:set>
                                      <p:cBhvr>
                                        <p:cTn id="108" dur="1" fill="hold">
                                          <p:stCondLst>
                                            <p:cond delay="0"/>
                                          </p:stCondLst>
                                        </p:cTn>
                                        <p:tgtEl>
                                          <p:spTgt spid="784475"/>
                                        </p:tgtEl>
                                        <p:attrNameLst>
                                          <p:attrName>style.visibility</p:attrName>
                                        </p:attrNameLst>
                                      </p:cBhvr>
                                      <p:to>
                                        <p:strVal val="visible"/>
                                      </p:to>
                                    </p:set>
                                  </p:childTnLst>
                                  <p:subTnLst>
                                    <p:set>
                                      <p:cBhvr override="childStyle">
                                        <p:cTn dur="1" fill="hold" display="0" masterRel="nextClick" afterEffect="1"/>
                                        <p:tgtEl>
                                          <p:spTgt spid="784475"/>
                                        </p:tgtEl>
                                        <p:attrNameLst>
                                          <p:attrName>style.visibility</p:attrName>
                                        </p:attrNameLst>
                                      </p:cBhvr>
                                      <p:to>
                                        <p:strVal val="hidden"/>
                                      </p:to>
                                    </p:set>
                                  </p:subTnLst>
                                </p:cTn>
                              </p:par>
                            </p:childTnLst>
                          </p:cTn>
                        </p:par>
                      </p:childTnLst>
                    </p:cTn>
                  </p:par>
                  <p:par>
                    <p:cTn id="109" fill="hold" nodeType="clickPar">
                      <p:stCondLst>
                        <p:cond delay="indefinite"/>
                      </p:stCondLst>
                      <p:childTnLst>
                        <p:par>
                          <p:cTn id="110" fill="hold" nodeType="withGroup">
                            <p:stCondLst>
                              <p:cond delay="0"/>
                            </p:stCondLst>
                            <p:childTnLst>
                              <p:par>
                                <p:cTn id="111" presetID="1" presetClass="entr" presetSubtype="0" fill="hold" grpId="3" nodeType="clickEffect">
                                  <p:stCondLst>
                                    <p:cond delay="0"/>
                                  </p:stCondLst>
                                  <p:childTnLst>
                                    <p:set>
                                      <p:cBhvr>
                                        <p:cTn id="112" dur="1" fill="hold">
                                          <p:stCondLst>
                                            <p:cond delay="0"/>
                                          </p:stCondLst>
                                        </p:cTn>
                                        <p:tgtEl>
                                          <p:spTgt spid="784473"/>
                                        </p:tgtEl>
                                        <p:attrNameLst>
                                          <p:attrName>style.visibility</p:attrName>
                                        </p:attrNameLst>
                                      </p:cBhvr>
                                      <p:to>
                                        <p:strVal val="visible"/>
                                      </p:to>
                                    </p:set>
                                  </p:childTnLst>
                                  <p:subTnLst>
                                    <p:set>
                                      <p:cBhvr override="childStyle">
                                        <p:cTn dur="1" fill="hold" display="0" masterRel="nextClick" afterEffect="1"/>
                                        <p:tgtEl>
                                          <p:spTgt spid="784473"/>
                                        </p:tgtEl>
                                        <p:attrNameLst>
                                          <p:attrName>style.visibility</p:attrName>
                                        </p:attrNameLst>
                                      </p:cBhvr>
                                      <p:to>
                                        <p:strVal val="hidden"/>
                                      </p:to>
                                    </p:set>
                                  </p:subTnLst>
                                </p:cTn>
                              </p:par>
                            </p:childTnLst>
                          </p:cTn>
                        </p:par>
                      </p:childTnLst>
                    </p:cTn>
                  </p:par>
                  <p:par>
                    <p:cTn id="113" fill="hold" nodeType="clickPar">
                      <p:stCondLst>
                        <p:cond delay="indefinite"/>
                      </p:stCondLst>
                      <p:childTnLst>
                        <p:par>
                          <p:cTn id="114" fill="hold" nodeType="withGroup">
                            <p:stCondLst>
                              <p:cond delay="0"/>
                            </p:stCondLst>
                            <p:childTnLst>
                              <p:par>
                                <p:cTn id="115" presetID="1" presetClass="entr" presetSubtype="0" fill="hold" nodeType="clickEffect">
                                  <p:stCondLst>
                                    <p:cond delay="0"/>
                                  </p:stCondLst>
                                  <p:childTnLst>
                                    <p:set>
                                      <p:cBhvr>
                                        <p:cTn id="116" dur="1" fill="hold">
                                          <p:stCondLst>
                                            <p:cond delay="0"/>
                                          </p:stCondLst>
                                        </p:cTn>
                                        <p:tgtEl>
                                          <p:spTgt spid="784457"/>
                                        </p:tgtEl>
                                        <p:attrNameLst>
                                          <p:attrName>style.visibility</p:attrName>
                                        </p:attrNameLst>
                                      </p:cBhvr>
                                      <p:to>
                                        <p:strVal val="visible"/>
                                      </p:to>
                                    </p:set>
                                  </p:childTnLst>
                                </p:cTn>
                              </p:par>
                              <p:par>
                                <p:cTn id="117" presetID="1" presetClass="entr" presetSubtype="0" fill="hold" grpId="3" nodeType="withEffect">
                                  <p:stCondLst>
                                    <p:cond delay="0"/>
                                  </p:stCondLst>
                                  <p:childTnLst>
                                    <p:set>
                                      <p:cBhvr>
                                        <p:cTn id="118" dur="1" fill="hold">
                                          <p:stCondLst>
                                            <p:cond delay="0"/>
                                          </p:stCondLst>
                                        </p:cTn>
                                        <p:tgtEl>
                                          <p:spTgt spid="784476"/>
                                        </p:tgtEl>
                                        <p:attrNameLst>
                                          <p:attrName>style.visibility</p:attrName>
                                        </p:attrNameLst>
                                      </p:cBhvr>
                                      <p:to>
                                        <p:strVal val="visible"/>
                                      </p:to>
                                    </p:set>
                                  </p:childTnLst>
                                  <p:subTnLst>
                                    <p:set>
                                      <p:cBhvr override="childStyle">
                                        <p:cTn dur="1" fill="hold" display="0" masterRel="nextClick" afterEffect="1"/>
                                        <p:tgtEl>
                                          <p:spTgt spid="784476"/>
                                        </p:tgtEl>
                                        <p:attrNameLst>
                                          <p:attrName>style.visibility</p:attrName>
                                        </p:attrNameLst>
                                      </p:cBhvr>
                                      <p:to>
                                        <p:strVal val="hidden"/>
                                      </p:to>
                                    </p:set>
                                  </p:subTnLst>
                                </p:cTn>
                              </p:par>
                            </p:childTnLst>
                          </p:cTn>
                        </p:par>
                      </p:childTnLst>
                    </p:cTn>
                  </p:par>
                  <p:par>
                    <p:cTn id="119" fill="hold" nodeType="clickPar">
                      <p:stCondLst>
                        <p:cond delay="indefinite"/>
                      </p:stCondLst>
                      <p:childTnLst>
                        <p:par>
                          <p:cTn id="120" fill="hold" nodeType="withGroup">
                            <p:stCondLst>
                              <p:cond delay="0"/>
                            </p:stCondLst>
                            <p:childTnLst>
                              <p:par>
                                <p:cTn id="121" presetID="1" presetClass="entr" presetSubtype="0" fill="hold" nodeType="clickEffect">
                                  <p:stCondLst>
                                    <p:cond delay="0"/>
                                  </p:stCondLst>
                                  <p:childTnLst>
                                    <p:set>
                                      <p:cBhvr>
                                        <p:cTn id="122" dur="1" fill="hold">
                                          <p:stCondLst>
                                            <p:cond delay="0"/>
                                          </p:stCondLst>
                                        </p:cTn>
                                        <p:tgtEl>
                                          <p:spTgt spid="784433"/>
                                        </p:tgtEl>
                                        <p:attrNameLst>
                                          <p:attrName>style.visibility</p:attrName>
                                        </p:attrNameLst>
                                      </p:cBhvr>
                                      <p:to>
                                        <p:strVal val="visible"/>
                                      </p:to>
                                    </p:set>
                                  </p:childTnLst>
                                </p:cTn>
                              </p:par>
                              <p:par>
                                <p:cTn id="123" presetID="1" presetClass="entr" presetSubtype="0" fill="hold" grpId="4" nodeType="withEffect">
                                  <p:stCondLst>
                                    <p:cond delay="0"/>
                                  </p:stCondLst>
                                  <p:childTnLst>
                                    <p:set>
                                      <p:cBhvr>
                                        <p:cTn id="124" dur="1" fill="hold">
                                          <p:stCondLst>
                                            <p:cond delay="0"/>
                                          </p:stCondLst>
                                        </p:cTn>
                                        <p:tgtEl>
                                          <p:spTgt spid="784475"/>
                                        </p:tgtEl>
                                        <p:attrNameLst>
                                          <p:attrName>style.visibility</p:attrName>
                                        </p:attrNameLst>
                                      </p:cBhvr>
                                      <p:to>
                                        <p:strVal val="visible"/>
                                      </p:to>
                                    </p:set>
                                  </p:childTnLst>
                                  <p:subTnLst>
                                    <p:set>
                                      <p:cBhvr override="childStyle">
                                        <p:cTn dur="1" fill="hold" display="0" masterRel="nextClick" afterEffect="1"/>
                                        <p:tgtEl>
                                          <p:spTgt spid="784475"/>
                                        </p:tgtEl>
                                        <p:attrNameLst>
                                          <p:attrName>style.visibility</p:attrName>
                                        </p:attrNameLst>
                                      </p:cBhvr>
                                      <p:to>
                                        <p:strVal val="hidden"/>
                                      </p:to>
                                    </p:set>
                                  </p:subTnLst>
                                </p:cTn>
                              </p:par>
                            </p:childTnLst>
                          </p:cTn>
                        </p:par>
                      </p:childTnLst>
                    </p:cTn>
                  </p:par>
                  <p:par>
                    <p:cTn id="125" fill="hold" nodeType="clickPar">
                      <p:stCondLst>
                        <p:cond delay="indefinite"/>
                      </p:stCondLst>
                      <p:childTnLst>
                        <p:par>
                          <p:cTn id="126" fill="hold" nodeType="withGroup">
                            <p:stCondLst>
                              <p:cond delay="0"/>
                            </p:stCondLst>
                            <p:childTnLst>
                              <p:par>
                                <p:cTn id="127" presetID="1" presetClass="entr" presetSubtype="0" fill="hold" grpId="4" nodeType="clickEffect">
                                  <p:stCondLst>
                                    <p:cond delay="0"/>
                                  </p:stCondLst>
                                  <p:childTnLst>
                                    <p:set>
                                      <p:cBhvr>
                                        <p:cTn id="128" dur="1" fill="hold">
                                          <p:stCondLst>
                                            <p:cond delay="0"/>
                                          </p:stCondLst>
                                        </p:cTn>
                                        <p:tgtEl>
                                          <p:spTgt spid="784473"/>
                                        </p:tgtEl>
                                        <p:attrNameLst>
                                          <p:attrName>style.visibility</p:attrName>
                                        </p:attrNameLst>
                                      </p:cBhvr>
                                      <p:to>
                                        <p:strVal val="visible"/>
                                      </p:to>
                                    </p:set>
                                  </p:childTnLst>
                                  <p:subTnLst>
                                    <p:set>
                                      <p:cBhvr override="childStyle">
                                        <p:cTn dur="1" fill="hold" display="0" masterRel="nextClick" afterEffect="1"/>
                                        <p:tgtEl>
                                          <p:spTgt spid="784473"/>
                                        </p:tgtEl>
                                        <p:attrNameLst>
                                          <p:attrName>style.visibility</p:attrName>
                                        </p:attrNameLst>
                                      </p:cBhvr>
                                      <p:to>
                                        <p:strVal val="hidden"/>
                                      </p:to>
                                    </p:set>
                                  </p:subTnLst>
                                </p:cTn>
                              </p:par>
                            </p:childTnLst>
                          </p:cTn>
                        </p:par>
                      </p:childTnLst>
                    </p:cTn>
                  </p:par>
                  <p:par>
                    <p:cTn id="129" fill="hold" nodeType="clickPar">
                      <p:stCondLst>
                        <p:cond delay="indefinite"/>
                      </p:stCondLst>
                      <p:childTnLst>
                        <p:par>
                          <p:cTn id="130" fill="hold" nodeType="withGroup">
                            <p:stCondLst>
                              <p:cond delay="0"/>
                            </p:stCondLst>
                            <p:childTnLst>
                              <p:par>
                                <p:cTn id="131" presetID="1" presetClass="entr" presetSubtype="0" fill="hold" nodeType="clickEffect">
                                  <p:stCondLst>
                                    <p:cond delay="0"/>
                                  </p:stCondLst>
                                  <p:childTnLst>
                                    <p:set>
                                      <p:cBhvr>
                                        <p:cTn id="132" dur="1" fill="hold">
                                          <p:stCondLst>
                                            <p:cond delay="0"/>
                                          </p:stCondLst>
                                        </p:cTn>
                                        <p:tgtEl>
                                          <p:spTgt spid="784460"/>
                                        </p:tgtEl>
                                        <p:attrNameLst>
                                          <p:attrName>style.visibility</p:attrName>
                                        </p:attrNameLst>
                                      </p:cBhvr>
                                      <p:to>
                                        <p:strVal val="visible"/>
                                      </p:to>
                                    </p:set>
                                  </p:childTnLst>
                                </p:cTn>
                              </p:par>
                              <p:par>
                                <p:cTn id="133" presetID="1" presetClass="entr" presetSubtype="0" fill="hold" grpId="4" nodeType="withEffect">
                                  <p:stCondLst>
                                    <p:cond delay="0"/>
                                  </p:stCondLst>
                                  <p:childTnLst>
                                    <p:set>
                                      <p:cBhvr>
                                        <p:cTn id="134" dur="1" fill="hold">
                                          <p:stCondLst>
                                            <p:cond delay="0"/>
                                          </p:stCondLst>
                                        </p:cTn>
                                        <p:tgtEl>
                                          <p:spTgt spid="784476"/>
                                        </p:tgtEl>
                                        <p:attrNameLst>
                                          <p:attrName>style.visibility</p:attrName>
                                        </p:attrNameLst>
                                      </p:cBhvr>
                                      <p:to>
                                        <p:strVal val="visible"/>
                                      </p:to>
                                    </p:set>
                                  </p:childTnLst>
                                  <p:subTnLst>
                                    <p:set>
                                      <p:cBhvr override="childStyle">
                                        <p:cTn dur="1" fill="hold" display="0" masterRel="nextClick" afterEffect="1"/>
                                        <p:tgtEl>
                                          <p:spTgt spid="784476"/>
                                        </p:tgtEl>
                                        <p:attrNameLst>
                                          <p:attrName>style.visibility</p:attrName>
                                        </p:attrNameLst>
                                      </p:cBhvr>
                                      <p:to>
                                        <p:strVal val="hidden"/>
                                      </p:to>
                                    </p:set>
                                  </p:subTnLst>
                                </p:cTn>
                              </p:par>
                            </p:childTnLst>
                          </p:cTn>
                        </p:par>
                      </p:childTnLst>
                    </p:cTn>
                  </p:par>
                  <p:par>
                    <p:cTn id="135" fill="hold" nodeType="clickPar">
                      <p:stCondLst>
                        <p:cond delay="indefinite"/>
                      </p:stCondLst>
                      <p:childTnLst>
                        <p:par>
                          <p:cTn id="136" fill="hold" nodeType="withGroup">
                            <p:stCondLst>
                              <p:cond delay="0"/>
                            </p:stCondLst>
                            <p:childTnLst>
                              <p:par>
                                <p:cTn id="137" presetID="1" presetClass="entr" presetSubtype="0" fill="hold" nodeType="clickEffect">
                                  <p:stCondLst>
                                    <p:cond delay="0"/>
                                  </p:stCondLst>
                                  <p:childTnLst>
                                    <p:set>
                                      <p:cBhvr>
                                        <p:cTn id="138" dur="1" fill="hold">
                                          <p:stCondLst>
                                            <p:cond delay="0"/>
                                          </p:stCondLst>
                                        </p:cTn>
                                        <p:tgtEl>
                                          <p:spTgt spid="784436"/>
                                        </p:tgtEl>
                                        <p:attrNameLst>
                                          <p:attrName>style.visibility</p:attrName>
                                        </p:attrNameLst>
                                      </p:cBhvr>
                                      <p:to>
                                        <p:strVal val="visible"/>
                                      </p:to>
                                    </p:set>
                                  </p:childTnLst>
                                </p:cTn>
                              </p:par>
                              <p:par>
                                <p:cTn id="139" presetID="1" presetClass="entr" presetSubtype="0" fill="hold" grpId="5" nodeType="withEffect">
                                  <p:stCondLst>
                                    <p:cond delay="0"/>
                                  </p:stCondLst>
                                  <p:childTnLst>
                                    <p:set>
                                      <p:cBhvr>
                                        <p:cTn id="140" dur="1" fill="hold">
                                          <p:stCondLst>
                                            <p:cond delay="0"/>
                                          </p:stCondLst>
                                        </p:cTn>
                                        <p:tgtEl>
                                          <p:spTgt spid="784475"/>
                                        </p:tgtEl>
                                        <p:attrNameLst>
                                          <p:attrName>style.visibility</p:attrName>
                                        </p:attrNameLst>
                                      </p:cBhvr>
                                      <p:to>
                                        <p:strVal val="visible"/>
                                      </p:to>
                                    </p:set>
                                  </p:childTnLst>
                                  <p:subTnLst>
                                    <p:set>
                                      <p:cBhvr override="childStyle">
                                        <p:cTn dur="1" fill="hold" display="0" masterRel="nextClick" afterEffect="1"/>
                                        <p:tgtEl>
                                          <p:spTgt spid="784475"/>
                                        </p:tgtEl>
                                        <p:attrNameLst>
                                          <p:attrName>style.visibility</p:attrName>
                                        </p:attrNameLst>
                                      </p:cBhvr>
                                      <p:to>
                                        <p:strVal val="hidden"/>
                                      </p:to>
                                    </p:set>
                                  </p:subTnLst>
                                </p:cTn>
                              </p:par>
                            </p:childTnLst>
                          </p:cTn>
                        </p:par>
                      </p:childTnLst>
                    </p:cTn>
                  </p:par>
                  <p:par>
                    <p:cTn id="141" fill="hold" nodeType="clickPar">
                      <p:stCondLst>
                        <p:cond delay="indefinite"/>
                      </p:stCondLst>
                      <p:childTnLst>
                        <p:par>
                          <p:cTn id="142" fill="hold" nodeType="withGroup">
                            <p:stCondLst>
                              <p:cond delay="0"/>
                            </p:stCondLst>
                            <p:childTnLst>
                              <p:par>
                                <p:cTn id="143" presetID="1" presetClass="entr" presetSubtype="0" fill="hold" grpId="5" nodeType="clickEffect">
                                  <p:stCondLst>
                                    <p:cond delay="0"/>
                                  </p:stCondLst>
                                  <p:childTnLst>
                                    <p:set>
                                      <p:cBhvr>
                                        <p:cTn id="144" dur="1" fill="hold">
                                          <p:stCondLst>
                                            <p:cond delay="0"/>
                                          </p:stCondLst>
                                        </p:cTn>
                                        <p:tgtEl>
                                          <p:spTgt spid="784473"/>
                                        </p:tgtEl>
                                        <p:attrNameLst>
                                          <p:attrName>style.visibility</p:attrName>
                                        </p:attrNameLst>
                                      </p:cBhvr>
                                      <p:to>
                                        <p:strVal val="visible"/>
                                      </p:to>
                                    </p:set>
                                  </p:childTnLst>
                                  <p:subTnLst>
                                    <p:set>
                                      <p:cBhvr override="childStyle">
                                        <p:cTn dur="1" fill="hold" display="0" masterRel="nextClick" afterEffect="1"/>
                                        <p:tgtEl>
                                          <p:spTgt spid="784473"/>
                                        </p:tgtEl>
                                        <p:attrNameLst>
                                          <p:attrName>style.visibility</p:attrName>
                                        </p:attrNameLst>
                                      </p:cBhvr>
                                      <p:to>
                                        <p:strVal val="hidden"/>
                                      </p:to>
                                    </p:set>
                                  </p:subTnLst>
                                </p:cTn>
                              </p:par>
                            </p:childTnLst>
                          </p:cTn>
                        </p:par>
                      </p:childTnLst>
                    </p:cTn>
                  </p:par>
                  <p:par>
                    <p:cTn id="145" fill="hold" nodeType="clickPar">
                      <p:stCondLst>
                        <p:cond delay="indefinite"/>
                      </p:stCondLst>
                      <p:childTnLst>
                        <p:par>
                          <p:cTn id="146" fill="hold" nodeType="withGroup">
                            <p:stCondLst>
                              <p:cond delay="0"/>
                            </p:stCondLst>
                            <p:childTnLst>
                              <p:par>
                                <p:cTn id="147" presetID="1" presetClass="entr" presetSubtype="0" fill="hold" nodeType="clickEffect">
                                  <p:stCondLst>
                                    <p:cond delay="0"/>
                                  </p:stCondLst>
                                  <p:childTnLst>
                                    <p:set>
                                      <p:cBhvr>
                                        <p:cTn id="148" dur="1" fill="hold">
                                          <p:stCondLst>
                                            <p:cond delay="0"/>
                                          </p:stCondLst>
                                        </p:cTn>
                                        <p:tgtEl>
                                          <p:spTgt spid="784463"/>
                                        </p:tgtEl>
                                        <p:attrNameLst>
                                          <p:attrName>style.visibility</p:attrName>
                                        </p:attrNameLst>
                                      </p:cBhvr>
                                      <p:to>
                                        <p:strVal val="visible"/>
                                      </p:to>
                                    </p:set>
                                  </p:childTnLst>
                                </p:cTn>
                              </p:par>
                              <p:par>
                                <p:cTn id="149" presetID="1" presetClass="entr" presetSubtype="0" fill="hold" grpId="5" nodeType="withEffect">
                                  <p:stCondLst>
                                    <p:cond delay="0"/>
                                  </p:stCondLst>
                                  <p:childTnLst>
                                    <p:set>
                                      <p:cBhvr>
                                        <p:cTn id="150" dur="1" fill="hold">
                                          <p:stCondLst>
                                            <p:cond delay="0"/>
                                          </p:stCondLst>
                                        </p:cTn>
                                        <p:tgtEl>
                                          <p:spTgt spid="784476"/>
                                        </p:tgtEl>
                                        <p:attrNameLst>
                                          <p:attrName>style.visibility</p:attrName>
                                        </p:attrNameLst>
                                      </p:cBhvr>
                                      <p:to>
                                        <p:strVal val="visible"/>
                                      </p:to>
                                    </p:set>
                                  </p:childTnLst>
                                  <p:subTnLst>
                                    <p:set>
                                      <p:cBhvr override="childStyle">
                                        <p:cTn dur="1" fill="hold" display="0" masterRel="nextClick" afterEffect="1"/>
                                        <p:tgtEl>
                                          <p:spTgt spid="784476"/>
                                        </p:tgtEl>
                                        <p:attrNameLst>
                                          <p:attrName>style.visibility</p:attrName>
                                        </p:attrNameLst>
                                      </p:cBhvr>
                                      <p:to>
                                        <p:strVal val="hidden"/>
                                      </p:to>
                                    </p:set>
                                  </p:subTnLst>
                                </p:cTn>
                              </p:par>
                            </p:childTnLst>
                          </p:cTn>
                        </p:par>
                      </p:childTnLst>
                    </p:cTn>
                  </p:par>
                  <p:par>
                    <p:cTn id="151" fill="hold" nodeType="clickPar">
                      <p:stCondLst>
                        <p:cond delay="indefinite"/>
                      </p:stCondLst>
                      <p:childTnLst>
                        <p:par>
                          <p:cTn id="152" fill="hold" nodeType="withGroup">
                            <p:stCondLst>
                              <p:cond delay="0"/>
                            </p:stCondLst>
                            <p:childTnLst>
                              <p:par>
                                <p:cTn id="153" presetID="1" presetClass="entr" presetSubtype="0" fill="hold" nodeType="clickEffect">
                                  <p:stCondLst>
                                    <p:cond delay="0"/>
                                  </p:stCondLst>
                                  <p:childTnLst>
                                    <p:set>
                                      <p:cBhvr>
                                        <p:cTn id="154" dur="1" fill="hold">
                                          <p:stCondLst>
                                            <p:cond delay="0"/>
                                          </p:stCondLst>
                                        </p:cTn>
                                        <p:tgtEl>
                                          <p:spTgt spid="784439"/>
                                        </p:tgtEl>
                                        <p:attrNameLst>
                                          <p:attrName>style.visibility</p:attrName>
                                        </p:attrNameLst>
                                      </p:cBhvr>
                                      <p:to>
                                        <p:strVal val="visible"/>
                                      </p:to>
                                    </p:set>
                                  </p:childTnLst>
                                </p:cTn>
                              </p:par>
                              <p:par>
                                <p:cTn id="155" presetID="1" presetClass="entr" presetSubtype="0" fill="hold" grpId="6" nodeType="withEffect">
                                  <p:stCondLst>
                                    <p:cond delay="0"/>
                                  </p:stCondLst>
                                  <p:childTnLst>
                                    <p:set>
                                      <p:cBhvr>
                                        <p:cTn id="156" dur="1" fill="hold">
                                          <p:stCondLst>
                                            <p:cond delay="0"/>
                                          </p:stCondLst>
                                        </p:cTn>
                                        <p:tgtEl>
                                          <p:spTgt spid="784475"/>
                                        </p:tgtEl>
                                        <p:attrNameLst>
                                          <p:attrName>style.visibility</p:attrName>
                                        </p:attrNameLst>
                                      </p:cBhvr>
                                      <p:to>
                                        <p:strVal val="visible"/>
                                      </p:to>
                                    </p:set>
                                  </p:childTnLst>
                                  <p:subTnLst>
                                    <p:set>
                                      <p:cBhvr override="childStyle">
                                        <p:cTn dur="1" fill="hold" display="0" masterRel="nextClick" afterEffect="1"/>
                                        <p:tgtEl>
                                          <p:spTgt spid="784475"/>
                                        </p:tgtEl>
                                        <p:attrNameLst>
                                          <p:attrName>style.visibility</p:attrName>
                                        </p:attrNameLst>
                                      </p:cBhvr>
                                      <p:to>
                                        <p:strVal val="hidden"/>
                                      </p:to>
                                    </p:set>
                                  </p:subTnLst>
                                </p:cTn>
                              </p:par>
                            </p:childTnLst>
                          </p:cTn>
                        </p:par>
                      </p:childTnLst>
                    </p:cTn>
                  </p:par>
                  <p:par>
                    <p:cTn id="157" fill="hold" nodeType="clickPar">
                      <p:stCondLst>
                        <p:cond delay="indefinite"/>
                      </p:stCondLst>
                      <p:childTnLst>
                        <p:par>
                          <p:cTn id="158" fill="hold" nodeType="withGroup">
                            <p:stCondLst>
                              <p:cond delay="0"/>
                            </p:stCondLst>
                            <p:childTnLst>
                              <p:par>
                                <p:cTn id="159" presetID="1" presetClass="entr" presetSubtype="0" fill="hold" grpId="6" nodeType="clickEffect">
                                  <p:stCondLst>
                                    <p:cond delay="0"/>
                                  </p:stCondLst>
                                  <p:childTnLst>
                                    <p:set>
                                      <p:cBhvr>
                                        <p:cTn id="160" dur="1" fill="hold">
                                          <p:stCondLst>
                                            <p:cond delay="0"/>
                                          </p:stCondLst>
                                        </p:cTn>
                                        <p:tgtEl>
                                          <p:spTgt spid="784473"/>
                                        </p:tgtEl>
                                        <p:attrNameLst>
                                          <p:attrName>style.visibility</p:attrName>
                                        </p:attrNameLst>
                                      </p:cBhvr>
                                      <p:to>
                                        <p:strVal val="visible"/>
                                      </p:to>
                                    </p:set>
                                  </p:childTnLst>
                                  <p:subTnLst>
                                    <p:set>
                                      <p:cBhvr override="childStyle">
                                        <p:cTn dur="1" fill="hold" display="0" masterRel="nextClick" afterEffect="1"/>
                                        <p:tgtEl>
                                          <p:spTgt spid="784473"/>
                                        </p:tgtEl>
                                        <p:attrNameLst>
                                          <p:attrName>style.visibility</p:attrName>
                                        </p:attrNameLst>
                                      </p:cBhvr>
                                      <p:to>
                                        <p:strVal val="hidden"/>
                                      </p:to>
                                    </p:set>
                                  </p:subTnLst>
                                </p:cTn>
                              </p:par>
                            </p:childTnLst>
                          </p:cTn>
                        </p:par>
                      </p:childTnLst>
                    </p:cTn>
                  </p:par>
                  <p:par>
                    <p:cTn id="161" fill="hold" nodeType="clickPar">
                      <p:stCondLst>
                        <p:cond delay="indefinite"/>
                      </p:stCondLst>
                      <p:childTnLst>
                        <p:par>
                          <p:cTn id="162" fill="hold" nodeType="withGroup">
                            <p:stCondLst>
                              <p:cond delay="0"/>
                            </p:stCondLst>
                            <p:childTnLst>
                              <p:par>
                                <p:cTn id="163" presetID="1" presetClass="entr" presetSubtype="0" fill="hold" nodeType="clickEffect">
                                  <p:stCondLst>
                                    <p:cond delay="0"/>
                                  </p:stCondLst>
                                  <p:childTnLst>
                                    <p:set>
                                      <p:cBhvr>
                                        <p:cTn id="164" dur="1" fill="hold">
                                          <p:stCondLst>
                                            <p:cond delay="0"/>
                                          </p:stCondLst>
                                        </p:cTn>
                                        <p:tgtEl>
                                          <p:spTgt spid="784466"/>
                                        </p:tgtEl>
                                        <p:attrNameLst>
                                          <p:attrName>style.visibility</p:attrName>
                                        </p:attrNameLst>
                                      </p:cBhvr>
                                      <p:to>
                                        <p:strVal val="visible"/>
                                      </p:to>
                                    </p:set>
                                  </p:childTnLst>
                                </p:cTn>
                              </p:par>
                              <p:par>
                                <p:cTn id="165" presetID="1" presetClass="entr" presetSubtype="0" fill="hold" grpId="6" nodeType="withEffect">
                                  <p:stCondLst>
                                    <p:cond delay="0"/>
                                  </p:stCondLst>
                                  <p:childTnLst>
                                    <p:set>
                                      <p:cBhvr>
                                        <p:cTn id="166" dur="1" fill="hold">
                                          <p:stCondLst>
                                            <p:cond delay="0"/>
                                          </p:stCondLst>
                                        </p:cTn>
                                        <p:tgtEl>
                                          <p:spTgt spid="784476"/>
                                        </p:tgtEl>
                                        <p:attrNameLst>
                                          <p:attrName>style.visibility</p:attrName>
                                        </p:attrNameLst>
                                      </p:cBhvr>
                                      <p:to>
                                        <p:strVal val="visible"/>
                                      </p:to>
                                    </p:set>
                                  </p:childTnLst>
                                  <p:subTnLst>
                                    <p:set>
                                      <p:cBhvr override="childStyle">
                                        <p:cTn dur="1" fill="hold" display="0" masterRel="nextClick" afterEffect="1"/>
                                        <p:tgtEl>
                                          <p:spTgt spid="784476"/>
                                        </p:tgtEl>
                                        <p:attrNameLst>
                                          <p:attrName>style.visibility</p:attrName>
                                        </p:attrNameLst>
                                      </p:cBhvr>
                                      <p:to>
                                        <p:strVal val="hidden"/>
                                      </p:to>
                                    </p:set>
                                  </p:subTnLst>
                                </p:cTn>
                              </p:par>
                            </p:childTnLst>
                          </p:cTn>
                        </p:par>
                      </p:childTnLst>
                    </p:cTn>
                  </p:par>
                  <p:par>
                    <p:cTn id="167" fill="hold" nodeType="clickPar">
                      <p:stCondLst>
                        <p:cond delay="indefinite"/>
                      </p:stCondLst>
                      <p:childTnLst>
                        <p:par>
                          <p:cTn id="168" fill="hold" nodeType="withGroup">
                            <p:stCondLst>
                              <p:cond delay="0"/>
                            </p:stCondLst>
                            <p:childTnLst>
                              <p:par>
                                <p:cTn id="169" presetID="1" presetClass="entr" presetSubtype="0" fill="hold" nodeType="clickEffect">
                                  <p:stCondLst>
                                    <p:cond delay="0"/>
                                  </p:stCondLst>
                                  <p:childTnLst>
                                    <p:set>
                                      <p:cBhvr>
                                        <p:cTn id="170" dur="1" fill="hold">
                                          <p:stCondLst>
                                            <p:cond delay="0"/>
                                          </p:stCondLst>
                                        </p:cTn>
                                        <p:tgtEl>
                                          <p:spTgt spid="784442"/>
                                        </p:tgtEl>
                                        <p:attrNameLst>
                                          <p:attrName>style.visibility</p:attrName>
                                        </p:attrNameLst>
                                      </p:cBhvr>
                                      <p:to>
                                        <p:strVal val="visible"/>
                                      </p:to>
                                    </p:set>
                                  </p:childTnLst>
                                </p:cTn>
                              </p:par>
                              <p:par>
                                <p:cTn id="171" presetID="1" presetClass="entr" presetSubtype="0" fill="hold" grpId="7" nodeType="withEffect">
                                  <p:stCondLst>
                                    <p:cond delay="0"/>
                                  </p:stCondLst>
                                  <p:childTnLst>
                                    <p:set>
                                      <p:cBhvr>
                                        <p:cTn id="172" dur="1" fill="hold">
                                          <p:stCondLst>
                                            <p:cond delay="0"/>
                                          </p:stCondLst>
                                        </p:cTn>
                                        <p:tgtEl>
                                          <p:spTgt spid="784475"/>
                                        </p:tgtEl>
                                        <p:attrNameLst>
                                          <p:attrName>style.visibility</p:attrName>
                                        </p:attrNameLst>
                                      </p:cBhvr>
                                      <p:to>
                                        <p:strVal val="visible"/>
                                      </p:to>
                                    </p:set>
                                  </p:childTnLst>
                                  <p:subTnLst>
                                    <p:set>
                                      <p:cBhvr override="childStyle">
                                        <p:cTn dur="1" fill="hold" display="0" masterRel="nextClick" afterEffect="1"/>
                                        <p:tgtEl>
                                          <p:spTgt spid="784475"/>
                                        </p:tgtEl>
                                        <p:attrNameLst>
                                          <p:attrName>style.visibility</p:attrName>
                                        </p:attrNameLst>
                                      </p:cBhvr>
                                      <p:to>
                                        <p:strVal val="hidden"/>
                                      </p:to>
                                    </p:set>
                                  </p:subTnLst>
                                </p:cTn>
                              </p:par>
                            </p:childTnLst>
                          </p:cTn>
                        </p:par>
                      </p:childTnLst>
                    </p:cTn>
                  </p:par>
                  <p:par>
                    <p:cTn id="173" fill="hold" nodeType="clickPar">
                      <p:stCondLst>
                        <p:cond delay="indefinite"/>
                      </p:stCondLst>
                      <p:childTnLst>
                        <p:par>
                          <p:cTn id="174" fill="hold" nodeType="withGroup">
                            <p:stCondLst>
                              <p:cond delay="0"/>
                            </p:stCondLst>
                            <p:childTnLst>
                              <p:par>
                                <p:cTn id="175" presetID="1" presetClass="entr" presetSubtype="0" fill="hold" grpId="7" nodeType="clickEffect">
                                  <p:stCondLst>
                                    <p:cond delay="0"/>
                                  </p:stCondLst>
                                  <p:childTnLst>
                                    <p:set>
                                      <p:cBhvr>
                                        <p:cTn id="176" dur="1" fill="hold">
                                          <p:stCondLst>
                                            <p:cond delay="0"/>
                                          </p:stCondLst>
                                        </p:cTn>
                                        <p:tgtEl>
                                          <p:spTgt spid="784473"/>
                                        </p:tgtEl>
                                        <p:attrNameLst>
                                          <p:attrName>style.visibility</p:attrName>
                                        </p:attrNameLst>
                                      </p:cBhvr>
                                      <p:to>
                                        <p:strVal val="visible"/>
                                      </p:to>
                                    </p:set>
                                  </p:childTnLst>
                                  <p:subTnLst>
                                    <p:set>
                                      <p:cBhvr override="childStyle">
                                        <p:cTn dur="1" fill="hold" display="0" masterRel="nextClick" afterEffect="1"/>
                                        <p:tgtEl>
                                          <p:spTgt spid="784473"/>
                                        </p:tgtEl>
                                        <p:attrNameLst>
                                          <p:attrName>style.visibility</p:attrName>
                                        </p:attrNameLst>
                                      </p:cBhvr>
                                      <p:to>
                                        <p:strVal val="hidden"/>
                                      </p:to>
                                    </p:set>
                                  </p:subTnLst>
                                </p:cTn>
                              </p:par>
                            </p:childTnLst>
                          </p:cTn>
                        </p:par>
                      </p:childTnLst>
                    </p:cTn>
                  </p:par>
                  <p:par>
                    <p:cTn id="177" fill="hold" nodeType="clickPar">
                      <p:stCondLst>
                        <p:cond delay="indefinite"/>
                      </p:stCondLst>
                      <p:childTnLst>
                        <p:par>
                          <p:cTn id="178" fill="hold" nodeType="withGroup">
                            <p:stCondLst>
                              <p:cond delay="0"/>
                            </p:stCondLst>
                            <p:childTnLst>
                              <p:par>
                                <p:cTn id="179" presetID="1" presetClass="entr" presetSubtype="0" fill="hold" nodeType="clickEffect">
                                  <p:stCondLst>
                                    <p:cond delay="0"/>
                                  </p:stCondLst>
                                  <p:childTnLst>
                                    <p:set>
                                      <p:cBhvr>
                                        <p:cTn id="180" dur="1" fill="hold">
                                          <p:stCondLst>
                                            <p:cond delay="0"/>
                                          </p:stCondLst>
                                        </p:cTn>
                                        <p:tgtEl>
                                          <p:spTgt spid="784469"/>
                                        </p:tgtEl>
                                        <p:attrNameLst>
                                          <p:attrName>style.visibility</p:attrName>
                                        </p:attrNameLst>
                                      </p:cBhvr>
                                      <p:to>
                                        <p:strVal val="visible"/>
                                      </p:to>
                                    </p:set>
                                  </p:childTnLst>
                                </p:cTn>
                              </p:par>
                              <p:par>
                                <p:cTn id="181" presetID="1" presetClass="entr" presetSubtype="0" fill="hold" grpId="7" nodeType="withEffect">
                                  <p:stCondLst>
                                    <p:cond delay="0"/>
                                  </p:stCondLst>
                                  <p:childTnLst>
                                    <p:set>
                                      <p:cBhvr>
                                        <p:cTn id="182" dur="1" fill="hold">
                                          <p:stCondLst>
                                            <p:cond delay="0"/>
                                          </p:stCondLst>
                                        </p:cTn>
                                        <p:tgtEl>
                                          <p:spTgt spid="784476"/>
                                        </p:tgtEl>
                                        <p:attrNameLst>
                                          <p:attrName>style.visibility</p:attrName>
                                        </p:attrNameLst>
                                      </p:cBhvr>
                                      <p:to>
                                        <p:strVal val="visible"/>
                                      </p:to>
                                    </p:set>
                                  </p:childTnLst>
                                  <p:subTnLst>
                                    <p:set>
                                      <p:cBhvr override="childStyle">
                                        <p:cTn dur="1" fill="hold" display="0" masterRel="nextClick" afterEffect="1"/>
                                        <p:tgtEl>
                                          <p:spTgt spid="784476"/>
                                        </p:tgtEl>
                                        <p:attrNameLst>
                                          <p:attrName>style.visibility</p:attrName>
                                        </p:attrNameLst>
                                      </p:cBhvr>
                                      <p:to>
                                        <p:strVal val="hidden"/>
                                      </p:to>
                                    </p:set>
                                  </p:subTnLst>
                                </p:cTn>
                              </p:par>
                            </p:childTnLst>
                          </p:cTn>
                        </p:par>
                      </p:childTnLst>
                    </p:cTn>
                  </p:par>
                  <p:par>
                    <p:cTn id="183" fill="hold" nodeType="clickPar">
                      <p:stCondLst>
                        <p:cond delay="indefinite"/>
                      </p:stCondLst>
                      <p:childTnLst>
                        <p:par>
                          <p:cTn id="184" fill="hold" nodeType="withGroup">
                            <p:stCondLst>
                              <p:cond delay="0"/>
                            </p:stCondLst>
                            <p:childTnLst>
                              <p:par>
                                <p:cTn id="185" presetID="1" presetClass="entr" presetSubtype="0" fill="hold" nodeType="clickEffect">
                                  <p:stCondLst>
                                    <p:cond delay="0"/>
                                  </p:stCondLst>
                                  <p:childTnLst>
                                    <p:set>
                                      <p:cBhvr>
                                        <p:cTn id="186" dur="1" fill="hold">
                                          <p:stCondLst>
                                            <p:cond delay="0"/>
                                          </p:stCondLst>
                                        </p:cTn>
                                        <p:tgtEl>
                                          <p:spTgt spid="784445"/>
                                        </p:tgtEl>
                                        <p:attrNameLst>
                                          <p:attrName>style.visibility</p:attrName>
                                        </p:attrNameLst>
                                      </p:cBhvr>
                                      <p:to>
                                        <p:strVal val="visible"/>
                                      </p:to>
                                    </p:set>
                                  </p:childTnLst>
                                </p:cTn>
                              </p:par>
                            </p:childTnLst>
                          </p:cTn>
                        </p:par>
                        <p:par>
                          <p:cTn id="187" fill="hold" nodeType="afterGroup">
                            <p:stCondLst>
                              <p:cond delay="0"/>
                            </p:stCondLst>
                            <p:childTnLst>
                              <p:par>
                                <p:cTn id="188" presetID="1" presetClass="entr" presetSubtype="0" fill="hold" grpId="8" nodeType="afterEffect">
                                  <p:stCondLst>
                                    <p:cond delay="0"/>
                                  </p:stCondLst>
                                  <p:childTnLst>
                                    <p:set>
                                      <p:cBhvr>
                                        <p:cTn id="189" dur="1" fill="hold">
                                          <p:stCondLst>
                                            <p:cond delay="0"/>
                                          </p:stCondLst>
                                        </p:cTn>
                                        <p:tgtEl>
                                          <p:spTgt spid="784475"/>
                                        </p:tgtEl>
                                        <p:attrNameLst>
                                          <p:attrName>style.visibility</p:attrName>
                                        </p:attrNameLst>
                                      </p:cBhvr>
                                      <p:to>
                                        <p:strVal val="visible"/>
                                      </p:to>
                                    </p:set>
                                  </p:childTnLst>
                                  <p:subTnLst>
                                    <p:set>
                                      <p:cBhvr override="childStyle">
                                        <p:cTn dur="1" fill="hold" display="0" masterRel="nextClick" afterEffect="1"/>
                                        <p:tgtEl>
                                          <p:spTgt spid="784475"/>
                                        </p:tgtEl>
                                        <p:attrNameLst>
                                          <p:attrName>style.visibility</p:attrName>
                                        </p:attrNameLst>
                                      </p:cBhvr>
                                      <p:to>
                                        <p:strVal val="hidden"/>
                                      </p:to>
                                    </p:set>
                                  </p:subTnLst>
                                </p:cTn>
                              </p:par>
                            </p:childTnLst>
                          </p:cTn>
                        </p:par>
                      </p:childTnLst>
                    </p:cTn>
                  </p:par>
                  <p:par>
                    <p:cTn id="190" fill="hold" nodeType="clickPar">
                      <p:stCondLst>
                        <p:cond delay="indefinite"/>
                      </p:stCondLst>
                      <p:childTnLst>
                        <p:par>
                          <p:cTn id="191" fill="hold" nodeType="withGroup">
                            <p:stCondLst>
                              <p:cond delay="0"/>
                            </p:stCondLst>
                            <p:childTnLst>
                              <p:par>
                                <p:cTn id="192" presetID="1" presetClass="entr" presetSubtype="0" fill="hold" grpId="0" nodeType="clickEffect">
                                  <p:stCondLst>
                                    <p:cond delay="0"/>
                                  </p:stCondLst>
                                  <p:childTnLst>
                                    <p:set>
                                      <p:cBhvr>
                                        <p:cTn id="193" dur="1" fill="hold">
                                          <p:stCondLst>
                                            <p:cond delay="0"/>
                                          </p:stCondLst>
                                        </p:cTn>
                                        <p:tgtEl>
                                          <p:spTgt spid="784420"/>
                                        </p:tgtEl>
                                        <p:attrNameLst>
                                          <p:attrName>style.visibility</p:attrName>
                                        </p:attrNameLst>
                                      </p:cBhvr>
                                      <p:to>
                                        <p:strVal val="visible"/>
                                      </p:to>
                                    </p:set>
                                  </p:childTnLst>
                                  <p:subTnLst>
                                    <p:set>
                                      <p:cBhvr override="childStyle">
                                        <p:cTn dur="1" fill="hold" display="0" masterRel="nextClick" afterEffect="1"/>
                                        <p:tgtEl>
                                          <p:spTgt spid="784420"/>
                                        </p:tgtEl>
                                        <p:attrNameLst>
                                          <p:attrName>style.visibility</p:attrName>
                                        </p:attrNameLst>
                                      </p:cBhvr>
                                      <p:to>
                                        <p:strVal val="hidden"/>
                                      </p:to>
                                    </p:set>
                                  </p:subTnLst>
                                </p:cTn>
                              </p:par>
                            </p:childTnLst>
                          </p:cTn>
                        </p:par>
                      </p:childTnLst>
                    </p:cTn>
                  </p:par>
                  <p:par>
                    <p:cTn id="194" fill="hold" nodeType="clickPar">
                      <p:stCondLst>
                        <p:cond delay="indefinite"/>
                      </p:stCondLst>
                      <p:childTnLst>
                        <p:par>
                          <p:cTn id="195" fill="hold" nodeType="withGroup">
                            <p:stCondLst>
                              <p:cond delay="0"/>
                            </p:stCondLst>
                            <p:childTnLst>
                              <p:par>
                                <p:cTn id="196" presetID="53" presetClass="exit" presetSubtype="0" fill="hold" nodeType="clickEffect">
                                  <p:stCondLst>
                                    <p:cond delay="0"/>
                                  </p:stCondLst>
                                  <p:childTnLst>
                                    <p:anim calcmode="lin" valueType="num">
                                      <p:cBhvr>
                                        <p:cTn id="197" dur="500"/>
                                        <p:tgtEl>
                                          <p:spTgt spid="784409"/>
                                        </p:tgtEl>
                                        <p:attrNameLst>
                                          <p:attrName>ppt_w</p:attrName>
                                        </p:attrNameLst>
                                      </p:cBhvr>
                                      <p:tavLst>
                                        <p:tav tm="0">
                                          <p:val>
                                            <p:strVal val="ppt_w"/>
                                          </p:val>
                                        </p:tav>
                                        <p:tav tm="100000">
                                          <p:val>
                                            <p:fltVal val="0"/>
                                          </p:val>
                                        </p:tav>
                                      </p:tavLst>
                                    </p:anim>
                                    <p:anim calcmode="lin" valueType="num">
                                      <p:cBhvr>
                                        <p:cTn id="198" dur="500"/>
                                        <p:tgtEl>
                                          <p:spTgt spid="784409"/>
                                        </p:tgtEl>
                                        <p:attrNameLst>
                                          <p:attrName>ppt_h</p:attrName>
                                        </p:attrNameLst>
                                      </p:cBhvr>
                                      <p:tavLst>
                                        <p:tav tm="0">
                                          <p:val>
                                            <p:strVal val="ppt_h"/>
                                          </p:val>
                                        </p:tav>
                                        <p:tav tm="100000">
                                          <p:val>
                                            <p:fltVal val="0"/>
                                          </p:val>
                                        </p:tav>
                                      </p:tavLst>
                                    </p:anim>
                                    <p:animEffect transition="out" filter="fade">
                                      <p:cBhvr>
                                        <p:cTn id="199" dur="500"/>
                                        <p:tgtEl>
                                          <p:spTgt spid="784409"/>
                                        </p:tgtEl>
                                      </p:cBhvr>
                                    </p:animEffect>
                                    <p:set>
                                      <p:cBhvr>
                                        <p:cTn id="200" dur="1" fill="hold">
                                          <p:stCondLst>
                                            <p:cond delay="499"/>
                                          </p:stCondLst>
                                        </p:cTn>
                                        <p:tgtEl>
                                          <p:spTgt spid="784409"/>
                                        </p:tgtEl>
                                        <p:attrNameLst>
                                          <p:attrName>style.visibility</p:attrName>
                                        </p:attrNameLst>
                                      </p:cBhvr>
                                      <p:to>
                                        <p:strVal val="hidden"/>
                                      </p:to>
                                    </p:set>
                                  </p:childTnLst>
                                </p:cTn>
                              </p:par>
                              <p:par>
                                <p:cTn id="201" presetID="1" presetClass="exit" presetSubtype="0" fill="hold" grpId="1" nodeType="withEffect">
                                  <p:stCondLst>
                                    <p:cond delay="0"/>
                                  </p:stCondLst>
                                  <p:childTnLst>
                                    <p:set>
                                      <p:cBhvr>
                                        <p:cTn id="202" dur="1" fill="hold">
                                          <p:stCondLst>
                                            <p:cond delay="0"/>
                                          </p:stCondLst>
                                        </p:cTn>
                                        <p:tgtEl>
                                          <p:spTgt spid="784418"/>
                                        </p:tgtEl>
                                        <p:attrNameLst>
                                          <p:attrName>style.visibility</p:attrName>
                                        </p:attrNameLst>
                                      </p:cBhvr>
                                      <p:to>
                                        <p:strVal val="hidden"/>
                                      </p:to>
                                    </p:set>
                                  </p:childTnLst>
                                </p:cTn>
                              </p:par>
                              <p:par>
                                <p:cTn id="203" presetID="1" presetClass="exit" presetSubtype="0" fill="hold" nodeType="withEffect">
                                  <p:stCondLst>
                                    <p:cond delay="0"/>
                                  </p:stCondLst>
                                  <p:childTnLst>
                                    <p:set>
                                      <p:cBhvr>
                                        <p:cTn id="204" dur="1" fill="hold">
                                          <p:stCondLst>
                                            <p:cond delay="0"/>
                                          </p:stCondLst>
                                        </p:cTn>
                                        <p:tgtEl>
                                          <p:spTgt spid="784421"/>
                                        </p:tgtEl>
                                        <p:attrNameLst>
                                          <p:attrName>style.visibility</p:attrName>
                                        </p:attrNameLst>
                                      </p:cBhvr>
                                      <p:to>
                                        <p:strVal val="hidden"/>
                                      </p:to>
                                    </p:set>
                                  </p:childTnLst>
                                </p:cTn>
                              </p:par>
                              <p:par>
                                <p:cTn id="205" presetID="1" presetClass="exit" presetSubtype="0" fill="hold" nodeType="withEffect">
                                  <p:stCondLst>
                                    <p:cond delay="0"/>
                                  </p:stCondLst>
                                  <p:childTnLst>
                                    <p:set>
                                      <p:cBhvr>
                                        <p:cTn id="206" dur="1" fill="hold">
                                          <p:stCondLst>
                                            <p:cond delay="0"/>
                                          </p:stCondLst>
                                        </p:cTn>
                                        <p:tgtEl>
                                          <p:spTgt spid="784424"/>
                                        </p:tgtEl>
                                        <p:attrNameLst>
                                          <p:attrName>style.visibility</p:attrName>
                                        </p:attrNameLst>
                                      </p:cBhvr>
                                      <p:to>
                                        <p:strVal val="hidden"/>
                                      </p:to>
                                    </p:set>
                                  </p:childTnLst>
                                </p:cTn>
                              </p:par>
                              <p:par>
                                <p:cTn id="207" presetID="1" presetClass="exit" presetSubtype="0" fill="hold" nodeType="withEffect">
                                  <p:stCondLst>
                                    <p:cond delay="0"/>
                                  </p:stCondLst>
                                  <p:childTnLst>
                                    <p:set>
                                      <p:cBhvr>
                                        <p:cTn id="208" dur="1" fill="hold">
                                          <p:stCondLst>
                                            <p:cond delay="0"/>
                                          </p:stCondLst>
                                        </p:cTn>
                                        <p:tgtEl>
                                          <p:spTgt spid="784427"/>
                                        </p:tgtEl>
                                        <p:attrNameLst>
                                          <p:attrName>style.visibility</p:attrName>
                                        </p:attrNameLst>
                                      </p:cBhvr>
                                      <p:to>
                                        <p:strVal val="hidden"/>
                                      </p:to>
                                    </p:set>
                                  </p:childTnLst>
                                </p:cTn>
                              </p:par>
                              <p:par>
                                <p:cTn id="209" presetID="1" presetClass="exit" presetSubtype="0" fill="hold" nodeType="withEffect">
                                  <p:stCondLst>
                                    <p:cond delay="0"/>
                                  </p:stCondLst>
                                  <p:childTnLst>
                                    <p:set>
                                      <p:cBhvr>
                                        <p:cTn id="210" dur="1" fill="hold">
                                          <p:stCondLst>
                                            <p:cond delay="0"/>
                                          </p:stCondLst>
                                        </p:cTn>
                                        <p:tgtEl>
                                          <p:spTgt spid="784430"/>
                                        </p:tgtEl>
                                        <p:attrNameLst>
                                          <p:attrName>style.visibility</p:attrName>
                                        </p:attrNameLst>
                                      </p:cBhvr>
                                      <p:to>
                                        <p:strVal val="hidden"/>
                                      </p:to>
                                    </p:set>
                                  </p:childTnLst>
                                </p:cTn>
                              </p:par>
                              <p:par>
                                <p:cTn id="211" presetID="1" presetClass="exit" presetSubtype="0" fill="hold" nodeType="withEffect">
                                  <p:stCondLst>
                                    <p:cond delay="0"/>
                                  </p:stCondLst>
                                  <p:childTnLst>
                                    <p:set>
                                      <p:cBhvr>
                                        <p:cTn id="212" dur="1" fill="hold">
                                          <p:stCondLst>
                                            <p:cond delay="0"/>
                                          </p:stCondLst>
                                        </p:cTn>
                                        <p:tgtEl>
                                          <p:spTgt spid="784433"/>
                                        </p:tgtEl>
                                        <p:attrNameLst>
                                          <p:attrName>style.visibility</p:attrName>
                                        </p:attrNameLst>
                                      </p:cBhvr>
                                      <p:to>
                                        <p:strVal val="hidden"/>
                                      </p:to>
                                    </p:set>
                                  </p:childTnLst>
                                </p:cTn>
                              </p:par>
                              <p:par>
                                <p:cTn id="213" presetID="1" presetClass="exit" presetSubtype="0" fill="hold" nodeType="withEffect">
                                  <p:stCondLst>
                                    <p:cond delay="0"/>
                                  </p:stCondLst>
                                  <p:childTnLst>
                                    <p:set>
                                      <p:cBhvr>
                                        <p:cTn id="214" dur="1" fill="hold">
                                          <p:stCondLst>
                                            <p:cond delay="0"/>
                                          </p:stCondLst>
                                        </p:cTn>
                                        <p:tgtEl>
                                          <p:spTgt spid="784436"/>
                                        </p:tgtEl>
                                        <p:attrNameLst>
                                          <p:attrName>style.visibility</p:attrName>
                                        </p:attrNameLst>
                                      </p:cBhvr>
                                      <p:to>
                                        <p:strVal val="hidden"/>
                                      </p:to>
                                    </p:set>
                                  </p:childTnLst>
                                </p:cTn>
                              </p:par>
                              <p:par>
                                <p:cTn id="215" presetID="1" presetClass="exit" presetSubtype="0" fill="hold" nodeType="withEffect">
                                  <p:stCondLst>
                                    <p:cond delay="0"/>
                                  </p:stCondLst>
                                  <p:childTnLst>
                                    <p:set>
                                      <p:cBhvr>
                                        <p:cTn id="216" dur="1" fill="hold">
                                          <p:stCondLst>
                                            <p:cond delay="0"/>
                                          </p:stCondLst>
                                        </p:cTn>
                                        <p:tgtEl>
                                          <p:spTgt spid="784439"/>
                                        </p:tgtEl>
                                        <p:attrNameLst>
                                          <p:attrName>style.visibility</p:attrName>
                                        </p:attrNameLst>
                                      </p:cBhvr>
                                      <p:to>
                                        <p:strVal val="hidden"/>
                                      </p:to>
                                    </p:set>
                                  </p:childTnLst>
                                </p:cTn>
                              </p:par>
                              <p:par>
                                <p:cTn id="217" presetID="1" presetClass="exit" presetSubtype="0" fill="hold" nodeType="withEffect">
                                  <p:stCondLst>
                                    <p:cond delay="0"/>
                                  </p:stCondLst>
                                  <p:childTnLst>
                                    <p:set>
                                      <p:cBhvr>
                                        <p:cTn id="218" dur="1" fill="hold">
                                          <p:stCondLst>
                                            <p:cond delay="0"/>
                                          </p:stCondLst>
                                        </p:cTn>
                                        <p:tgtEl>
                                          <p:spTgt spid="784442"/>
                                        </p:tgtEl>
                                        <p:attrNameLst>
                                          <p:attrName>style.visibility</p:attrName>
                                        </p:attrNameLst>
                                      </p:cBhvr>
                                      <p:to>
                                        <p:strVal val="hidden"/>
                                      </p:to>
                                    </p:set>
                                  </p:childTnLst>
                                </p:cTn>
                              </p:par>
                              <p:par>
                                <p:cTn id="219" presetID="1" presetClass="exit" presetSubtype="0" fill="hold" nodeType="withEffect">
                                  <p:stCondLst>
                                    <p:cond delay="0"/>
                                  </p:stCondLst>
                                  <p:childTnLst>
                                    <p:set>
                                      <p:cBhvr>
                                        <p:cTn id="220" dur="1" fill="hold">
                                          <p:stCondLst>
                                            <p:cond delay="0"/>
                                          </p:stCondLst>
                                        </p:cTn>
                                        <p:tgtEl>
                                          <p:spTgt spid="784445"/>
                                        </p:tgtEl>
                                        <p:attrNameLst>
                                          <p:attrName>style.visibility</p:attrName>
                                        </p:attrNameLst>
                                      </p:cBhvr>
                                      <p:to>
                                        <p:strVal val="hidden"/>
                                      </p:to>
                                    </p:set>
                                  </p:childTnLst>
                                </p:cTn>
                              </p:par>
                              <p:par>
                                <p:cTn id="221" presetID="1" presetClass="exit" presetSubtype="0" fill="hold" nodeType="withEffect">
                                  <p:stCondLst>
                                    <p:cond delay="0"/>
                                  </p:stCondLst>
                                  <p:childTnLst>
                                    <p:set>
                                      <p:cBhvr>
                                        <p:cTn id="222" dur="1" fill="hold">
                                          <p:stCondLst>
                                            <p:cond delay="0"/>
                                          </p:stCondLst>
                                        </p:cTn>
                                        <p:tgtEl>
                                          <p:spTgt spid="784448"/>
                                        </p:tgtEl>
                                        <p:attrNameLst>
                                          <p:attrName>style.visibility</p:attrName>
                                        </p:attrNameLst>
                                      </p:cBhvr>
                                      <p:to>
                                        <p:strVal val="hidden"/>
                                      </p:to>
                                    </p:set>
                                  </p:childTnLst>
                                </p:cTn>
                              </p:par>
                              <p:par>
                                <p:cTn id="223" presetID="1" presetClass="exit" presetSubtype="0" fill="hold" nodeType="withEffect">
                                  <p:stCondLst>
                                    <p:cond delay="0"/>
                                  </p:stCondLst>
                                  <p:childTnLst>
                                    <p:set>
                                      <p:cBhvr>
                                        <p:cTn id="224" dur="1" fill="hold">
                                          <p:stCondLst>
                                            <p:cond delay="0"/>
                                          </p:stCondLst>
                                        </p:cTn>
                                        <p:tgtEl>
                                          <p:spTgt spid="784451"/>
                                        </p:tgtEl>
                                        <p:attrNameLst>
                                          <p:attrName>style.visibility</p:attrName>
                                        </p:attrNameLst>
                                      </p:cBhvr>
                                      <p:to>
                                        <p:strVal val="hidden"/>
                                      </p:to>
                                    </p:set>
                                  </p:childTnLst>
                                </p:cTn>
                              </p:par>
                              <p:par>
                                <p:cTn id="225" presetID="1" presetClass="exit" presetSubtype="0" fill="hold" nodeType="withEffect">
                                  <p:stCondLst>
                                    <p:cond delay="0"/>
                                  </p:stCondLst>
                                  <p:childTnLst>
                                    <p:set>
                                      <p:cBhvr>
                                        <p:cTn id="226" dur="1" fill="hold">
                                          <p:stCondLst>
                                            <p:cond delay="0"/>
                                          </p:stCondLst>
                                        </p:cTn>
                                        <p:tgtEl>
                                          <p:spTgt spid="784454"/>
                                        </p:tgtEl>
                                        <p:attrNameLst>
                                          <p:attrName>style.visibility</p:attrName>
                                        </p:attrNameLst>
                                      </p:cBhvr>
                                      <p:to>
                                        <p:strVal val="hidden"/>
                                      </p:to>
                                    </p:set>
                                  </p:childTnLst>
                                </p:cTn>
                              </p:par>
                              <p:par>
                                <p:cTn id="227" presetID="1" presetClass="exit" presetSubtype="0" fill="hold" nodeType="withEffect">
                                  <p:stCondLst>
                                    <p:cond delay="0"/>
                                  </p:stCondLst>
                                  <p:childTnLst>
                                    <p:set>
                                      <p:cBhvr>
                                        <p:cTn id="228" dur="1" fill="hold">
                                          <p:stCondLst>
                                            <p:cond delay="0"/>
                                          </p:stCondLst>
                                        </p:cTn>
                                        <p:tgtEl>
                                          <p:spTgt spid="784457"/>
                                        </p:tgtEl>
                                        <p:attrNameLst>
                                          <p:attrName>style.visibility</p:attrName>
                                        </p:attrNameLst>
                                      </p:cBhvr>
                                      <p:to>
                                        <p:strVal val="hidden"/>
                                      </p:to>
                                    </p:set>
                                  </p:childTnLst>
                                </p:cTn>
                              </p:par>
                              <p:par>
                                <p:cTn id="229" presetID="1" presetClass="exit" presetSubtype="0" fill="hold" nodeType="withEffect">
                                  <p:stCondLst>
                                    <p:cond delay="0"/>
                                  </p:stCondLst>
                                  <p:childTnLst>
                                    <p:set>
                                      <p:cBhvr>
                                        <p:cTn id="230" dur="1" fill="hold">
                                          <p:stCondLst>
                                            <p:cond delay="0"/>
                                          </p:stCondLst>
                                        </p:cTn>
                                        <p:tgtEl>
                                          <p:spTgt spid="784460"/>
                                        </p:tgtEl>
                                        <p:attrNameLst>
                                          <p:attrName>style.visibility</p:attrName>
                                        </p:attrNameLst>
                                      </p:cBhvr>
                                      <p:to>
                                        <p:strVal val="hidden"/>
                                      </p:to>
                                    </p:set>
                                  </p:childTnLst>
                                </p:cTn>
                              </p:par>
                              <p:par>
                                <p:cTn id="231" presetID="1" presetClass="exit" presetSubtype="0" fill="hold" nodeType="withEffect">
                                  <p:stCondLst>
                                    <p:cond delay="0"/>
                                  </p:stCondLst>
                                  <p:childTnLst>
                                    <p:set>
                                      <p:cBhvr>
                                        <p:cTn id="232" dur="1" fill="hold">
                                          <p:stCondLst>
                                            <p:cond delay="0"/>
                                          </p:stCondLst>
                                        </p:cTn>
                                        <p:tgtEl>
                                          <p:spTgt spid="784463"/>
                                        </p:tgtEl>
                                        <p:attrNameLst>
                                          <p:attrName>style.visibility</p:attrName>
                                        </p:attrNameLst>
                                      </p:cBhvr>
                                      <p:to>
                                        <p:strVal val="hidden"/>
                                      </p:to>
                                    </p:set>
                                  </p:childTnLst>
                                </p:cTn>
                              </p:par>
                              <p:par>
                                <p:cTn id="233" presetID="1" presetClass="exit" presetSubtype="0" fill="hold" nodeType="withEffect">
                                  <p:stCondLst>
                                    <p:cond delay="0"/>
                                  </p:stCondLst>
                                  <p:childTnLst>
                                    <p:set>
                                      <p:cBhvr>
                                        <p:cTn id="234" dur="1" fill="hold">
                                          <p:stCondLst>
                                            <p:cond delay="0"/>
                                          </p:stCondLst>
                                        </p:cTn>
                                        <p:tgtEl>
                                          <p:spTgt spid="784466"/>
                                        </p:tgtEl>
                                        <p:attrNameLst>
                                          <p:attrName>style.visibility</p:attrName>
                                        </p:attrNameLst>
                                      </p:cBhvr>
                                      <p:to>
                                        <p:strVal val="hidden"/>
                                      </p:to>
                                    </p:set>
                                  </p:childTnLst>
                                </p:cTn>
                              </p:par>
                              <p:par>
                                <p:cTn id="235" presetID="1" presetClass="exit" presetSubtype="0" fill="hold" nodeType="withEffect">
                                  <p:stCondLst>
                                    <p:cond delay="0"/>
                                  </p:stCondLst>
                                  <p:childTnLst>
                                    <p:set>
                                      <p:cBhvr>
                                        <p:cTn id="236" dur="1" fill="hold">
                                          <p:stCondLst>
                                            <p:cond delay="0"/>
                                          </p:stCondLst>
                                        </p:cTn>
                                        <p:tgtEl>
                                          <p:spTgt spid="784469"/>
                                        </p:tgtEl>
                                        <p:attrNameLst>
                                          <p:attrName>style.visibility</p:attrName>
                                        </p:attrNameLst>
                                      </p:cBhvr>
                                      <p:to>
                                        <p:strVal val="hidden"/>
                                      </p:to>
                                    </p:set>
                                  </p:childTnLst>
                                </p:cTn>
                              </p:par>
                            </p:childTnLst>
                          </p:cTn>
                        </p:par>
                        <p:par>
                          <p:cTn id="237" fill="hold" nodeType="afterGroup">
                            <p:stCondLst>
                              <p:cond delay="500"/>
                            </p:stCondLst>
                            <p:childTnLst>
                              <p:par>
                                <p:cTn id="238" presetID="1" presetClass="entr" presetSubtype="0" fill="hold" grpId="0" nodeType="afterEffect">
                                  <p:stCondLst>
                                    <p:cond delay="0"/>
                                  </p:stCondLst>
                                  <p:childTnLst>
                                    <p:set>
                                      <p:cBhvr>
                                        <p:cTn id="239" dur="1" fill="hold">
                                          <p:stCondLst>
                                            <p:cond delay="0"/>
                                          </p:stCondLst>
                                        </p:cTn>
                                        <p:tgtEl>
                                          <p:spTgt spid="784408"/>
                                        </p:tgtEl>
                                        <p:attrNameLst>
                                          <p:attrName>style.visibility</p:attrName>
                                        </p:attrNameLst>
                                      </p:cBhvr>
                                      <p:to>
                                        <p:strVal val="visible"/>
                                      </p:to>
                                    </p:set>
                                  </p:childTnLst>
                                </p:cTn>
                              </p:par>
                              <p:par>
                                <p:cTn id="240" presetID="1" presetClass="entr" presetSubtype="0" fill="hold" grpId="0" nodeType="withEffect">
                                  <p:stCondLst>
                                    <p:cond delay="0"/>
                                  </p:stCondLst>
                                  <p:childTnLst>
                                    <p:set>
                                      <p:cBhvr>
                                        <p:cTn id="241" dur="1" fill="hold">
                                          <p:stCondLst>
                                            <p:cond delay="0"/>
                                          </p:stCondLst>
                                        </p:cTn>
                                        <p:tgtEl>
                                          <p:spTgt spid="784404"/>
                                        </p:tgtEl>
                                        <p:attrNameLst>
                                          <p:attrName>style.visibility</p:attrName>
                                        </p:attrNameLst>
                                      </p:cBhvr>
                                      <p:to>
                                        <p:strVal val="visible"/>
                                      </p:to>
                                    </p:set>
                                  </p:childTnLst>
                                  <p:subTnLst>
                                    <p:set>
                                      <p:cBhvr override="childStyle">
                                        <p:cTn dur="1" fill="hold" display="0" masterRel="nextClick" afterEffect="1"/>
                                        <p:tgtEl>
                                          <p:spTgt spid="784404"/>
                                        </p:tgtEl>
                                        <p:attrNameLst>
                                          <p:attrName>style.visibility</p:attrName>
                                        </p:attrNameLst>
                                      </p:cBhvr>
                                      <p:to>
                                        <p:strVal val="hidden"/>
                                      </p:to>
                                    </p:set>
                                  </p:subTnLst>
                                </p:cTn>
                              </p:par>
                            </p:childTnLst>
                          </p:cTn>
                        </p:par>
                      </p:childTnLst>
                    </p:cTn>
                  </p:par>
                  <p:par>
                    <p:cTn id="242" fill="hold" nodeType="clickPar">
                      <p:stCondLst>
                        <p:cond delay="indefinite"/>
                      </p:stCondLst>
                      <p:childTnLst>
                        <p:par>
                          <p:cTn id="243" fill="hold" nodeType="withGroup">
                            <p:stCondLst>
                              <p:cond delay="0"/>
                            </p:stCondLst>
                            <p:childTnLst>
                              <p:par>
                                <p:cTn id="244" presetID="1" presetClass="entr" presetSubtype="0" fill="hold" grpId="0" nodeType="clickEffect">
                                  <p:stCondLst>
                                    <p:cond delay="0"/>
                                  </p:stCondLst>
                                  <p:childTnLst>
                                    <p:set>
                                      <p:cBhvr>
                                        <p:cTn id="245" dur="1" fill="hold">
                                          <p:stCondLst>
                                            <p:cond delay="0"/>
                                          </p:stCondLst>
                                        </p:cTn>
                                        <p:tgtEl>
                                          <p:spTgt spid="784399"/>
                                        </p:tgtEl>
                                        <p:attrNameLst>
                                          <p:attrName>style.visibility</p:attrName>
                                        </p:attrNameLst>
                                      </p:cBhvr>
                                      <p:to>
                                        <p:strVal val="visible"/>
                                      </p:to>
                                    </p:set>
                                  </p:childTnLst>
                                </p:cTn>
                              </p:par>
                              <p:par>
                                <p:cTn id="246" presetID="1" presetClass="entr" presetSubtype="0" fill="hold" nodeType="withEffect">
                                  <p:stCondLst>
                                    <p:cond delay="0"/>
                                  </p:stCondLst>
                                  <p:childTnLst>
                                    <p:set>
                                      <p:cBhvr>
                                        <p:cTn id="247" dur="1" fill="hold">
                                          <p:stCondLst>
                                            <p:cond delay="499"/>
                                          </p:stCondLst>
                                        </p:cTn>
                                        <p:tgtEl>
                                          <p:spTgt spid="7844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4394" grpId="0" animBg="1"/>
      <p:bldP spid="784395" grpId="0" animBg="1"/>
      <p:bldP spid="784396" grpId="0" animBg="1"/>
      <p:bldP spid="784397" grpId="0"/>
      <p:bldP spid="784398" grpId="0" build="p" autoUpdateAnimBg="0"/>
      <p:bldP spid="784399" grpId="0"/>
      <p:bldP spid="784400" grpId="0" build="p" autoUpdateAnimBg="0"/>
      <p:bldP spid="784401" grpId="0" build="p" autoUpdateAnimBg="0"/>
      <p:bldP spid="784402" grpId="0" animBg="1"/>
      <p:bldP spid="784403" grpId="0" animBg="1"/>
      <p:bldP spid="784404" grpId="0" animBg="1"/>
      <p:bldP spid="784408" grpId="0"/>
      <p:bldP spid="784418" grpId="0"/>
      <p:bldP spid="784418" grpId="1"/>
      <p:bldP spid="784419" grpId="0" animBg="1"/>
      <p:bldP spid="784420" grpId="0" animBg="1"/>
      <p:bldP spid="784472" grpId="0" animBg="1"/>
      <p:bldP spid="784473" grpId="0" animBg="1"/>
      <p:bldP spid="784473" grpId="1" animBg="1"/>
      <p:bldP spid="784473" grpId="2" animBg="1"/>
      <p:bldP spid="784473" grpId="3" animBg="1"/>
      <p:bldP spid="784473" grpId="4" animBg="1"/>
      <p:bldP spid="784473" grpId="5" animBg="1"/>
      <p:bldP spid="784473" grpId="6" animBg="1"/>
      <p:bldP spid="784473" grpId="7" animBg="1"/>
      <p:bldP spid="784474" grpId="0" animBg="1"/>
      <p:bldP spid="784475" grpId="0" animBg="1"/>
      <p:bldP spid="784475" grpId="1" animBg="1"/>
      <p:bldP spid="784475" grpId="2" animBg="1"/>
      <p:bldP spid="784475" grpId="3" animBg="1"/>
      <p:bldP spid="784475" grpId="4" animBg="1"/>
      <p:bldP spid="784475" grpId="5" animBg="1"/>
      <p:bldP spid="784475" grpId="6" animBg="1"/>
      <p:bldP spid="784475" grpId="7" animBg="1"/>
      <p:bldP spid="784475" grpId="8" animBg="1"/>
      <p:bldP spid="784476" grpId="0" animBg="1"/>
      <p:bldP spid="784476" grpId="1" animBg="1"/>
      <p:bldP spid="784476" grpId="2" animBg="1"/>
      <p:bldP spid="784476" grpId="3" animBg="1"/>
      <p:bldP spid="784476" grpId="4" animBg="1"/>
      <p:bldP spid="784476" grpId="5" animBg="1"/>
      <p:bldP spid="784476" grpId="6" animBg="1"/>
      <p:bldP spid="784476" grpId="7" animBg="1"/>
    </p:bld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21250" name="Rectangle 2"/>
          <p:cNvSpPr>
            <a:spLocks noGrp="1" noChangeArrowheads="1"/>
          </p:cNvSpPr>
          <p:nvPr>
            <p:ph type="title"/>
          </p:nvPr>
        </p:nvSpPr>
        <p:spPr>
          <a:xfrm>
            <a:off x="0" y="76200"/>
            <a:ext cx="9144000" cy="914400"/>
          </a:xfrm>
          <a:noFill/>
          <a:ln/>
        </p:spPr>
        <p:txBody>
          <a:bodyPr/>
          <a:lstStyle/>
          <a:p>
            <a:r>
              <a:rPr lang="en-US" altLang="de-DE">
                <a:solidFill>
                  <a:srgbClr val="FF0000"/>
                </a:solidFill>
                <a:latin typeface="Times New Roman" charset="0"/>
              </a:rPr>
              <a:t>Designing </a:t>
            </a:r>
            <a:r>
              <a:rPr lang="en-US" altLang="de-DE" sz="4000" b="1" dirty="0" err="1">
                <a:solidFill>
                  <a:srgbClr val="FF0000"/>
                </a:solidFill>
                <a:latin typeface="Courier New" charset="0"/>
              </a:rPr>
              <a:t>translateLine</a:t>
            </a:r>
            <a:endParaRPr lang="en-US" altLang="de-DE" dirty="0">
              <a:solidFill>
                <a:srgbClr val="FF0000"/>
              </a:solidFill>
              <a:latin typeface="Times New Roman" charset="0"/>
            </a:endParaRPr>
          </a:p>
        </p:txBody>
      </p:sp>
      <p:sp>
        <p:nvSpPr>
          <p:cNvPr id="821256" name="Rectangle 8"/>
          <p:cNvSpPr>
            <a:spLocks noChangeArrowheads="1"/>
          </p:cNvSpPr>
          <p:nvPr/>
        </p:nvSpPr>
        <p:spPr bwMode="auto">
          <a:xfrm>
            <a:off x="381000" y="1219200"/>
            <a:ext cx="8153400"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The </a:t>
            </a:r>
            <a:r>
              <a:rPr lang="en-US" altLang="de-DE" sz="2200" b="1" dirty="0" err="1">
                <a:latin typeface="Courier New" charset="0"/>
              </a:rPr>
              <a:t>translateLine</a:t>
            </a:r>
            <a:r>
              <a:rPr lang="en-US" altLang="de-DE" sz="2400" dirty="0">
                <a:latin typeface="Times New Roman" charset="0"/>
              </a:rPr>
              <a:t> method must divide the input line into words, translate each word, and then reassemble those words.</a:t>
            </a:r>
          </a:p>
          <a:p>
            <a:pPr algn="just">
              <a:lnSpc>
                <a:spcPct val="85000"/>
              </a:lnSpc>
              <a:spcBef>
                <a:spcPct val="0"/>
              </a:spcBef>
              <a:spcAft>
                <a:spcPct val="50000"/>
              </a:spcAft>
            </a:pPr>
            <a:r>
              <a:rPr lang="en-US" altLang="de-DE" sz="2400" dirty="0">
                <a:latin typeface="Times New Roman" charset="0"/>
              </a:rPr>
              <a:t>Although it is not hard to write code that divides a string into words, it is easier still to make use of existing facilities in the Java library to perform this task.  One strategy is to use the </a:t>
            </a:r>
            <a:r>
              <a:rPr lang="en-US" sz="2400" b="1" dirty="0" err="1">
                <a:solidFill>
                  <a:srgbClr val="000000"/>
                </a:solidFill>
                <a:latin typeface="Courier New" charset="0"/>
              </a:rPr>
              <a:t>String.split</a:t>
            </a:r>
            <a:r>
              <a:rPr lang="en-US" sz="2400" b="1" dirty="0">
                <a:solidFill>
                  <a:srgbClr val="000000"/>
                </a:solidFill>
                <a:latin typeface="Courier New" charset="0"/>
              </a:rPr>
              <a:t>()</a:t>
            </a:r>
            <a:r>
              <a:rPr lang="en-US" sz="2400" dirty="0">
                <a:solidFill>
                  <a:srgbClr val="000000"/>
                </a:solidFill>
                <a:latin typeface="Times New Roman" charset="0"/>
              </a:rPr>
              <a:t> method</a:t>
            </a:r>
            <a:r>
              <a:rPr lang="en-US" altLang="de-DE" sz="2400" dirty="0">
                <a:latin typeface="Times New Roman" charset="0"/>
              </a:rPr>
              <a:t>, which divides a string into independent units called </a:t>
            </a:r>
            <a:r>
              <a:rPr lang="en-US" altLang="de-DE" sz="2400" b="1" dirty="0">
                <a:latin typeface="Times New Roman" charset="0"/>
              </a:rPr>
              <a:t>tokens</a:t>
            </a:r>
            <a:r>
              <a:rPr lang="en-US" altLang="de-DE" sz="2400" dirty="0">
                <a:latin typeface="Times New Roman" charset="0"/>
              </a:rPr>
              <a:t>.  The client then reads these tokens one at a time.  The set of tokens delivered by the tokenizer is called the </a:t>
            </a:r>
            <a:r>
              <a:rPr lang="en-US" altLang="de-DE" sz="2400" b="1" dirty="0">
                <a:latin typeface="Times New Roman" charset="0"/>
              </a:rPr>
              <a:t>token stream</a:t>
            </a:r>
            <a:r>
              <a:rPr lang="en-US" altLang="de-DE" sz="2400" dirty="0">
                <a:latin typeface="Times New Roman" charset="0"/>
              </a:rPr>
              <a:t>.</a:t>
            </a:r>
          </a:p>
          <a:p>
            <a:pPr algn="just">
              <a:lnSpc>
                <a:spcPct val="85000"/>
              </a:lnSpc>
              <a:spcBef>
                <a:spcPct val="0"/>
              </a:spcBef>
              <a:spcAft>
                <a:spcPct val="50000"/>
              </a:spcAft>
            </a:pPr>
            <a:r>
              <a:rPr lang="en-US" altLang="de-DE" sz="2400" dirty="0">
                <a:latin typeface="Times New Roman" charset="0"/>
              </a:rPr>
              <a:t>The precise definition of what constitutes a token depends on the application.  For the Pig Latin problem, tokens are either words or the characters that separate words, which are called </a:t>
            </a:r>
            <a:r>
              <a:rPr lang="en-US" altLang="de-DE" sz="2400" b="1" dirty="0">
                <a:latin typeface="Times New Roman" charset="0"/>
              </a:rPr>
              <a:t>delimiters</a:t>
            </a:r>
            <a:r>
              <a:rPr lang="en-US" altLang="de-DE" sz="2400" dirty="0">
                <a:latin typeface="Times New Roman" charset="0"/>
              </a:rPr>
              <a:t>.  The application cannot work with the words alone, because the delimiter characters are necessary to ensure that the words don’t run together in the output.  </a:t>
            </a:r>
          </a:p>
          <a:p>
            <a:pPr algn="just">
              <a:lnSpc>
                <a:spcPct val="85000"/>
              </a:lnSpc>
              <a:spcBef>
                <a:spcPct val="0"/>
              </a:spcBef>
              <a:spcAft>
                <a:spcPct val="50000"/>
              </a:spcAft>
            </a:pPr>
            <a:endParaRPr lang="en-US" altLang="de-DE" sz="2400" dirty="0">
              <a:latin typeface="Times New Roman" charset="0"/>
            </a:endParaRPr>
          </a:p>
        </p:txBody>
      </p:sp>
      <p:sp>
        <p:nvSpPr>
          <p:cNvPr id="2" name="Foliennummernplatzhalter 1">
            <a:extLst>
              <a:ext uri="{FF2B5EF4-FFF2-40B4-BE49-F238E27FC236}">
                <a16:creationId xmlns:a16="http://schemas.microsoft.com/office/drawing/2014/main" id="{AF49DE4E-3A00-A146-8DAC-8D593AA7C1B7}"/>
              </a:ext>
            </a:extLst>
          </p:cNvPr>
          <p:cNvSpPr>
            <a:spLocks noGrp="1"/>
          </p:cNvSpPr>
          <p:nvPr>
            <p:ph type="sldNum" sz="quarter" idx="12"/>
          </p:nvPr>
        </p:nvSpPr>
        <p:spPr/>
        <p:txBody>
          <a:bodyPr/>
          <a:lstStyle/>
          <a:p>
            <a:fld id="{08F1C22C-56B7-8E4A-A85D-6B5E4AB162C3}" type="slidenum">
              <a:rPr lang="en-US" altLang="de-DE" smtClean="0"/>
              <a:pPr/>
              <a:t>43</a:t>
            </a:fld>
            <a:endParaRPr lang="en-US" altLang="de-DE"/>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a:t>
            </a:r>
            <a:r>
              <a:rPr lang="en-US" altLang="de-DE" sz="4000" b="1">
                <a:solidFill>
                  <a:srgbClr val="FF0000"/>
                </a:solidFill>
                <a:latin typeface="Courier New" charset="0"/>
              </a:rPr>
              <a:t>StringTokenizer</a:t>
            </a:r>
            <a:r>
              <a:rPr lang="en-US" altLang="de-DE">
                <a:solidFill>
                  <a:srgbClr val="FF0000"/>
                </a:solidFill>
                <a:latin typeface="Times New Roman" charset="0"/>
              </a:rPr>
              <a:t> Class</a:t>
            </a:r>
          </a:p>
        </p:txBody>
      </p:sp>
      <p:sp>
        <p:nvSpPr>
          <p:cNvPr id="825347" name="Rectangle 3"/>
          <p:cNvSpPr>
            <a:spLocks noChangeArrowheads="1"/>
          </p:cNvSpPr>
          <p:nvPr/>
        </p:nvSpPr>
        <p:spPr bwMode="auto">
          <a:xfrm>
            <a:off x="482600" y="1155700"/>
            <a:ext cx="8128000" cy="257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dirty="0">
                <a:latin typeface="Times New Roman" charset="0"/>
              </a:rPr>
              <a:t>Note: an alternative to the </a:t>
            </a:r>
            <a:r>
              <a:rPr lang="en-US" altLang="de-DE" sz="2400" b="1" dirty="0" err="1">
                <a:latin typeface="Courier New" charset="0"/>
              </a:rPr>
              <a:t>String.split</a:t>
            </a:r>
            <a:r>
              <a:rPr lang="en-US" altLang="de-DE" sz="2400" b="1" dirty="0">
                <a:latin typeface="Courier New" charset="0"/>
              </a:rPr>
              <a:t>()</a:t>
            </a:r>
            <a:r>
              <a:rPr lang="en-US" altLang="de-DE" sz="2400" dirty="0">
                <a:latin typeface="Times New Roman" charset="0"/>
              </a:rPr>
              <a:t> method is the </a:t>
            </a:r>
            <a:r>
              <a:rPr lang="en-US" altLang="de-DE" sz="2400" b="1" dirty="0" err="1">
                <a:latin typeface="Courier New" charset="0"/>
              </a:rPr>
              <a:t>StringTokenizer</a:t>
            </a:r>
            <a:r>
              <a:rPr lang="en-US" altLang="de-DE" sz="2400" dirty="0">
                <a:latin typeface="Times New Roman" charset="0"/>
              </a:rPr>
              <a:t>. However, this is now considered </a:t>
            </a:r>
            <a:r>
              <a:rPr lang="en-US" altLang="de-DE" sz="2400" b="1" dirty="0">
                <a:latin typeface="Times New Roman" charset="0"/>
              </a:rPr>
              <a:t>deprecated</a:t>
            </a:r>
            <a:r>
              <a:rPr lang="en-US" altLang="de-DE" sz="2400" dirty="0">
                <a:latin typeface="Times New Roman" charset="0"/>
              </a:rPr>
              <a:t> and should not be used for new code.</a:t>
            </a:r>
          </a:p>
          <a:p>
            <a:pPr algn="just">
              <a:lnSpc>
                <a:spcPct val="85000"/>
              </a:lnSpc>
              <a:spcBef>
                <a:spcPct val="0"/>
              </a:spcBef>
              <a:spcAft>
                <a:spcPct val="20000"/>
              </a:spcAft>
            </a:pPr>
            <a:r>
              <a:rPr lang="en-US" altLang="de-DE" sz="2400" dirty="0">
                <a:latin typeface="Times New Roman" charset="0"/>
              </a:rPr>
              <a:t>The constructor for the </a:t>
            </a:r>
            <a:r>
              <a:rPr lang="en-US" altLang="de-DE" sz="2200" b="1" dirty="0" err="1">
                <a:latin typeface="Courier New" charset="0"/>
              </a:rPr>
              <a:t>StringTokenizer</a:t>
            </a:r>
            <a:r>
              <a:rPr lang="en-US" altLang="de-DE" sz="2400" dirty="0">
                <a:latin typeface="Times New Roman" charset="0"/>
              </a:rPr>
              <a:t> class takes three arguments, where the last two are optional:</a:t>
            </a:r>
          </a:p>
          <a:p>
            <a:pPr lvl="1" algn="just">
              <a:lnSpc>
                <a:spcPct val="85000"/>
              </a:lnSpc>
              <a:spcBef>
                <a:spcPct val="0"/>
              </a:spcBef>
              <a:spcAft>
                <a:spcPct val="20000"/>
              </a:spcAft>
            </a:pPr>
            <a:r>
              <a:rPr lang="en-US" altLang="de-DE" sz="2000" dirty="0">
                <a:latin typeface="Times New Roman" charset="0"/>
              </a:rPr>
              <a:t>A string indicating the source of the tokens.</a:t>
            </a:r>
          </a:p>
          <a:p>
            <a:pPr lvl="1" algn="just">
              <a:lnSpc>
                <a:spcPct val="85000"/>
              </a:lnSpc>
              <a:spcBef>
                <a:spcPct val="0"/>
              </a:spcBef>
              <a:spcAft>
                <a:spcPct val="20000"/>
              </a:spcAft>
            </a:pPr>
            <a:r>
              <a:rPr lang="en-US" altLang="de-DE" sz="2000" dirty="0">
                <a:latin typeface="Times New Roman" charset="0"/>
              </a:rPr>
              <a:t>A string which specifies the delimiter characters to use.  By default, the delimiter characters are set to the whitespace characters.</a:t>
            </a:r>
          </a:p>
          <a:p>
            <a:pPr lvl="1" algn="just">
              <a:lnSpc>
                <a:spcPct val="85000"/>
              </a:lnSpc>
              <a:spcBef>
                <a:spcPct val="0"/>
              </a:spcBef>
              <a:spcAft>
                <a:spcPct val="20000"/>
              </a:spcAft>
            </a:pPr>
            <a:r>
              <a:rPr lang="en-US" altLang="de-DE" sz="2000" dirty="0">
                <a:latin typeface="Times New Roman" charset="0"/>
              </a:rPr>
              <a:t>A flag indicating whether the tokenizer should return delimiters as part of the token stream.  By default, a </a:t>
            </a:r>
            <a:r>
              <a:rPr lang="en-US" altLang="de-DE" sz="1800" b="1" dirty="0" err="1">
                <a:latin typeface="Courier New" charset="0"/>
              </a:rPr>
              <a:t>StringTokenizer</a:t>
            </a:r>
            <a:r>
              <a:rPr lang="en-US" altLang="de-DE" sz="2000" dirty="0">
                <a:latin typeface="Times New Roman" charset="0"/>
              </a:rPr>
              <a:t> ignores the delimiters.  </a:t>
            </a:r>
          </a:p>
        </p:txBody>
      </p:sp>
      <p:grpSp>
        <p:nvGrpSpPr>
          <p:cNvPr id="825351" name="Group 7"/>
          <p:cNvGrpSpPr>
            <a:grpSpLocks/>
          </p:cNvGrpSpPr>
          <p:nvPr/>
        </p:nvGrpSpPr>
        <p:grpSpPr bwMode="auto">
          <a:xfrm>
            <a:off x="482600" y="4699000"/>
            <a:ext cx="8128000" cy="2159000"/>
            <a:chOff x="304" y="2328"/>
            <a:chExt cx="5120" cy="1360"/>
          </a:xfrm>
        </p:grpSpPr>
        <p:sp>
          <p:nvSpPr>
            <p:cNvPr id="825349" name="Rectangle 5"/>
            <p:cNvSpPr>
              <a:spLocks noChangeArrowheads="1"/>
            </p:cNvSpPr>
            <p:nvPr/>
          </p:nvSpPr>
          <p:spPr bwMode="auto">
            <a:xfrm>
              <a:off x="304" y="2328"/>
              <a:ext cx="5120" cy="1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Once you have created a </a:t>
              </a:r>
              <a:r>
                <a:rPr lang="en-US" altLang="de-DE" sz="2200" b="1" dirty="0" err="1">
                  <a:latin typeface="Courier New" charset="0"/>
                </a:rPr>
                <a:t>StringTokenizer</a:t>
              </a:r>
              <a:r>
                <a:rPr lang="en-US" altLang="de-DE" sz="2400" dirty="0">
                  <a:latin typeface="Times New Roman" charset="0"/>
                </a:rPr>
                <a:t>, you use it by setting up a loop with the following general form:    </a:t>
              </a:r>
            </a:p>
          </p:txBody>
        </p:sp>
        <p:sp>
          <p:nvSpPr>
            <p:cNvPr id="825350" name="Rectangle 6"/>
            <p:cNvSpPr>
              <a:spLocks noChangeArrowheads="1"/>
            </p:cNvSpPr>
            <p:nvPr/>
          </p:nvSpPr>
          <p:spPr bwMode="auto">
            <a:xfrm>
              <a:off x="816" y="2832"/>
              <a:ext cx="4224" cy="72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b="1" dirty="0">
                  <a:latin typeface="Courier New" charset="0"/>
                </a:rPr>
                <a:t>while (</a:t>
              </a:r>
              <a:r>
                <a:rPr lang="en-US" altLang="de-DE" b="1" dirty="0" err="1">
                  <a:latin typeface="Courier New" charset="0"/>
                </a:rPr>
                <a:t>tokenizer.hasMoreTokens</a:t>
              </a:r>
              <a:r>
                <a:rPr lang="en-US" altLang="de-DE" b="1" dirty="0">
                  <a:latin typeface="Courier New" charset="0"/>
                </a:rPr>
                <a:t>())</a:t>
              </a:r>
              <a:r>
                <a:rPr lang="en-US" altLang="de-DE" sz="1000" b="1" dirty="0">
                  <a:latin typeface="Courier New" charset="0"/>
                </a:rPr>
                <a:t> </a:t>
              </a:r>
              <a:r>
                <a:rPr lang="en-US" altLang="de-DE" b="1" dirty="0">
                  <a:latin typeface="Courier New" charset="0"/>
                </a:rPr>
                <a:t>{</a:t>
              </a:r>
            </a:p>
            <a:p>
              <a:r>
                <a:rPr lang="en-US" altLang="de-DE" b="1" dirty="0">
                  <a:latin typeface="Courier New" charset="0"/>
                </a:rPr>
                <a:t>   String token = </a:t>
              </a:r>
              <a:r>
                <a:rPr lang="en-US" altLang="de-DE" b="1" dirty="0" err="1">
                  <a:latin typeface="Courier New" charset="0"/>
                </a:rPr>
                <a:t>tokenizer.nextToken</a:t>
              </a:r>
              <a:r>
                <a:rPr lang="en-US" altLang="de-DE" b="1" dirty="0">
                  <a:latin typeface="Courier New" charset="0"/>
                </a:rPr>
                <a:t>();</a:t>
              </a:r>
            </a:p>
            <a:p>
              <a:r>
                <a:rPr lang="en-US" altLang="de-DE" b="1" dirty="0">
                  <a:latin typeface="Courier New" charset="0"/>
                </a:rPr>
                <a:t>   </a:t>
              </a:r>
              <a:r>
                <a:rPr lang="en-US" altLang="de-DE" i="1" dirty="0"/>
                <a:t>code to process the token</a:t>
              </a:r>
              <a:endParaRPr lang="en-US" altLang="de-DE" sz="1000" b="1" dirty="0">
                <a:latin typeface="Courier New" charset="0"/>
              </a:endParaRPr>
            </a:p>
            <a:p>
              <a:r>
                <a:rPr lang="en-US" altLang="de-DE" b="1" dirty="0">
                  <a:latin typeface="Courier New" charset="0"/>
                </a:rPr>
                <a:t>}</a:t>
              </a:r>
              <a:endParaRPr lang="en-US" altLang="de-DE" dirty="0"/>
            </a:p>
          </p:txBody>
        </p:sp>
      </p:grpSp>
      <p:sp>
        <p:nvSpPr>
          <p:cNvPr id="2" name="Foliennummernplatzhalter 1">
            <a:extLst>
              <a:ext uri="{FF2B5EF4-FFF2-40B4-BE49-F238E27FC236}">
                <a16:creationId xmlns:a16="http://schemas.microsoft.com/office/drawing/2014/main" id="{274E4A05-8B38-7A46-A49E-E1994EC0800E}"/>
              </a:ext>
            </a:extLst>
          </p:cNvPr>
          <p:cNvSpPr>
            <a:spLocks noGrp="1"/>
          </p:cNvSpPr>
          <p:nvPr>
            <p:ph type="sldNum" sz="quarter" idx="12"/>
          </p:nvPr>
        </p:nvSpPr>
        <p:spPr/>
        <p:txBody>
          <a:bodyPr/>
          <a:lstStyle/>
          <a:p>
            <a:fld id="{08F1C22C-56B7-8E4A-A85D-6B5E4AB162C3}" type="slidenum">
              <a:rPr lang="en-US" altLang="de-DE" smtClean="0"/>
              <a:pPr/>
              <a:t>44</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825347">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25347">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25347">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8253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5347"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Splitting a String into Tokens</a:t>
            </a:r>
          </a:p>
        </p:txBody>
      </p:sp>
      <p:sp>
        <p:nvSpPr>
          <p:cNvPr id="819204" name="Rectangle 4"/>
          <p:cNvSpPr>
            <a:spLocks noChangeArrowheads="1"/>
          </p:cNvSpPr>
          <p:nvPr/>
        </p:nvSpPr>
        <p:spPr bwMode="auto">
          <a:xfrm>
            <a:off x="228600" y="1224356"/>
            <a:ext cx="6731000" cy="13716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400" dirty="0">
                <a:latin typeface="Arial" charset="0"/>
                <a:ea typeface="Arial" charset="0"/>
                <a:cs typeface="Arial" charset="0"/>
              </a:rPr>
              <a:t>Method in </a:t>
            </a:r>
            <a:r>
              <a:rPr lang="en-US" altLang="de-DE" sz="2400" b="1" dirty="0">
                <a:latin typeface="Courier New" charset="0"/>
              </a:rPr>
              <a:t>String</a:t>
            </a:r>
            <a:r>
              <a:rPr lang="en-US" altLang="de-DE" sz="2400" b="1" dirty="0">
                <a:latin typeface="Arial" charset="0"/>
                <a:ea typeface="Arial" charset="0"/>
                <a:cs typeface="Arial" charset="0"/>
              </a:rPr>
              <a:t>: </a:t>
            </a:r>
            <a:r>
              <a:rPr lang="en-US" altLang="de-DE" sz="2400" b="1" dirty="0">
                <a:solidFill>
                  <a:srgbClr val="FF0000"/>
                </a:solidFill>
                <a:latin typeface="Courier New" charset="0"/>
              </a:rPr>
              <a:t>split</a:t>
            </a:r>
            <a:r>
              <a:rPr lang="en-US" altLang="de-DE" sz="2400" b="1" dirty="0">
                <a:latin typeface="Courier New" charset="0"/>
              </a:rPr>
              <a:t>()</a:t>
            </a:r>
          </a:p>
          <a:p>
            <a:endParaRPr lang="en-US" altLang="de-DE" sz="2400" b="1" dirty="0">
              <a:latin typeface="Courier New" charset="0"/>
            </a:endParaRPr>
          </a:p>
          <a:p>
            <a:r>
              <a:rPr lang="en-US" altLang="de-DE" sz="2400" b="1" dirty="0">
                <a:latin typeface="Arial" charset="0"/>
                <a:ea typeface="Arial" charset="0"/>
                <a:cs typeface="Arial" charset="0"/>
              </a:rPr>
              <a:t>Example:</a:t>
            </a:r>
          </a:p>
          <a:p>
            <a:r>
              <a:rPr lang="en-US" altLang="de-DE" sz="2400" b="1" dirty="0">
                <a:latin typeface="Courier New" charset="0"/>
              </a:rPr>
              <a:t>String line = "One short line";</a:t>
            </a:r>
          </a:p>
          <a:p>
            <a:r>
              <a:rPr lang="en-US" altLang="de-DE" sz="2400" b="1" dirty="0">
                <a:latin typeface="Courier New" charset="0"/>
              </a:rPr>
              <a:t>String[] tokens = </a:t>
            </a:r>
            <a:r>
              <a:rPr lang="en-US" altLang="de-DE" sz="2400" b="1" dirty="0" err="1">
                <a:latin typeface="Courier New" charset="0"/>
              </a:rPr>
              <a:t>line.</a:t>
            </a:r>
            <a:r>
              <a:rPr lang="en-US" altLang="de-DE" sz="2400" b="1" dirty="0" err="1">
                <a:solidFill>
                  <a:srgbClr val="FF0000"/>
                </a:solidFill>
                <a:latin typeface="Courier New" charset="0"/>
              </a:rPr>
              <a:t>split</a:t>
            </a:r>
            <a:r>
              <a:rPr lang="en-US" altLang="de-DE" sz="2400" b="1" dirty="0">
                <a:latin typeface="Courier New" charset="0"/>
              </a:rPr>
              <a:t>("\\s");</a:t>
            </a:r>
          </a:p>
          <a:p>
            <a:r>
              <a:rPr lang="en-US" altLang="de-DE" sz="2400" b="1" dirty="0">
                <a:latin typeface="Courier New" charset="0"/>
              </a:rPr>
              <a:t>for (String token : tokens) {</a:t>
            </a:r>
          </a:p>
          <a:p>
            <a:r>
              <a:rPr lang="en-US" altLang="de-DE" sz="2400" b="1" dirty="0">
                <a:latin typeface="Courier New" charset="0"/>
              </a:rPr>
              <a:t>  </a:t>
            </a:r>
            <a:r>
              <a:rPr lang="en-US" altLang="de-DE" sz="2400" b="1" dirty="0" err="1">
                <a:latin typeface="Courier New" charset="0"/>
              </a:rPr>
              <a:t>println</a:t>
            </a:r>
            <a:r>
              <a:rPr lang="en-US" altLang="de-DE" sz="2400" b="1" dirty="0">
                <a:latin typeface="Courier New" charset="0"/>
              </a:rPr>
              <a:t>(token);</a:t>
            </a:r>
          </a:p>
          <a:p>
            <a:r>
              <a:rPr lang="en-US" altLang="de-DE" sz="2400" b="1" dirty="0">
                <a:latin typeface="Courier New" charset="0"/>
              </a:rPr>
              <a:t>}</a:t>
            </a:r>
          </a:p>
          <a:p>
            <a:endParaRPr lang="en-US" altLang="de-DE" sz="2400" b="1" dirty="0">
              <a:latin typeface="Courier New" charset="0"/>
            </a:endParaRPr>
          </a:p>
          <a:p>
            <a:r>
              <a:rPr lang="en-US" altLang="de-DE" sz="2400" dirty="0">
                <a:latin typeface="Arial" charset="0"/>
                <a:ea typeface="Arial" charset="0"/>
                <a:cs typeface="Arial" charset="0"/>
              </a:rPr>
              <a:t>produces</a:t>
            </a:r>
          </a:p>
          <a:p>
            <a:endParaRPr lang="en-US" altLang="de-DE" sz="2400" b="1" dirty="0">
              <a:latin typeface="Courier New" charset="0"/>
            </a:endParaRPr>
          </a:p>
          <a:p>
            <a:r>
              <a:rPr lang="en-US" altLang="de-DE" sz="2400" b="1" dirty="0">
                <a:latin typeface="Courier New" charset="0"/>
              </a:rPr>
              <a:t>One</a:t>
            </a:r>
          </a:p>
          <a:p>
            <a:r>
              <a:rPr lang="en-US" altLang="de-DE" sz="2400" b="1" dirty="0">
                <a:latin typeface="Courier New" charset="0"/>
              </a:rPr>
              <a:t>short</a:t>
            </a:r>
          </a:p>
          <a:p>
            <a:r>
              <a:rPr lang="en-US" altLang="de-DE" sz="2400" b="1" dirty="0">
                <a:latin typeface="Courier New" charset="0"/>
              </a:rPr>
              <a:t>line</a:t>
            </a:r>
          </a:p>
        </p:txBody>
      </p:sp>
      <p:sp>
        <p:nvSpPr>
          <p:cNvPr id="2" name="Foliennummernplatzhalter 1">
            <a:extLst>
              <a:ext uri="{FF2B5EF4-FFF2-40B4-BE49-F238E27FC236}">
                <a16:creationId xmlns:a16="http://schemas.microsoft.com/office/drawing/2014/main" id="{72A34A6A-390C-2240-974B-FCF86DFD697F}"/>
              </a:ext>
            </a:extLst>
          </p:cNvPr>
          <p:cNvSpPr>
            <a:spLocks noGrp="1"/>
          </p:cNvSpPr>
          <p:nvPr>
            <p:ph type="sldNum" sz="quarter" idx="12"/>
          </p:nvPr>
        </p:nvSpPr>
        <p:spPr/>
        <p:txBody>
          <a:bodyPr/>
          <a:lstStyle/>
          <a:p>
            <a:fld id="{08F1C22C-56B7-8E4A-A85D-6B5E4AB162C3}" type="slidenum">
              <a:rPr lang="en-US" altLang="de-DE" smtClean="0"/>
              <a:pPr/>
              <a:t>45</a:t>
            </a:fld>
            <a:endParaRPr lang="en-US" altLang="de-DE"/>
          </a:p>
        </p:txBody>
      </p:sp>
    </p:spTree>
    <p:extLst>
      <p:ext uri="{BB962C8B-B14F-4D97-AF65-F5344CB8AC3E}">
        <p14:creationId xmlns:p14="http://schemas.microsoft.com/office/powerpoint/2010/main" val="494771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2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20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20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1920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1920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1920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1920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19204">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19204">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19204">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1920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04"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a:xfrm>
            <a:off x="0" y="76200"/>
            <a:ext cx="9144000" cy="838200"/>
          </a:xfrm>
          <a:noFill/>
          <a:ln/>
        </p:spPr>
        <p:txBody>
          <a:bodyPr/>
          <a:lstStyle/>
          <a:p>
            <a:r>
              <a:rPr lang="en-US" altLang="de-DE" dirty="0">
                <a:solidFill>
                  <a:schemeClr val="tx1"/>
                </a:solidFill>
                <a:ea typeface="Arial" charset="0"/>
                <a:cs typeface="Arial" charset="0"/>
              </a:rPr>
              <a:t>Aside: Regular Expressions</a:t>
            </a:r>
          </a:p>
        </p:txBody>
      </p:sp>
      <p:sp>
        <p:nvSpPr>
          <p:cNvPr id="4" name="Inhaltsplatzhalter 2"/>
          <p:cNvSpPr>
            <a:spLocks noGrp="1"/>
          </p:cNvSpPr>
          <p:nvPr>
            <p:ph idx="1"/>
          </p:nvPr>
        </p:nvSpPr>
        <p:spPr>
          <a:xfrm>
            <a:off x="304800" y="990600"/>
            <a:ext cx="8839200" cy="4114800"/>
          </a:xfrm>
        </p:spPr>
        <p:txBody>
          <a:bodyPr/>
          <a:lstStyle/>
          <a:p>
            <a:pPr marL="0" indent="0">
              <a:buNone/>
            </a:pPr>
            <a:r>
              <a:rPr lang="en-US" altLang="de-DE" sz="2800" b="1" dirty="0">
                <a:latin typeface="Courier New" charset="0"/>
              </a:rPr>
              <a:t>String[]</a:t>
            </a:r>
            <a:r>
              <a:rPr lang="en-US" altLang="de-DE" sz="2800" b="1" dirty="0">
                <a:latin typeface="Arial" charset="0"/>
                <a:ea typeface="Arial" charset="0"/>
                <a:cs typeface="Arial" charset="0"/>
              </a:rPr>
              <a:t> </a:t>
            </a:r>
            <a:r>
              <a:rPr lang="en-US" altLang="de-DE" sz="2800" b="1" dirty="0">
                <a:latin typeface="Courier New" charset="0"/>
              </a:rPr>
              <a:t>split(String </a:t>
            </a:r>
            <a:r>
              <a:rPr lang="en-US" altLang="de-DE" sz="2800" b="1" dirty="0">
                <a:solidFill>
                  <a:srgbClr val="FF0000"/>
                </a:solidFill>
                <a:latin typeface="Courier New" charset="0"/>
              </a:rPr>
              <a:t>regex</a:t>
            </a:r>
            <a:r>
              <a:rPr lang="en-US" altLang="de-DE" sz="2800" b="1" dirty="0">
                <a:latin typeface="Courier New" charset="0"/>
              </a:rPr>
              <a:t>)</a:t>
            </a:r>
          </a:p>
          <a:p>
            <a:pPr marL="0" indent="0">
              <a:buNone/>
            </a:pPr>
            <a:endParaRPr lang="en-US" altLang="de-DE" sz="2800" b="1" dirty="0">
              <a:latin typeface="Courier New" charset="0"/>
            </a:endParaRPr>
          </a:p>
          <a:p>
            <a:pPr marL="0" indent="0">
              <a:buNone/>
            </a:pPr>
            <a:r>
              <a:rPr lang="en-US" altLang="de-DE" sz="2800" b="1" dirty="0">
                <a:latin typeface="Courier New" charset="0"/>
              </a:rPr>
              <a:t>regex</a:t>
            </a:r>
            <a:r>
              <a:rPr lang="en-US" altLang="de-DE" sz="2800" b="1" dirty="0">
                <a:latin typeface="Arial" charset="0"/>
                <a:ea typeface="Arial" charset="0"/>
                <a:cs typeface="Arial" charset="0"/>
              </a:rPr>
              <a:t> </a:t>
            </a:r>
            <a:r>
              <a:rPr lang="en-US" altLang="de-DE" sz="2800" dirty="0">
                <a:latin typeface="Arial" charset="0"/>
                <a:ea typeface="Arial" charset="0"/>
                <a:cs typeface="Arial" charset="0"/>
              </a:rPr>
              <a:t>must be </a:t>
            </a:r>
            <a:r>
              <a:rPr lang="en-US" altLang="de-DE" sz="2800" i="1" dirty="0">
                <a:solidFill>
                  <a:srgbClr val="FF0000"/>
                </a:solidFill>
                <a:latin typeface="Arial" charset="0"/>
                <a:ea typeface="Arial" charset="0"/>
                <a:cs typeface="Arial" charset="0"/>
              </a:rPr>
              <a:t>regular expression </a:t>
            </a:r>
            <a:r>
              <a:rPr lang="en-US" altLang="de-DE" sz="2800" dirty="0">
                <a:latin typeface="Arial" charset="0"/>
                <a:ea typeface="Arial" charset="0"/>
                <a:cs typeface="Arial" charset="0"/>
              </a:rPr>
              <a:t>(RE)</a:t>
            </a:r>
          </a:p>
          <a:p>
            <a:r>
              <a:rPr lang="en-US" altLang="de-DE" sz="2800">
                <a:latin typeface="Arial" charset="0"/>
                <a:ea typeface="Arial" charset="0"/>
                <a:cs typeface="Arial" charset="0"/>
              </a:rPr>
              <a:t>RE induces regular </a:t>
            </a:r>
            <a:r>
              <a:rPr lang="en-US" altLang="de-DE" sz="2800" dirty="0">
                <a:latin typeface="Arial" charset="0"/>
                <a:ea typeface="Arial" charset="0"/>
                <a:cs typeface="Arial" charset="0"/>
              </a:rPr>
              <a:t>language (RL)</a:t>
            </a:r>
          </a:p>
          <a:p>
            <a:r>
              <a:rPr lang="en-US" altLang="de-DE" sz="2800" dirty="0">
                <a:latin typeface="Arial" charset="0"/>
                <a:ea typeface="Arial" charset="0"/>
                <a:cs typeface="Arial" charset="0"/>
              </a:rPr>
              <a:t>RL is also context-free language (CFL)</a:t>
            </a:r>
          </a:p>
          <a:p>
            <a:r>
              <a:rPr lang="en-US" altLang="de-DE" sz="2800" dirty="0">
                <a:latin typeface="Arial" charset="0"/>
                <a:ea typeface="Arial" charset="0"/>
                <a:cs typeface="Arial" charset="0"/>
              </a:rPr>
              <a:t>However, CFL is not necessarily an RL;</a:t>
            </a:r>
            <a:br>
              <a:rPr lang="en-US" altLang="de-DE" sz="2800" dirty="0">
                <a:latin typeface="Arial" charset="0"/>
                <a:ea typeface="Arial" charset="0"/>
                <a:cs typeface="Arial" charset="0"/>
              </a:rPr>
            </a:br>
            <a:r>
              <a:rPr lang="en-US" altLang="de-DE" sz="2800" dirty="0">
                <a:latin typeface="Arial" charset="0"/>
                <a:ea typeface="Arial" charset="0"/>
                <a:cs typeface="Arial" charset="0"/>
              </a:rPr>
              <a:t>consider </a:t>
            </a:r>
            <a:r>
              <a:rPr lang="de-DE" sz="2800" i="1" dirty="0">
                <a:solidFill>
                  <a:srgbClr val="000000"/>
                </a:solidFill>
                <a:latin typeface="Arial" panose="020B0604020202020204" pitchFamily="34" charset="0"/>
              </a:rPr>
              <a:t>L</a:t>
            </a:r>
            <a:r>
              <a:rPr lang="de-DE" sz="2800" baseline="-25000" dirty="0">
                <a:solidFill>
                  <a:srgbClr val="000000"/>
                </a:solidFill>
                <a:latin typeface="Arial" panose="020B0604020202020204" pitchFamily="34" charset="0"/>
              </a:rPr>
              <a:t>2</a:t>
            </a:r>
            <a:r>
              <a:rPr lang="de-DE" sz="2800" dirty="0">
                <a:solidFill>
                  <a:srgbClr val="000000"/>
                </a:solidFill>
                <a:latin typeface="Arial" panose="020B0604020202020204" pitchFamily="34" charset="0"/>
              </a:rPr>
              <a:t> = { a</a:t>
            </a:r>
            <a:r>
              <a:rPr lang="de-DE" sz="2800" i="1" baseline="30000" dirty="0">
                <a:solidFill>
                  <a:srgbClr val="000000"/>
                </a:solidFill>
                <a:latin typeface="Arial" panose="020B0604020202020204" pitchFamily="34" charset="0"/>
              </a:rPr>
              <a:t>n</a:t>
            </a:r>
            <a:r>
              <a:rPr lang="de-DE" sz="2800" dirty="0">
                <a:solidFill>
                  <a:srgbClr val="000000"/>
                </a:solidFill>
                <a:latin typeface="Arial" panose="020B0604020202020204" pitchFamily="34" charset="0"/>
              </a:rPr>
              <a:t> </a:t>
            </a:r>
            <a:r>
              <a:rPr lang="de-DE" sz="2800" dirty="0" err="1">
                <a:solidFill>
                  <a:srgbClr val="000000"/>
                </a:solidFill>
                <a:latin typeface="Arial" panose="020B0604020202020204" pitchFamily="34" charset="0"/>
              </a:rPr>
              <a:t>b</a:t>
            </a:r>
            <a:r>
              <a:rPr lang="de-DE" sz="2800" i="1" baseline="30000" dirty="0" err="1">
                <a:solidFill>
                  <a:srgbClr val="000000"/>
                </a:solidFill>
                <a:latin typeface="Arial" panose="020B0604020202020204" pitchFamily="34" charset="0"/>
              </a:rPr>
              <a:t>n</a:t>
            </a:r>
            <a:r>
              <a:rPr lang="de-DE" sz="2800" dirty="0">
                <a:solidFill>
                  <a:srgbClr val="000000"/>
                </a:solidFill>
                <a:latin typeface="Arial" panose="020B0604020202020204" pitchFamily="34" charset="0"/>
              </a:rPr>
              <a:t> : </a:t>
            </a:r>
            <a:r>
              <a:rPr lang="de-DE" sz="2800" i="1" dirty="0" err="1">
                <a:solidFill>
                  <a:srgbClr val="000000"/>
                </a:solidFill>
                <a:latin typeface="Arial" panose="020B0604020202020204" pitchFamily="34" charset="0"/>
              </a:rPr>
              <a:t>n</a:t>
            </a:r>
            <a:r>
              <a:rPr lang="de-DE" sz="2800" dirty="0">
                <a:solidFill>
                  <a:srgbClr val="000000"/>
                </a:solidFill>
                <a:latin typeface="Arial" panose="020B0604020202020204" pitchFamily="34" charset="0"/>
              </a:rPr>
              <a:t> ∈ </a:t>
            </a:r>
            <a:r>
              <a:rPr lang="de-DE" sz="2800" dirty="0" err="1">
                <a:solidFill>
                  <a:srgbClr val="000000"/>
                </a:solidFill>
                <a:latin typeface="Arial" panose="020B0604020202020204" pitchFamily="34" charset="0"/>
              </a:rPr>
              <a:t>ℕ</a:t>
            </a:r>
            <a:r>
              <a:rPr lang="de-DE" sz="2800" dirty="0">
                <a:solidFill>
                  <a:srgbClr val="000000"/>
                </a:solidFill>
                <a:latin typeface="Arial" panose="020B0604020202020204" pitchFamily="34" charset="0"/>
              </a:rPr>
              <a:t> } </a:t>
            </a:r>
            <a:endParaRPr lang="en-US" altLang="de-DE" sz="2800" dirty="0">
              <a:latin typeface="Arial" charset="0"/>
              <a:ea typeface="Arial" charset="0"/>
              <a:cs typeface="Arial" charset="0"/>
            </a:endParaRPr>
          </a:p>
          <a:p>
            <a:pPr marL="0" indent="0">
              <a:buNone/>
            </a:pPr>
            <a:r>
              <a:rPr lang="en-US" altLang="de-DE" sz="2800" dirty="0">
                <a:latin typeface="Arial" charset="0"/>
                <a:ea typeface="Arial" charset="0"/>
                <a:cs typeface="Arial" charset="0"/>
              </a:rPr>
              <a:t>In string literals, must use double backslashes (e.g. </a:t>
            </a:r>
            <a:r>
              <a:rPr lang="en-US" altLang="de-DE" sz="2800" b="1" dirty="0">
                <a:latin typeface="Courier New" charset="0"/>
                <a:ea typeface="Courier New" charset="0"/>
                <a:cs typeface="Courier New" charset="0"/>
              </a:rPr>
              <a:t>\\s</a:t>
            </a:r>
            <a:r>
              <a:rPr lang="en-US" altLang="de-DE" sz="2800" dirty="0">
                <a:latin typeface="Arial" charset="0"/>
                <a:ea typeface="Arial" charset="0"/>
                <a:cs typeface="Arial" charset="0"/>
              </a:rPr>
              <a:t>) to encode backslash (</a:t>
            </a:r>
            <a:r>
              <a:rPr lang="en-US" altLang="de-DE" sz="2800" b="1" dirty="0">
                <a:latin typeface="Courier New" charset="0"/>
                <a:ea typeface="Courier New" charset="0"/>
                <a:cs typeface="Courier New" charset="0"/>
              </a:rPr>
              <a:t>\s</a:t>
            </a:r>
            <a:r>
              <a:rPr lang="en-US" altLang="de-DE" sz="2800" dirty="0">
                <a:latin typeface="Arial" charset="0"/>
                <a:ea typeface="Arial" charset="0"/>
                <a:cs typeface="Arial" charset="0"/>
              </a:rPr>
              <a:t>)</a:t>
            </a:r>
          </a:p>
          <a:p>
            <a:pPr marL="0" indent="0">
              <a:buNone/>
            </a:pPr>
            <a:endParaRPr lang="en-US" altLang="de-DE" sz="1800" dirty="0">
              <a:latin typeface="Arial" charset="0"/>
              <a:ea typeface="Arial" charset="0"/>
              <a:cs typeface="Arial" charset="0"/>
            </a:endParaRPr>
          </a:p>
          <a:p>
            <a:pPr marL="0" indent="0">
              <a:buNone/>
            </a:pPr>
            <a:r>
              <a:rPr lang="en-US" altLang="de-DE" sz="1800" dirty="0">
                <a:latin typeface="Arial" charset="0"/>
                <a:ea typeface="Arial" charset="0"/>
                <a:cs typeface="Arial" charset="0"/>
              </a:rPr>
              <a:t>https://</a:t>
            </a:r>
            <a:r>
              <a:rPr lang="en-US" altLang="de-DE" sz="1800" dirty="0" err="1">
                <a:latin typeface="Arial" charset="0"/>
                <a:ea typeface="Arial" charset="0"/>
                <a:cs typeface="Arial" charset="0"/>
              </a:rPr>
              <a:t>www.quora.com</a:t>
            </a:r>
            <a:r>
              <a:rPr lang="en-US" altLang="de-DE" sz="1800" dirty="0">
                <a:latin typeface="Arial" charset="0"/>
                <a:ea typeface="Arial" charset="0"/>
                <a:cs typeface="Arial" charset="0"/>
              </a:rPr>
              <a:t>/What-is-the-difference-between-regular-language-and-context-free-language</a:t>
            </a:r>
          </a:p>
          <a:p>
            <a:pPr marL="0" indent="0">
              <a:buNone/>
            </a:pPr>
            <a:r>
              <a:rPr lang="en-US" altLang="de-DE" sz="1800" dirty="0">
                <a:latin typeface="Arial" charset="0"/>
                <a:ea typeface="Arial" charset="0"/>
                <a:cs typeface="Arial" charset="0"/>
              </a:rPr>
              <a:t>https://</a:t>
            </a:r>
            <a:r>
              <a:rPr lang="en-US" altLang="de-DE" sz="1800" dirty="0" err="1">
                <a:latin typeface="Arial" charset="0"/>
                <a:ea typeface="Arial" charset="0"/>
                <a:cs typeface="Arial" charset="0"/>
              </a:rPr>
              <a:t>docs.oracle.com</a:t>
            </a:r>
            <a:r>
              <a:rPr lang="en-US" altLang="de-DE" sz="1800" dirty="0">
                <a:latin typeface="Arial" charset="0"/>
                <a:ea typeface="Arial" charset="0"/>
                <a:cs typeface="Arial" charset="0"/>
              </a:rPr>
              <a:t>/</a:t>
            </a:r>
            <a:r>
              <a:rPr lang="en-US" altLang="de-DE" sz="1800" dirty="0" err="1">
                <a:latin typeface="Arial" charset="0"/>
                <a:ea typeface="Arial" charset="0"/>
                <a:cs typeface="Arial" charset="0"/>
              </a:rPr>
              <a:t>javase</a:t>
            </a:r>
            <a:r>
              <a:rPr lang="en-US" altLang="de-DE" sz="1800" dirty="0">
                <a:latin typeface="Arial" charset="0"/>
                <a:ea typeface="Arial" charset="0"/>
                <a:cs typeface="Arial" charset="0"/>
              </a:rPr>
              <a:t>/9/docs/</a:t>
            </a:r>
            <a:r>
              <a:rPr lang="en-US" altLang="de-DE" sz="1800" dirty="0" err="1">
                <a:latin typeface="Arial" charset="0"/>
                <a:ea typeface="Arial" charset="0"/>
                <a:cs typeface="Arial" charset="0"/>
              </a:rPr>
              <a:t>api</a:t>
            </a:r>
            <a:r>
              <a:rPr lang="en-US" altLang="de-DE" sz="1800" dirty="0">
                <a:latin typeface="Arial" charset="0"/>
                <a:ea typeface="Arial" charset="0"/>
                <a:cs typeface="Arial" charset="0"/>
              </a:rPr>
              <a:t>/java/</a:t>
            </a:r>
            <a:r>
              <a:rPr lang="en-US" altLang="de-DE" sz="1800" dirty="0" err="1">
                <a:latin typeface="Arial" charset="0"/>
                <a:ea typeface="Arial" charset="0"/>
                <a:cs typeface="Arial" charset="0"/>
              </a:rPr>
              <a:t>util</a:t>
            </a:r>
            <a:r>
              <a:rPr lang="en-US" altLang="de-DE" sz="1800" dirty="0">
                <a:latin typeface="Arial" charset="0"/>
                <a:ea typeface="Arial" charset="0"/>
                <a:cs typeface="Arial" charset="0"/>
              </a:rPr>
              <a:t>/regex/</a:t>
            </a:r>
            <a:r>
              <a:rPr lang="en-US" altLang="de-DE" sz="1800" dirty="0" err="1">
                <a:latin typeface="Arial" charset="0"/>
                <a:ea typeface="Arial" charset="0"/>
                <a:cs typeface="Arial" charset="0"/>
              </a:rPr>
              <a:t>Pattern.html#sum</a:t>
            </a:r>
            <a:endParaRPr lang="en-US" altLang="de-DE" sz="1800" dirty="0">
              <a:latin typeface="Arial" charset="0"/>
              <a:ea typeface="Arial" charset="0"/>
              <a:cs typeface="Arial" charset="0"/>
            </a:endParaRPr>
          </a:p>
          <a:p>
            <a:endParaRPr lang="en-US" altLang="de-DE" dirty="0">
              <a:latin typeface="Arial" charset="0"/>
              <a:ea typeface="Arial" charset="0"/>
              <a:cs typeface="Arial" charset="0"/>
            </a:endParaRPr>
          </a:p>
          <a:p>
            <a:endParaRPr lang="en-US" altLang="de-DE" dirty="0">
              <a:latin typeface="Courier New" charset="0"/>
            </a:endParaRPr>
          </a:p>
          <a:p>
            <a:endParaRPr lang="en-US" dirty="0"/>
          </a:p>
        </p:txBody>
      </p:sp>
      <p:sp>
        <p:nvSpPr>
          <p:cNvPr id="2" name="Foliennummernplatzhalter 1">
            <a:extLst>
              <a:ext uri="{FF2B5EF4-FFF2-40B4-BE49-F238E27FC236}">
                <a16:creationId xmlns:a16="http://schemas.microsoft.com/office/drawing/2014/main" id="{0F8641ED-4853-B440-B268-9FD4DEA0C54E}"/>
              </a:ext>
            </a:extLst>
          </p:cNvPr>
          <p:cNvSpPr>
            <a:spLocks noGrp="1"/>
          </p:cNvSpPr>
          <p:nvPr>
            <p:ph type="sldNum" sz="quarter" idx="12"/>
          </p:nvPr>
        </p:nvSpPr>
        <p:spPr/>
        <p:txBody>
          <a:bodyPr/>
          <a:lstStyle/>
          <a:p>
            <a:fld id="{08F1C22C-56B7-8E4A-A85D-6B5E4AB162C3}" type="slidenum">
              <a:rPr lang="en-US" altLang="de-DE" smtClean="0"/>
              <a:pPr/>
              <a:t>46</a:t>
            </a:fld>
            <a:endParaRPr lang="en-US" altLang="de-DE"/>
          </a:p>
        </p:txBody>
      </p:sp>
    </p:spTree>
    <p:extLst>
      <p:ext uri="{BB962C8B-B14F-4D97-AF65-F5344CB8AC3E}">
        <p14:creationId xmlns:p14="http://schemas.microsoft.com/office/powerpoint/2010/main" val="1057134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a:xfrm>
            <a:off x="0" y="76200"/>
            <a:ext cx="9144000" cy="838200"/>
          </a:xfrm>
          <a:noFill/>
          <a:ln/>
        </p:spPr>
        <p:txBody>
          <a:bodyPr/>
          <a:lstStyle/>
          <a:p>
            <a:r>
              <a:rPr lang="en-US" altLang="de-DE" dirty="0">
                <a:solidFill>
                  <a:schemeClr val="tx1"/>
                </a:solidFill>
                <a:ea typeface="Arial" charset="0"/>
                <a:cs typeface="Arial" charset="0"/>
              </a:rPr>
              <a:t>Aside: Regular Expressions</a:t>
            </a:r>
          </a:p>
        </p:txBody>
      </p:sp>
      <p:sp>
        <p:nvSpPr>
          <p:cNvPr id="4" name="Inhaltsplatzhalter 2"/>
          <p:cNvSpPr>
            <a:spLocks noGrp="1"/>
          </p:cNvSpPr>
          <p:nvPr>
            <p:ph idx="1"/>
          </p:nvPr>
        </p:nvSpPr>
        <p:spPr>
          <a:xfrm>
            <a:off x="190500" y="990600"/>
            <a:ext cx="9182100" cy="4114800"/>
          </a:xfrm>
        </p:spPr>
        <p:txBody>
          <a:bodyPr numCol="2"/>
          <a:lstStyle/>
          <a:p>
            <a:pPr marL="138113" indent="0">
              <a:buNone/>
              <a:tabLst>
                <a:tab pos="792163" algn="l"/>
              </a:tabLst>
            </a:pPr>
            <a:r>
              <a:rPr lang="en-US" sz="1800" dirty="0">
                <a:latin typeface="Arial" charset="0"/>
                <a:ea typeface="Arial" charset="0"/>
                <a:cs typeface="Arial" charset="0"/>
              </a:rPr>
              <a:t>x	The character x</a:t>
            </a:r>
            <a:endParaRPr lang="de-DE" sz="1800" dirty="0">
              <a:latin typeface="Arial" charset="0"/>
              <a:ea typeface="Arial" charset="0"/>
              <a:cs typeface="Arial" charset="0"/>
            </a:endParaRPr>
          </a:p>
          <a:p>
            <a:pPr marL="138113" indent="0">
              <a:buNone/>
              <a:tabLst>
                <a:tab pos="792163" algn="l"/>
              </a:tabLst>
            </a:pPr>
            <a:r>
              <a:rPr lang="en-US" sz="1800" dirty="0">
                <a:latin typeface="Arial" charset="0"/>
                <a:ea typeface="Arial" charset="0"/>
                <a:cs typeface="Arial" charset="0"/>
              </a:rPr>
              <a:t>\\	The backslash character</a:t>
            </a:r>
            <a:endParaRPr lang="de-DE" sz="1800" dirty="0">
              <a:latin typeface="Arial" charset="0"/>
              <a:ea typeface="Arial" charset="0"/>
              <a:cs typeface="Arial" charset="0"/>
            </a:endParaRPr>
          </a:p>
          <a:p>
            <a:pPr marL="138113" indent="0">
              <a:buNone/>
              <a:tabLst>
                <a:tab pos="792163" algn="l"/>
              </a:tabLst>
            </a:pPr>
            <a:r>
              <a:rPr lang="en-US" sz="1800" dirty="0">
                <a:latin typeface="Arial" charset="0"/>
                <a:ea typeface="Arial" charset="0"/>
                <a:cs typeface="Arial" charset="0"/>
              </a:rPr>
              <a:t>\0n	The character with octal value 0n </a:t>
            </a:r>
            <a:br>
              <a:rPr lang="en-US" sz="1800" dirty="0">
                <a:latin typeface="Arial" charset="0"/>
                <a:ea typeface="Arial" charset="0"/>
                <a:cs typeface="Arial" charset="0"/>
              </a:rPr>
            </a:br>
            <a:r>
              <a:rPr lang="en-US" sz="1800" dirty="0">
                <a:latin typeface="Arial" charset="0"/>
                <a:ea typeface="Arial" charset="0"/>
                <a:cs typeface="Arial" charset="0"/>
              </a:rPr>
              <a:t>	(0 &lt;= n &lt;= 7)</a:t>
            </a:r>
            <a:endParaRPr lang="de-DE" sz="1800" dirty="0">
              <a:latin typeface="Arial" charset="0"/>
              <a:ea typeface="Arial" charset="0"/>
              <a:cs typeface="Arial" charset="0"/>
            </a:endParaRPr>
          </a:p>
          <a:p>
            <a:pPr marL="138113" indent="0">
              <a:buNone/>
              <a:tabLst>
                <a:tab pos="792163" algn="l"/>
              </a:tabLst>
            </a:pPr>
            <a:r>
              <a:rPr lang="en-US" sz="1800" dirty="0">
                <a:latin typeface="Arial" charset="0"/>
                <a:ea typeface="Arial" charset="0"/>
                <a:cs typeface="Arial" charset="0"/>
              </a:rPr>
              <a:t>\t	The tab character ('\u0009')</a:t>
            </a:r>
            <a:endParaRPr lang="de-DE" sz="1800" dirty="0">
              <a:latin typeface="Arial" charset="0"/>
              <a:ea typeface="Arial" charset="0"/>
              <a:cs typeface="Arial" charset="0"/>
            </a:endParaRPr>
          </a:p>
          <a:p>
            <a:pPr marL="138113" indent="0">
              <a:buNone/>
              <a:tabLst>
                <a:tab pos="792163" algn="l"/>
              </a:tabLst>
            </a:pPr>
            <a:r>
              <a:rPr lang="en-US" sz="1800" dirty="0">
                <a:latin typeface="Arial" charset="0"/>
                <a:ea typeface="Arial" charset="0"/>
                <a:cs typeface="Arial" charset="0"/>
              </a:rPr>
              <a:t>[</a:t>
            </a:r>
            <a:r>
              <a:rPr lang="en-US" sz="1800" dirty="0" err="1">
                <a:latin typeface="Arial" charset="0"/>
                <a:ea typeface="Arial" charset="0"/>
                <a:cs typeface="Arial" charset="0"/>
              </a:rPr>
              <a:t>abc</a:t>
            </a:r>
            <a:r>
              <a:rPr lang="en-US" sz="1800" dirty="0">
                <a:latin typeface="Arial" charset="0"/>
                <a:ea typeface="Arial" charset="0"/>
                <a:cs typeface="Arial" charset="0"/>
              </a:rPr>
              <a:t>]	a, b, or c (simple class)</a:t>
            </a:r>
            <a:endParaRPr lang="de-DE" sz="1800" dirty="0">
              <a:latin typeface="Arial" charset="0"/>
              <a:ea typeface="Arial" charset="0"/>
              <a:cs typeface="Arial" charset="0"/>
            </a:endParaRPr>
          </a:p>
          <a:p>
            <a:pPr marL="138113" indent="0">
              <a:buNone/>
              <a:tabLst>
                <a:tab pos="792163" algn="l"/>
              </a:tabLst>
            </a:pPr>
            <a:r>
              <a:rPr lang="en-US" sz="1800" dirty="0">
                <a:latin typeface="Arial" charset="0"/>
                <a:ea typeface="Arial" charset="0"/>
                <a:cs typeface="Arial" charset="0"/>
              </a:rPr>
              <a:t>[^</a:t>
            </a:r>
            <a:r>
              <a:rPr lang="en-US" sz="1800" dirty="0" err="1">
                <a:latin typeface="Arial" charset="0"/>
                <a:ea typeface="Arial" charset="0"/>
                <a:cs typeface="Arial" charset="0"/>
              </a:rPr>
              <a:t>abc</a:t>
            </a:r>
            <a:r>
              <a:rPr lang="en-US" sz="1800" dirty="0">
                <a:latin typeface="Arial" charset="0"/>
                <a:ea typeface="Arial" charset="0"/>
                <a:cs typeface="Arial" charset="0"/>
              </a:rPr>
              <a:t>]	Any character except a, b, or c 	(negation)</a:t>
            </a:r>
            <a:endParaRPr lang="de-DE" sz="1800" dirty="0">
              <a:latin typeface="Arial" charset="0"/>
              <a:ea typeface="Arial" charset="0"/>
              <a:cs typeface="Arial" charset="0"/>
            </a:endParaRPr>
          </a:p>
          <a:p>
            <a:pPr marL="138113" indent="0">
              <a:buNone/>
              <a:tabLst>
                <a:tab pos="792163" algn="l"/>
              </a:tabLst>
            </a:pPr>
            <a:r>
              <a:rPr lang="en-US" sz="1800" dirty="0">
                <a:latin typeface="Arial" charset="0"/>
                <a:ea typeface="Arial" charset="0"/>
                <a:cs typeface="Arial" charset="0"/>
              </a:rPr>
              <a:t>.	Any character (may or may </a:t>
            </a:r>
            <a:br>
              <a:rPr lang="en-US" sz="1800" dirty="0">
                <a:latin typeface="Arial" charset="0"/>
                <a:ea typeface="Arial" charset="0"/>
                <a:cs typeface="Arial" charset="0"/>
              </a:rPr>
            </a:br>
            <a:r>
              <a:rPr lang="en-US" sz="1800" dirty="0">
                <a:latin typeface="Arial" charset="0"/>
                <a:ea typeface="Arial" charset="0"/>
                <a:cs typeface="Arial" charset="0"/>
              </a:rPr>
              <a:t>	not match line terminators)</a:t>
            </a:r>
            <a:endParaRPr lang="de-DE" sz="1800" dirty="0">
              <a:latin typeface="Arial" charset="0"/>
              <a:ea typeface="Arial" charset="0"/>
              <a:cs typeface="Arial" charset="0"/>
            </a:endParaRPr>
          </a:p>
          <a:p>
            <a:pPr marL="138113" indent="0">
              <a:buNone/>
              <a:tabLst>
                <a:tab pos="792163" algn="l"/>
              </a:tabLst>
            </a:pPr>
            <a:r>
              <a:rPr lang="en-US" sz="1800" dirty="0">
                <a:latin typeface="Arial" charset="0"/>
                <a:ea typeface="Arial" charset="0"/>
                <a:cs typeface="Arial" charset="0"/>
              </a:rPr>
              <a:t>\d	A digit: [0-9]</a:t>
            </a:r>
            <a:endParaRPr lang="de-DE" sz="1800" dirty="0">
              <a:latin typeface="Arial" charset="0"/>
              <a:ea typeface="Arial" charset="0"/>
              <a:cs typeface="Arial" charset="0"/>
            </a:endParaRPr>
          </a:p>
          <a:p>
            <a:pPr marL="138113" indent="0">
              <a:buNone/>
              <a:tabLst>
                <a:tab pos="792163" algn="l"/>
              </a:tabLst>
            </a:pPr>
            <a:r>
              <a:rPr lang="en-US" sz="1800" dirty="0">
                <a:latin typeface="Arial" charset="0"/>
                <a:ea typeface="Arial" charset="0"/>
                <a:cs typeface="Arial" charset="0"/>
              </a:rPr>
              <a:t>\D	A non-digit: [^0-9]</a:t>
            </a:r>
            <a:endParaRPr lang="de-DE" sz="1800" dirty="0">
              <a:latin typeface="Arial" charset="0"/>
              <a:ea typeface="Arial" charset="0"/>
              <a:cs typeface="Arial" charset="0"/>
            </a:endParaRPr>
          </a:p>
          <a:p>
            <a:pPr marL="138113" indent="0">
              <a:buNone/>
              <a:tabLst>
                <a:tab pos="792163" algn="l"/>
              </a:tabLst>
            </a:pPr>
            <a:r>
              <a:rPr lang="en-US" sz="1800" dirty="0">
                <a:solidFill>
                  <a:srgbClr val="FF0000"/>
                </a:solidFill>
                <a:latin typeface="Arial" charset="0"/>
                <a:ea typeface="Arial" charset="0"/>
                <a:cs typeface="Arial" charset="0"/>
              </a:rPr>
              <a:t>\s	A whitespace character: </a:t>
            </a:r>
            <a:br>
              <a:rPr lang="en-US" sz="1800" dirty="0">
                <a:solidFill>
                  <a:srgbClr val="FF0000"/>
                </a:solidFill>
                <a:latin typeface="Arial" charset="0"/>
                <a:ea typeface="Arial" charset="0"/>
                <a:cs typeface="Arial" charset="0"/>
              </a:rPr>
            </a:br>
            <a:r>
              <a:rPr lang="en-US" sz="1800" dirty="0">
                <a:solidFill>
                  <a:srgbClr val="FF0000"/>
                </a:solidFill>
                <a:latin typeface="Arial" charset="0"/>
                <a:ea typeface="Arial" charset="0"/>
                <a:cs typeface="Arial" charset="0"/>
              </a:rPr>
              <a:t>	[ \t\n\x0B\f\r]</a:t>
            </a:r>
            <a:endParaRPr lang="de-DE" sz="1800" dirty="0">
              <a:solidFill>
                <a:srgbClr val="FF0000"/>
              </a:solidFill>
              <a:latin typeface="Arial" charset="0"/>
              <a:ea typeface="Arial" charset="0"/>
              <a:cs typeface="Arial" charset="0"/>
            </a:endParaRPr>
          </a:p>
          <a:p>
            <a:pPr marL="138113" indent="0">
              <a:buNone/>
              <a:tabLst>
                <a:tab pos="792163" algn="l"/>
              </a:tabLst>
            </a:pPr>
            <a:r>
              <a:rPr lang="de-DE" sz="1800" dirty="0">
                <a:latin typeface="Arial" charset="0"/>
                <a:ea typeface="Arial" charset="0"/>
                <a:cs typeface="Arial" charset="0"/>
              </a:rPr>
              <a:t>\S	A non-</a:t>
            </a:r>
            <a:r>
              <a:rPr lang="de-DE" sz="1800" dirty="0" err="1">
                <a:latin typeface="Arial" charset="0"/>
                <a:ea typeface="Arial" charset="0"/>
                <a:cs typeface="Arial" charset="0"/>
              </a:rPr>
              <a:t>whitespace</a:t>
            </a:r>
            <a:r>
              <a:rPr lang="de-DE" sz="1800" dirty="0">
                <a:latin typeface="Arial" charset="0"/>
                <a:ea typeface="Arial" charset="0"/>
                <a:cs typeface="Arial" charset="0"/>
              </a:rPr>
              <a:t> </a:t>
            </a:r>
            <a:r>
              <a:rPr lang="de-DE" sz="1800" dirty="0" err="1">
                <a:latin typeface="Arial" charset="0"/>
                <a:ea typeface="Arial" charset="0"/>
                <a:cs typeface="Arial" charset="0"/>
              </a:rPr>
              <a:t>character</a:t>
            </a:r>
            <a:r>
              <a:rPr lang="de-DE" sz="1800" dirty="0">
                <a:latin typeface="Arial" charset="0"/>
                <a:ea typeface="Arial" charset="0"/>
                <a:cs typeface="Arial" charset="0"/>
              </a:rPr>
              <a:t>: [^\s]</a:t>
            </a:r>
          </a:p>
          <a:p>
            <a:pPr marL="138113" indent="0">
              <a:buNone/>
              <a:tabLst>
                <a:tab pos="792163" algn="l"/>
              </a:tabLst>
            </a:pPr>
            <a:r>
              <a:rPr lang="de-DE" sz="1800" dirty="0">
                <a:latin typeface="Arial" charset="0"/>
                <a:ea typeface="Arial" charset="0"/>
                <a:cs typeface="Arial" charset="0"/>
              </a:rPr>
              <a:t>^	The </a:t>
            </a:r>
            <a:r>
              <a:rPr lang="de-DE" sz="1800" dirty="0" err="1">
                <a:latin typeface="Arial" charset="0"/>
                <a:ea typeface="Arial" charset="0"/>
                <a:cs typeface="Arial" charset="0"/>
              </a:rPr>
              <a:t>beginning</a:t>
            </a:r>
            <a:r>
              <a:rPr lang="de-DE" sz="1800" dirty="0">
                <a:latin typeface="Arial" charset="0"/>
                <a:ea typeface="Arial" charset="0"/>
                <a:cs typeface="Arial" charset="0"/>
              </a:rPr>
              <a:t> </a:t>
            </a:r>
            <a:r>
              <a:rPr lang="de-DE" sz="1800" dirty="0" err="1">
                <a:latin typeface="Arial" charset="0"/>
                <a:ea typeface="Arial" charset="0"/>
                <a:cs typeface="Arial" charset="0"/>
              </a:rPr>
              <a:t>of</a:t>
            </a:r>
            <a:r>
              <a:rPr lang="de-DE" sz="1800" dirty="0">
                <a:latin typeface="Arial" charset="0"/>
                <a:ea typeface="Arial" charset="0"/>
                <a:cs typeface="Arial" charset="0"/>
              </a:rPr>
              <a:t> a </a:t>
            </a:r>
            <a:r>
              <a:rPr lang="de-DE" sz="1800" dirty="0" err="1">
                <a:latin typeface="Arial" charset="0"/>
                <a:ea typeface="Arial" charset="0"/>
                <a:cs typeface="Arial" charset="0"/>
              </a:rPr>
              <a:t>line</a:t>
            </a:r>
            <a:endParaRPr lang="de-DE" sz="1800" dirty="0">
              <a:latin typeface="Arial" charset="0"/>
              <a:ea typeface="Arial" charset="0"/>
              <a:cs typeface="Arial" charset="0"/>
            </a:endParaRPr>
          </a:p>
          <a:p>
            <a:pPr marL="138113" indent="0">
              <a:buNone/>
              <a:tabLst>
                <a:tab pos="792163" algn="l"/>
              </a:tabLst>
            </a:pPr>
            <a:r>
              <a:rPr lang="de-DE" sz="1800" dirty="0">
                <a:latin typeface="Arial" charset="0"/>
                <a:ea typeface="Arial" charset="0"/>
                <a:cs typeface="Arial" charset="0"/>
              </a:rPr>
              <a:t>$	The end </a:t>
            </a:r>
            <a:r>
              <a:rPr lang="de-DE" sz="1800" dirty="0" err="1">
                <a:latin typeface="Arial" charset="0"/>
                <a:ea typeface="Arial" charset="0"/>
                <a:cs typeface="Arial" charset="0"/>
              </a:rPr>
              <a:t>of</a:t>
            </a:r>
            <a:r>
              <a:rPr lang="de-DE" sz="1800" dirty="0">
                <a:latin typeface="Arial" charset="0"/>
                <a:ea typeface="Arial" charset="0"/>
                <a:cs typeface="Arial" charset="0"/>
              </a:rPr>
              <a:t> a </a:t>
            </a:r>
            <a:r>
              <a:rPr lang="de-DE" sz="1800" dirty="0" err="1">
                <a:latin typeface="Arial" charset="0"/>
                <a:ea typeface="Arial" charset="0"/>
                <a:cs typeface="Arial" charset="0"/>
              </a:rPr>
              <a:t>line</a:t>
            </a:r>
            <a:endParaRPr lang="de-DE" sz="1800" dirty="0">
              <a:latin typeface="Arial" charset="0"/>
              <a:ea typeface="Arial" charset="0"/>
              <a:cs typeface="Arial" charset="0"/>
            </a:endParaRPr>
          </a:p>
          <a:p>
            <a:pPr marL="138113" indent="0">
              <a:buNone/>
              <a:tabLst>
                <a:tab pos="792163" algn="l"/>
              </a:tabLst>
            </a:pPr>
            <a:r>
              <a:rPr lang="de-DE" sz="1800" dirty="0">
                <a:latin typeface="Arial" charset="0"/>
                <a:ea typeface="Arial" charset="0"/>
                <a:cs typeface="Arial" charset="0"/>
              </a:rPr>
              <a:t>X?	X, </a:t>
            </a:r>
            <a:r>
              <a:rPr lang="de-DE" sz="1800" dirty="0" err="1">
                <a:latin typeface="Arial" charset="0"/>
                <a:ea typeface="Arial" charset="0"/>
                <a:cs typeface="Arial" charset="0"/>
              </a:rPr>
              <a:t>once</a:t>
            </a:r>
            <a:r>
              <a:rPr lang="de-DE" sz="1800" dirty="0">
                <a:latin typeface="Arial" charset="0"/>
                <a:ea typeface="Arial" charset="0"/>
                <a:cs typeface="Arial" charset="0"/>
              </a:rPr>
              <a:t> </a:t>
            </a:r>
            <a:r>
              <a:rPr lang="de-DE" sz="1800" dirty="0" err="1">
                <a:latin typeface="Arial" charset="0"/>
                <a:ea typeface="Arial" charset="0"/>
                <a:cs typeface="Arial" charset="0"/>
              </a:rPr>
              <a:t>or</a:t>
            </a:r>
            <a:r>
              <a:rPr lang="de-DE" sz="1800" dirty="0">
                <a:latin typeface="Arial" charset="0"/>
                <a:ea typeface="Arial" charset="0"/>
                <a:cs typeface="Arial" charset="0"/>
              </a:rPr>
              <a:t> not at all</a:t>
            </a:r>
          </a:p>
          <a:p>
            <a:pPr marL="138113" indent="0">
              <a:buNone/>
              <a:tabLst>
                <a:tab pos="792163" algn="l"/>
              </a:tabLst>
            </a:pPr>
            <a:r>
              <a:rPr lang="de-DE" sz="1800" dirty="0">
                <a:latin typeface="Arial" charset="0"/>
                <a:ea typeface="Arial" charset="0"/>
                <a:cs typeface="Arial" charset="0"/>
              </a:rPr>
              <a:t>X*	X, </a:t>
            </a:r>
            <a:r>
              <a:rPr lang="de-DE" sz="1800" dirty="0" err="1">
                <a:latin typeface="Arial" charset="0"/>
                <a:ea typeface="Arial" charset="0"/>
                <a:cs typeface="Arial" charset="0"/>
              </a:rPr>
              <a:t>zero</a:t>
            </a:r>
            <a:r>
              <a:rPr lang="de-DE" sz="1800" dirty="0">
                <a:latin typeface="Arial" charset="0"/>
                <a:ea typeface="Arial" charset="0"/>
                <a:cs typeface="Arial" charset="0"/>
              </a:rPr>
              <a:t> </a:t>
            </a:r>
            <a:r>
              <a:rPr lang="de-DE" sz="1800" dirty="0" err="1">
                <a:latin typeface="Arial" charset="0"/>
                <a:ea typeface="Arial" charset="0"/>
                <a:cs typeface="Arial" charset="0"/>
              </a:rPr>
              <a:t>or</a:t>
            </a:r>
            <a:r>
              <a:rPr lang="de-DE" sz="1800" dirty="0">
                <a:latin typeface="Arial" charset="0"/>
                <a:ea typeface="Arial" charset="0"/>
                <a:cs typeface="Arial" charset="0"/>
              </a:rPr>
              <a:t> </a:t>
            </a:r>
            <a:r>
              <a:rPr lang="de-DE" sz="1800" dirty="0" err="1">
                <a:latin typeface="Arial" charset="0"/>
                <a:ea typeface="Arial" charset="0"/>
                <a:cs typeface="Arial" charset="0"/>
              </a:rPr>
              <a:t>more</a:t>
            </a:r>
            <a:r>
              <a:rPr lang="de-DE" sz="1800" dirty="0">
                <a:latin typeface="Arial" charset="0"/>
                <a:ea typeface="Arial" charset="0"/>
                <a:cs typeface="Arial" charset="0"/>
              </a:rPr>
              <a:t> </a:t>
            </a:r>
            <a:r>
              <a:rPr lang="de-DE" sz="1800" dirty="0" err="1">
                <a:latin typeface="Arial" charset="0"/>
                <a:ea typeface="Arial" charset="0"/>
                <a:cs typeface="Arial" charset="0"/>
              </a:rPr>
              <a:t>times</a:t>
            </a:r>
            <a:endParaRPr lang="de-DE" sz="1800" dirty="0">
              <a:latin typeface="Arial" charset="0"/>
              <a:ea typeface="Arial" charset="0"/>
              <a:cs typeface="Arial" charset="0"/>
            </a:endParaRPr>
          </a:p>
          <a:p>
            <a:pPr marL="138113" indent="0">
              <a:buNone/>
              <a:tabLst>
                <a:tab pos="792163" algn="l"/>
              </a:tabLst>
            </a:pPr>
            <a:r>
              <a:rPr lang="de-DE" sz="1800" dirty="0">
                <a:latin typeface="Arial" charset="0"/>
                <a:ea typeface="Arial" charset="0"/>
                <a:cs typeface="Arial" charset="0"/>
              </a:rPr>
              <a:t>X+	X, </a:t>
            </a:r>
            <a:r>
              <a:rPr lang="de-DE" sz="1800" dirty="0" err="1">
                <a:latin typeface="Arial" charset="0"/>
                <a:ea typeface="Arial" charset="0"/>
                <a:cs typeface="Arial" charset="0"/>
              </a:rPr>
              <a:t>one</a:t>
            </a:r>
            <a:r>
              <a:rPr lang="de-DE" sz="1800" dirty="0">
                <a:latin typeface="Arial" charset="0"/>
                <a:ea typeface="Arial" charset="0"/>
                <a:cs typeface="Arial" charset="0"/>
              </a:rPr>
              <a:t> </a:t>
            </a:r>
            <a:r>
              <a:rPr lang="de-DE" sz="1800" dirty="0" err="1">
                <a:latin typeface="Arial" charset="0"/>
                <a:ea typeface="Arial" charset="0"/>
                <a:cs typeface="Arial" charset="0"/>
              </a:rPr>
              <a:t>or</a:t>
            </a:r>
            <a:r>
              <a:rPr lang="de-DE" sz="1800" dirty="0">
                <a:latin typeface="Arial" charset="0"/>
                <a:ea typeface="Arial" charset="0"/>
                <a:cs typeface="Arial" charset="0"/>
              </a:rPr>
              <a:t> </a:t>
            </a:r>
            <a:r>
              <a:rPr lang="de-DE" sz="1800" dirty="0" err="1">
                <a:latin typeface="Arial" charset="0"/>
                <a:ea typeface="Arial" charset="0"/>
                <a:cs typeface="Arial" charset="0"/>
              </a:rPr>
              <a:t>more</a:t>
            </a:r>
            <a:r>
              <a:rPr lang="de-DE" sz="1800" dirty="0">
                <a:latin typeface="Arial" charset="0"/>
                <a:ea typeface="Arial" charset="0"/>
                <a:cs typeface="Arial" charset="0"/>
              </a:rPr>
              <a:t> </a:t>
            </a:r>
            <a:r>
              <a:rPr lang="de-DE" sz="1800" dirty="0" err="1">
                <a:latin typeface="Arial" charset="0"/>
                <a:ea typeface="Arial" charset="0"/>
                <a:cs typeface="Arial" charset="0"/>
              </a:rPr>
              <a:t>times</a:t>
            </a:r>
            <a:endParaRPr lang="de-DE" sz="1800" dirty="0">
              <a:latin typeface="Arial" charset="0"/>
              <a:ea typeface="Arial" charset="0"/>
              <a:cs typeface="Arial" charset="0"/>
            </a:endParaRPr>
          </a:p>
          <a:p>
            <a:pPr marL="138113" indent="0">
              <a:buNone/>
              <a:tabLst>
                <a:tab pos="792163" algn="l"/>
              </a:tabLst>
            </a:pPr>
            <a:r>
              <a:rPr lang="de-DE" sz="1800" dirty="0">
                <a:latin typeface="Arial" charset="0"/>
                <a:ea typeface="Arial" charset="0"/>
                <a:cs typeface="Arial" charset="0"/>
              </a:rPr>
              <a:t>X{</a:t>
            </a:r>
            <a:r>
              <a:rPr lang="de-DE" sz="1800" dirty="0" err="1">
                <a:latin typeface="Arial" charset="0"/>
                <a:ea typeface="Arial" charset="0"/>
                <a:cs typeface="Arial" charset="0"/>
              </a:rPr>
              <a:t>n</a:t>
            </a:r>
            <a:r>
              <a:rPr lang="de-DE" sz="1800" dirty="0">
                <a:latin typeface="Arial" charset="0"/>
                <a:ea typeface="Arial" charset="0"/>
                <a:cs typeface="Arial" charset="0"/>
              </a:rPr>
              <a:t>}	X, </a:t>
            </a:r>
            <a:r>
              <a:rPr lang="de-DE" sz="1800" dirty="0" err="1">
                <a:latin typeface="Arial" charset="0"/>
                <a:ea typeface="Arial" charset="0"/>
                <a:cs typeface="Arial" charset="0"/>
              </a:rPr>
              <a:t>exactly</a:t>
            </a:r>
            <a:r>
              <a:rPr lang="de-DE" sz="1800" dirty="0">
                <a:latin typeface="Arial" charset="0"/>
                <a:ea typeface="Arial" charset="0"/>
                <a:cs typeface="Arial" charset="0"/>
              </a:rPr>
              <a:t> </a:t>
            </a:r>
            <a:r>
              <a:rPr lang="de-DE" sz="1800" dirty="0" err="1">
                <a:latin typeface="Arial" charset="0"/>
                <a:ea typeface="Arial" charset="0"/>
                <a:cs typeface="Arial" charset="0"/>
              </a:rPr>
              <a:t>n</a:t>
            </a:r>
            <a:r>
              <a:rPr lang="de-DE" sz="1800" dirty="0">
                <a:latin typeface="Arial" charset="0"/>
                <a:ea typeface="Arial" charset="0"/>
                <a:cs typeface="Arial" charset="0"/>
              </a:rPr>
              <a:t> </a:t>
            </a:r>
            <a:r>
              <a:rPr lang="de-DE" sz="1800" dirty="0" err="1">
                <a:latin typeface="Arial" charset="0"/>
                <a:ea typeface="Arial" charset="0"/>
                <a:cs typeface="Arial" charset="0"/>
              </a:rPr>
              <a:t>times</a:t>
            </a:r>
            <a:endParaRPr lang="de-DE" sz="1800" dirty="0">
              <a:latin typeface="Arial" charset="0"/>
              <a:ea typeface="Arial" charset="0"/>
              <a:cs typeface="Arial" charset="0"/>
            </a:endParaRPr>
          </a:p>
          <a:p>
            <a:pPr marL="138113" indent="0">
              <a:buNone/>
              <a:tabLst>
                <a:tab pos="792163" algn="l"/>
              </a:tabLst>
            </a:pPr>
            <a:r>
              <a:rPr lang="de-DE" sz="1800" dirty="0">
                <a:latin typeface="Arial" charset="0"/>
                <a:ea typeface="Arial" charset="0"/>
                <a:cs typeface="Arial" charset="0"/>
              </a:rPr>
              <a:t>XY	X </a:t>
            </a:r>
            <a:r>
              <a:rPr lang="de-DE" sz="1800" dirty="0" err="1">
                <a:latin typeface="Arial" charset="0"/>
                <a:ea typeface="Arial" charset="0"/>
                <a:cs typeface="Arial" charset="0"/>
              </a:rPr>
              <a:t>followed</a:t>
            </a:r>
            <a:r>
              <a:rPr lang="de-DE" sz="1800" dirty="0">
                <a:latin typeface="Arial" charset="0"/>
                <a:ea typeface="Arial" charset="0"/>
                <a:cs typeface="Arial" charset="0"/>
              </a:rPr>
              <a:t> </a:t>
            </a:r>
            <a:r>
              <a:rPr lang="de-DE" sz="1800" dirty="0" err="1">
                <a:latin typeface="Arial" charset="0"/>
                <a:ea typeface="Arial" charset="0"/>
                <a:cs typeface="Arial" charset="0"/>
              </a:rPr>
              <a:t>by</a:t>
            </a:r>
            <a:r>
              <a:rPr lang="de-DE" sz="1800" dirty="0">
                <a:latin typeface="Arial" charset="0"/>
                <a:ea typeface="Arial" charset="0"/>
                <a:cs typeface="Arial" charset="0"/>
              </a:rPr>
              <a:t> Y</a:t>
            </a:r>
          </a:p>
          <a:p>
            <a:pPr marL="138113" indent="0">
              <a:buNone/>
              <a:tabLst>
                <a:tab pos="792163" algn="l"/>
              </a:tabLst>
            </a:pPr>
            <a:r>
              <a:rPr lang="de-DE" sz="1800" dirty="0">
                <a:latin typeface="Arial" charset="0"/>
                <a:ea typeface="Arial" charset="0"/>
                <a:cs typeface="Arial" charset="0"/>
              </a:rPr>
              <a:t>X|Y	</a:t>
            </a:r>
            <a:r>
              <a:rPr lang="de-DE" sz="1800" dirty="0" err="1">
                <a:latin typeface="Arial" charset="0"/>
                <a:ea typeface="Arial" charset="0"/>
                <a:cs typeface="Arial" charset="0"/>
              </a:rPr>
              <a:t>Either</a:t>
            </a:r>
            <a:r>
              <a:rPr lang="de-DE" sz="1800" dirty="0">
                <a:latin typeface="Arial" charset="0"/>
                <a:ea typeface="Arial" charset="0"/>
                <a:cs typeface="Arial" charset="0"/>
              </a:rPr>
              <a:t> X </a:t>
            </a:r>
            <a:r>
              <a:rPr lang="de-DE" sz="1800" dirty="0" err="1">
                <a:latin typeface="Arial" charset="0"/>
                <a:ea typeface="Arial" charset="0"/>
                <a:cs typeface="Arial" charset="0"/>
              </a:rPr>
              <a:t>or</a:t>
            </a:r>
            <a:r>
              <a:rPr lang="de-DE" sz="1800" dirty="0">
                <a:latin typeface="Arial" charset="0"/>
                <a:ea typeface="Arial" charset="0"/>
                <a:cs typeface="Arial" charset="0"/>
              </a:rPr>
              <a:t> Y</a:t>
            </a:r>
          </a:p>
          <a:p>
            <a:pPr marL="138113" indent="0">
              <a:buNone/>
              <a:tabLst>
                <a:tab pos="792163" algn="l"/>
              </a:tabLst>
            </a:pPr>
            <a:r>
              <a:rPr lang="de-DE" sz="1800" dirty="0">
                <a:latin typeface="Arial" charset="0"/>
                <a:ea typeface="Arial" charset="0"/>
                <a:cs typeface="Arial" charset="0"/>
              </a:rPr>
              <a:t>(X)	X, </a:t>
            </a:r>
            <a:r>
              <a:rPr lang="de-DE" sz="1800" dirty="0" err="1">
                <a:latin typeface="Arial" charset="0"/>
                <a:ea typeface="Arial" charset="0"/>
                <a:cs typeface="Arial" charset="0"/>
              </a:rPr>
              <a:t>as</a:t>
            </a:r>
            <a:r>
              <a:rPr lang="de-DE" sz="1800" dirty="0">
                <a:latin typeface="Arial" charset="0"/>
                <a:ea typeface="Arial" charset="0"/>
                <a:cs typeface="Arial" charset="0"/>
              </a:rPr>
              <a:t> a </a:t>
            </a:r>
            <a:r>
              <a:rPr lang="de-DE" sz="1800" dirty="0" err="1">
                <a:latin typeface="Arial" charset="0"/>
                <a:ea typeface="Arial" charset="0"/>
                <a:cs typeface="Arial" charset="0"/>
              </a:rPr>
              <a:t>capturing</a:t>
            </a:r>
            <a:r>
              <a:rPr lang="de-DE" sz="1800" dirty="0">
                <a:latin typeface="Arial" charset="0"/>
                <a:ea typeface="Arial" charset="0"/>
                <a:cs typeface="Arial" charset="0"/>
              </a:rPr>
              <a:t> </a:t>
            </a:r>
            <a:r>
              <a:rPr lang="de-DE" sz="1800" dirty="0" err="1">
                <a:latin typeface="Arial" charset="0"/>
                <a:ea typeface="Arial" charset="0"/>
                <a:cs typeface="Arial" charset="0"/>
              </a:rPr>
              <a:t>group</a:t>
            </a:r>
            <a:endParaRPr lang="de-DE" sz="1800" dirty="0">
              <a:latin typeface="Arial" charset="0"/>
              <a:ea typeface="Arial" charset="0"/>
              <a:cs typeface="Arial" charset="0"/>
            </a:endParaRPr>
          </a:p>
          <a:p>
            <a:pPr marL="138113" indent="0">
              <a:buNone/>
              <a:tabLst>
                <a:tab pos="792163" algn="l"/>
              </a:tabLst>
            </a:pPr>
            <a:r>
              <a:rPr lang="de-DE" sz="1800" dirty="0">
                <a:latin typeface="Arial" charset="0"/>
                <a:ea typeface="Arial" charset="0"/>
                <a:cs typeface="Arial" charset="0"/>
              </a:rPr>
              <a:t>\</a:t>
            </a:r>
            <a:r>
              <a:rPr lang="de-DE" sz="1800" i="1" dirty="0" err="1">
                <a:latin typeface="Arial" charset="0"/>
                <a:ea typeface="Arial" charset="0"/>
                <a:cs typeface="Arial" charset="0"/>
              </a:rPr>
              <a:t>n</a:t>
            </a:r>
            <a:r>
              <a:rPr lang="de-DE" sz="1800" dirty="0">
                <a:latin typeface="Arial" charset="0"/>
                <a:ea typeface="Arial" charset="0"/>
                <a:cs typeface="Arial" charset="0"/>
              </a:rPr>
              <a:t>	</a:t>
            </a:r>
            <a:r>
              <a:rPr lang="de-DE" sz="1800" dirty="0" err="1">
                <a:latin typeface="Arial" charset="0"/>
                <a:ea typeface="Arial" charset="0"/>
                <a:cs typeface="Arial" charset="0"/>
              </a:rPr>
              <a:t>Whatever</a:t>
            </a:r>
            <a:r>
              <a:rPr lang="de-DE" sz="1800" dirty="0">
                <a:latin typeface="Arial" charset="0"/>
                <a:ea typeface="Arial" charset="0"/>
                <a:cs typeface="Arial" charset="0"/>
              </a:rPr>
              <a:t> </a:t>
            </a:r>
            <a:r>
              <a:rPr lang="de-DE" sz="1800" dirty="0" err="1">
                <a:latin typeface="Arial" charset="0"/>
                <a:ea typeface="Arial" charset="0"/>
                <a:cs typeface="Arial" charset="0"/>
              </a:rPr>
              <a:t>the</a:t>
            </a:r>
            <a:r>
              <a:rPr lang="de-DE" sz="1800" dirty="0">
                <a:latin typeface="Arial" charset="0"/>
                <a:ea typeface="Arial" charset="0"/>
                <a:cs typeface="Arial" charset="0"/>
              </a:rPr>
              <a:t> </a:t>
            </a:r>
            <a:r>
              <a:rPr lang="de-DE" sz="1800" i="1" dirty="0" err="1">
                <a:latin typeface="Arial" charset="0"/>
                <a:ea typeface="Arial" charset="0"/>
                <a:cs typeface="Arial" charset="0"/>
              </a:rPr>
              <a:t>n</a:t>
            </a:r>
            <a:r>
              <a:rPr lang="de-DE" sz="1800" dirty="0" err="1">
                <a:latin typeface="Arial" charset="0"/>
                <a:ea typeface="Arial" charset="0"/>
                <a:cs typeface="Arial" charset="0"/>
              </a:rPr>
              <a:t>th</a:t>
            </a:r>
            <a:r>
              <a:rPr lang="de-DE" sz="1800" dirty="0">
                <a:latin typeface="Arial" charset="0"/>
                <a:ea typeface="Arial" charset="0"/>
                <a:cs typeface="Arial" charset="0"/>
              </a:rPr>
              <a:t> </a:t>
            </a:r>
            <a:r>
              <a:rPr lang="de-DE" sz="1800" dirty="0" err="1">
                <a:latin typeface="Arial" charset="0"/>
                <a:ea typeface="Arial" charset="0"/>
                <a:cs typeface="Arial" charset="0"/>
              </a:rPr>
              <a:t>capturing</a:t>
            </a:r>
            <a:br>
              <a:rPr lang="de-DE" sz="1800" dirty="0">
                <a:latin typeface="Arial" charset="0"/>
                <a:ea typeface="Arial" charset="0"/>
                <a:cs typeface="Arial" charset="0"/>
              </a:rPr>
            </a:br>
            <a:r>
              <a:rPr lang="de-DE" sz="1800" dirty="0">
                <a:latin typeface="Arial" charset="0"/>
                <a:ea typeface="Arial" charset="0"/>
                <a:cs typeface="Arial" charset="0"/>
              </a:rPr>
              <a:t>	</a:t>
            </a:r>
            <a:r>
              <a:rPr lang="de-DE" sz="1800" dirty="0" err="1">
                <a:latin typeface="Arial" charset="0"/>
                <a:ea typeface="Arial" charset="0"/>
                <a:cs typeface="Arial" charset="0"/>
              </a:rPr>
              <a:t>group</a:t>
            </a:r>
            <a:r>
              <a:rPr lang="de-DE" sz="1800" dirty="0">
                <a:latin typeface="Arial" charset="0"/>
                <a:ea typeface="Arial" charset="0"/>
                <a:cs typeface="Arial" charset="0"/>
              </a:rPr>
              <a:t> </a:t>
            </a:r>
            <a:r>
              <a:rPr lang="de-DE" sz="1800" dirty="0" err="1">
                <a:latin typeface="Arial" charset="0"/>
                <a:ea typeface="Arial" charset="0"/>
                <a:cs typeface="Arial" charset="0"/>
              </a:rPr>
              <a:t>matched</a:t>
            </a:r>
            <a:endParaRPr lang="de-DE" sz="1800" dirty="0">
              <a:latin typeface="Arial" charset="0"/>
              <a:ea typeface="Arial" charset="0"/>
              <a:cs typeface="Arial" charset="0"/>
            </a:endParaRPr>
          </a:p>
          <a:p>
            <a:pPr marL="138113" indent="0">
              <a:buNone/>
              <a:tabLst>
                <a:tab pos="792163" algn="l"/>
              </a:tabLst>
            </a:pPr>
            <a:endParaRPr lang="en-US" sz="1800" dirty="0">
              <a:latin typeface="Arial" charset="0"/>
              <a:ea typeface="Arial" charset="0"/>
              <a:cs typeface="Arial" charset="0"/>
            </a:endParaRPr>
          </a:p>
        </p:txBody>
      </p:sp>
      <p:sp>
        <p:nvSpPr>
          <p:cNvPr id="2" name="Foliennummernplatzhalter 1">
            <a:extLst>
              <a:ext uri="{FF2B5EF4-FFF2-40B4-BE49-F238E27FC236}">
                <a16:creationId xmlns:a16="http://schemas.microsoft.com/office/drawing/2014/main" id="{4FC7FA0B-8CCB-384A-9AF2-69093AFD6C20}"/>
              </a:ext>
            </a:extLst>
          </p:cNvPr>
          <p:cNvSpPr>
            <a:spLocks noGrp="1"/>
          </p:cNvSpPr>
          <p:nvPr>
            <p:ph type="sldNum" sz="quarter" idx="12"/>
          </p:nvPr>
        </p:nvSpPr>
        <p:spPr/>
        <p:txBody>
          <a:bodyPr/>
          <a:lstStyle/>
          <a:p>
            <a:fld id="{08F1C22C-56B7-8E4A-A85D-6B5E4AB162C3}" type="slidenum">
              <a:rPr lang="en-US" altLang="de-DE" smtClean="0"/>
              <a:pPr/>
              <a:t>47</a:t>
            </a:fld>
            <a:endParaRPr lang="en-US" altLang="de-DE"/>
          </a:p>
        </p:txBody>
      </p:sp>
    </p:spTree>
    <p:extLst>
      <p:ext uri="{BB962C8B-B14F-4D97-AF65-F5344CB8AC3E}">
        <p14:creationId xmlns:p14="http://schemas.microsoft.com/office/powerpoint/2010/main" val="74468553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2226"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Pig Latin</a:t>
            </a:r>
          </a:p>
        </p:txBody>
      </p:sp>
      <p:sp>
        <p:nvSpPr>
          <p:cNvPr id="692302" name="Text Box 78"/>
          <p:cNvSpPr txBox="1">
            <a:spLocks noChangeArrowheads="1"/>
          </p:cNvSpPr>
          <p:nvPr/>
        </p:nvSpPr>
        <p:spPr bwMode="auto">
          <a:xfrm>
            <a:off x="304800" y="1524000"/>
            <a:ext cx="7804150" cy="824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490538" indent="-484188" algn="just">
              <a:lnSpc>
                <a:spcPct val="85000"/>
              </a:lnSpc>
            </a:pPr>
            <a:r>
              <a:rPr lang="en-US" altLang="de-DE" sz="2800" dirty="0">
                <a:latin typeface="Arial" charset="0"/>
                <a:ea typeface="Arial" charset="0"/>
                <a:cs typeface="Arial" charset="0"/>
              </a:rPr>
              <a:t>1. If word begins with consonant, move initial consonant string to end and add suffix </a:t>
            </a:r>
            <a:r>
              <a:rPr lang="en-US" altLang="de-DE" sz="2800" i="1" dirty="0">
                <a:solidFill>
                  <a:srgbClr val="FF0000"/>
                </a:solidFill>
                <a:latin typeface="Arial" charset="0"/>
                <a:ea typeface="Arial" charset="0"/>
                <a:cs typeface="Arial" charset="0"/>
              </a:rPr>
              <a:t>ay</a:t>
            </a:r>
            <a:r>
              <a:rPr lang="en-US" altLang="de-DE" sz="2800" dirty="0">
                <a:latin typeface="Arial" charset="0"/>
                <a:ea typeface="Arial" charset="0"/>
                <a:cs typeface="Arial" charset="0"/>
              </a:rPr>
              <a:t>:</a:t>
            </a:r>
          </a:p>
        </p:txBody>
      </p:sp>
      <p:sp>
        <p:nvSpPr>
          <p:cNvPr id="692304" name="Text Box 80"/>
          <p:cNvSpPr txBox="1">
            <a:spLocks noChangeArrowheads="1"/>
          </p:cNvSpPr>
          <p:nvPr/>
        </p:nvSpPr>
        <p:spPr bwMode="auto">
          <a:xfrm>
            <a:off x="2514600" y="2625725"/>
            <a:ext cx="120015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altLang="de-DE" sz="2800" i="1" dirty="0">
                <a:solidFill>
                  <a:srgbClr val="00B050"/>
                </a:solidFill>
                <a:latin typeface="Arial" charset="0"/>
                <a:ea typeface="Arial" charset="0"/>
                <a:cs typeface="Arial" charset="0"/>
              </a:rPr>
              <a:t>scr</a:t>
            </a:r>
            <a:r>
              <a:rPr lang="en-US" altLang="de-DE" sz="2800" i="1" dirty="0">
                <a:latin typeface="Arial" charset="0"/>
                <a:ea typeface="Arial" charset="0"/>
                <a:cs typeface="Arial" charset="0"/>
              </a:rPr>
              <a:t>am</a:t>
            </a:r>
          </a:p>
        </p:txBody>
      </p:sp>
      <p:sp>
        <p:nvSpPr>
          <p:cNvPr id="692308" name="Line 84"/>
          <p:cNvSpPr>
            <a:spLocks noChangeShapeType="1"/>
          </p:cNvSpPr>
          <p:nvPr/>
        </p:nvSpPr>
        <p:spPr bwMode="auto">
          <a:xfrm>
            <a:off x="3721100" y="2895600"/>
            <a:ext cx="3746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800">
              <a:latin typeface="Arial" charset="0"/>
              <a:ea typeface="Arial" charset="0"/>
              <a:cs typeface="Arial" charset="0"/>
            </a:endParaRPr>
          </a:p>
        </p:txBody>
      </p:sp>
      <p:sp>
        <p:nvSpPr>
          <p:cNvPr id="692414" name="Rectangle 190"/>
          <p:cNvSpPr>
            <a:spLocks noChangeArrowheads="1"/>
          </p:cNvSpPr>
          <p:nvPr/>
        </p:nvSpPr>
        <p:spPr bwMode="auto">
          <a:xfrm>
            <a:off x="5899150" y="2613025"/>
            <a:ext cx="2667000" cy="533400"/>
          </a:xfrm>
          <a:prstGeom prst="rect">
            <a:avLst/>
          </a:prstGeom>
          <a:solidFill>
            <a:schemeClr val="bg1"/>
          </a:solidFill>
          <a:ln>
            <a:noFill/>
          </a:ln>
          <a:effectLst/>
        </p:spPr>
        <p:txBody>
          <a:bodyPr wrap="none" anchor="ctr"/>
          <a:lstStyle/>
          <a:p>
            <a:endParaRPr lang="en-US" sz="2800">
              <a:latin typeface="Arial" charset="0"/>
              <a:ea typeface="Arial" charset="0"/>
              <a:cs typeface="Arial" charset="0"/>
            </a:endParaRPr>
          </a:p>
        </p:txBody>
      </p:sp>
      <p:sp>
        <p:nvSpPr>
          <p:cNvPr id="692415" name="Text Box 191"/>
          <p:cNvSpPr txBox="1">
            <a:spLocks noChangeArrowheads="1"/>
          </p:cNvSpPr>
          <p:nvPr/>
        </p:nvSpPr>
        <p:spPr bwMode="auto">
          <a:xfrm>
            <a:off x="447675" y="4115599"/>
            <a:ext cx="7804150"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449263" indent="-449263" algn="just">
              <a:lnSpc>
                <a:spcPct val="85000"/>
              </a:lnSpc>
            </a:pPr>
            <a:r>
              <a:rPr lang="en-US" altLang="de-DE" sz="2800" dirty="0">
                <a:latin typeface="Arial" charset="0"/>
                <a:ea typeface="Arial" charset="0"/>
                <a:cs typeface="Arial" charset="0"/>
              </a:rPr>
              <a:t>2. If word begins with vowel, add suffix </a:t>
            </a:r>
            <a:r>
              <a:rPr lang="en-US" altLang="de-DE" sz="2800" i="1" dirty="0">
                <a:solidFill>
                  <a:srgbClr val="FF0000"/>
                </a:solidFill>
                <a:latin typeface="Arial" charset="0"/>
                <a:ea typeface="Arial" charset="0"/>
                <a:cs typeface="Arial" charset="0"/>
              </a:rPr>
              <a:t>way</a:t>
            </a:r>
            <a:r>
              <a:rPr lang="en-US" altLang="de-DE" sz="2800" dirty="0">
                <a:latin typeface="Arial" charset="0"/>
                <a:ea typeface="Arial" charset="0"/>
                <a:cs typeface="Arial" charset="0"/>
              </a:rPr>
              <a:t>:</a:t>
            </a:r>
          </a:p>
        </p:txBody>
      </p:sp>
      <p:sp>
        <p:nvSpPr>
          <p:cNvPr id="692418" name="Line 194"/>
          <p:cNvSpPr>
            <a:spLocks noChangeShapeType="1"/>
          </p:cNvSpPr>
          <p:nvPr/>
        </p:nvSpPr>
        <p:spPr bwMode="auto">
          <a:xfrm>
            <a:off x="3665537" y="5056981"/>
            <a:ext cx="37465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sz="2800">
              <a:latin typeface="Arial" charset="0"/>
              <a:ea typeface="Arial" charset="0"/>
              <a:cs typeface="Arial" charset="0"/>
            </a:endParaRPr>
          </a:p>
        </p:txBody>
      </p:sp>
      <p:sp>
        <p:nvSpPr>
          <p:cNvPr id="692419" name="Text Box 195"/>
          <p:cNvSpPr txBox="1">
            <a:spLocks noChangeArrowheads="1"/>
          </p:cNvSpPr>
          <p:nvPr/>
        </p:nvSpPr>
        <p:spPr bwMode="auto">
          <a:xfrm>
            <a:off x="4092574" y="4800600"/>
            <a:ext cx="1806576"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altLang="de-DE" sz="2800" i="1" dirty="0" err="1">
                <a:latin typeface="Arial" charset="0"/>
                <a:ea typeface="Arial" charset="0"/>
                <a:cs typeface="Arial" charset="0"/>
              </a:rPr>
              <a:t>apple</a:t>
            </a:r>
            <a:r>
              <a:rPr lang="en-US" altLang="de-DE" sz="2800" i="1" dirty="0" err="1">
                <a:solidFill>
                  <a:srgbClr val="FF0000"/>
                </a:solidFill>
                <a:latin typeface="Arial" charset="0"/>
                <a:ea typeface="Arial" charset="0"/>
                <a:cs typeface="Arial" charset="0"/>
              </a:rPr>
              <a:t>way</a:t>
            </a:r>
            <a:endParaRPr lang="en-US" altLang="de-DE" sz="2800" i="1" dirty="0">
              <a:solidFill>
                <a:srgbClr val="FF0000"/>
              </a:solidFill>
              <a:latin typeface="Arial" charset="0"/>
              <a:ea typeface="Arial" charset="0"/>
              <a:cs typeface="Arial" charset="0"/>
            </a:endParaRPr>
          </a:p>
        </p:txBody>
      </p:sp>
      <p:sp>
        <p:nvSpPr>
          <p:cNvPr id="124" name="Text Box 80"/>
          <p:cNvSpPr txBox="1">
            <a:spLocks noChangeArrowheads="1"/>
          </p:cNvSpPr>
          <p:nvPr/>
        </p:nvSpPr>
        <p:spPr bwMode="auto">
          <a:xfrm>
            <a:off x="4206874" y="2618115"/>
            <a:ext cx="207327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altLang="de-DE" sz="2800" i="1" dirty="0" err="1">
                <a:latin typeface="Arial" charset="0"/>
                <a:ea typeface="Arial" charset="0"/>
                <a:cs typeface="Arial" charset="0"/>
              </a:rPr>
              <a:t>am</a:t>
            </a:r>
            <a:r>
              <a:rPr lang="en-US" altLang="de-DE" sz="2800" i="1" dirty="0" err="1">
                <a:solidFill>
                  <a:srgbClr val="00B050"/>
                </a:solidFill>
                <a:latin typeface="Arial" charset="0"/>
                <a:ea typeface="Arial" charset="0"/>
                <a:cs typeface="Arial" charset="0"/>
              </a:rPr>
              <a:t>scr</a:t>
            </a:r>
            <a:r>
              <a:rPr lang="en-US" altLang="de-DE" sz="2800" i="1" dirty="0" err="1">
                <a:solidFill>
                  <a:srgbClr val="FF0000"/>
                </a:solidFill>
                <a:latin typeface="Arial" charset="0"/>
                <a:ea typeface="Arial" charset="0"/>
                <a:cs typeface="Arial" charset="0"/>
              </a:rPr>
              <a:t>ay</a:t>
            </a:r>
            <a:endParaRPr lang="en-US" altLang="de-DE" sz="2800" i="1" dirty="0">
              <a:solidFill>
                <a:srgbClr val="FF0000"/>
              </a:solidFill>
              <a:latin typeface="Arial" charset="0"/>
              <a:ea typeface="Arial" charset="0"/>
              <a:cs typeface="Arial" charset="0"/>
            </a:endParaRPr>
          </a:p>
        </p:txBody>
      </p:sp>
      <p:sp>
        <p:nvSpPr>
          <p:cNvPr id="125" name="Text Box 193"/>
          <p:cNvSpPr txBox="1">
            <a:spLocks noChangeArrowheads="1"/>
          </p:cNvSpPr>
          <p:nvPr/>
        </p:nvSpPr>
        <p:spPr bwMode="auto">
          <a:xfrm>
            <a:off x="2462212" y="4794250"/>
            <a:ext cx="1150938"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pPr>
            <a:r>
              <a:rPr lang="en-US" altLang="de-DE" sz="2800" i="1" dirty="0">
                <a:latin typeface="Arial" charset="0"/>
                <a:ea typeface="Arial" charset="0"/>
                <a:cs typeface="Arial" charset="0"/>
              </a:rPr>
              <a:t>apple</a:t>
            </a:r>
          </a:p>
        </p:txBody>
      </p:sp>
      <p:sp>
        <p:nvSpPr>
          <p:cNvPr id="2" name="Foliennummernplatzhalter 1">
            <a:extLst>
              <a:ext uri="{FF2B5EF4-FFF2-40B4-BE49-F238E27FC236}">
                <a16:creationId xmlns:a16="http://schemas.microsoft.com/office/drawing/2014/main" id="{9154CFDF-99E0-1A4A-9D37-BC68D0AEA9CF}"/>
              </a:ext>
            </a:extLst>
          </p:cNvPr>
          <p:cNvSpPr>
            <a:spLocks noGrp="1"/>
          </p:cNvSpPr>
          <p:nvPr>
            <p:ph type="sldNum" sz="quarter" idx="12"/>
          </p:nvPr>
        </p:nvSpPr>
        <p:spPr/>
        <p:txBody>
          <a:bodyPr/>
          <a:lstStyle/>
          <a:p>
            <a:fld id="{08F1C22C-56B7-8E4A-A85D-6B5E4AB162C3}" type="slidenum">
              <a:rPr lang="en-US" altLang="de-DE" smtClean="0"/>
              <a:pPr/>
              <a:t>48</a:t>
            </a:fld>
            <a:endParaRPr lang="en-US" altLang="de-DE"/>
          </a:p>
        </p:txBody>
      </p:sp>
    </p:spTree>
    <p:extLst>
      <p:ext uri="{BB962C8B-B14F-4D97-AF65-F5344CB8AC3E}">
        <p14:creationId xmlns:p14="http://schemas.microsoft.com/office/powerpoint/2010/main" val="3521943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230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924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924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69241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2308" grpId="0" animBg="1"/>
      <p:bldP spid="692415" grpId="0"/>
      <p:bldP spid="692418" grpId="0" animBg="1"/>
      <p:bldP spid="692419" grpId="0" build="p" autoUpdateAnimBg="0"/>
      <p:bldP spid="124" grpId="0"/>
      <p:bldP spid="12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02" name="Rectangle 2"/>
          <p:cNvSpPr>
            <a:spLocks noGrp="1" noChangeArrowheads="1"/>
          </p:cNvSpPr>
          <p:nvPr>
            <p:ph type="title"/>
          </p:nvPr>
        </p:nvSpPr>
        <p:spPr>
          <a:xfrm>
            <a:off x="0" y="76200"/>
            <a:ext cx="9144000" cy="1143000"/>
          </a:xfrm>
          <a:noFill/>
          <a:ln/>
        </p:spPr>
        <p:txBody>
          <a:bodyPr/>
          <a:lstStyle/>
          <a:p>
            <a:r>
              <a:rPr lang="en-US" altLang="de-DE" dirty="0">
                <a:solidFill>
                  <a:schemeClr val="tx1"/>
                </a:solidFill>
                <a:ea typeface="Arial" charset="0"/>
                <a:cs typeface="Arial" charset="0"/>
              </a:rPr>
              <a:t>Top-Down Design</a:t>
            </a:r>
          </a:p>
        </p:txBody>
      </p:sp>
      <p:sp>
        <p:nvSpPr>
          <p:cNvPr id="819204" name="Rectangle 4"/>
          <p:cNvSpPr>
            <a:spLocks noChangeArrowheads="1"/>
          </p:cNvSpPr>
          <p:nvPr/>
        </p:nvSpPr>
        <p:spPr bwMode="auto">
          <a:xfrm>
            <a:off x="228600" y="1224356"/>
            <a:ext cx="6731000" cy="13716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600" b="1" dirty="0">
                <a:latin typeface="Courier New" charset="0"/>
              </a:rPr>
              <a:t>public void run() {</a:t>
            </a:r>
          </a:p>
          <a:p>
            <a:r>
              <a:rPr lang="en-US" altLang="de-DE" sz="2600" b="1" dirty="0">
                <a:latin typeface="Courier New" charset="0"/>
              </a:rPr>
              <a:t>   </a:t>
            </a:r>
            <a:r>
              <a:rPr lang="en-US" altLang="de-DE" sz="2600" i="1" dirty="0"/>
              <a:t>Tell the user what the program does.</a:t>
            </a:r>
          </a:p>
          <a:p>
            <a:r>
              <a:rPr lang="en-US" altLang="de-DE" sz="2600" b="1" dirty="0">
                <a:latin typeface="Courier New" charset="0"/>
              </a:rPr>
              <a:t>   </a:t>
            </a:r>
            <a:r>
              <a:rPr lang="en-US" altLang="de-DE" sz="2600" i="1" dirty="0"/>
              <a:t>Ask the user for a line of text.</a:t>
            </a:r>
          </a:p>
          <a:p>
            <a:r>
              <a:rPr lang="en-US" altLang="de-DE" sz="2600" b="1" dirty="0">
                <a:latin typeface="Courier New" charset="0"/>
              </a:rPr>
              <a:t>   </a:t>
            </a:r>
            <a:r>
              <a:rPr lang="en-US" altLang="de-DE" sz="2600" i="1" dirty="0"/>
              <a:t>Translate the line into Pig Latin and print it on the console.</a:t>
            </a:r>
          </a:p>
          <a:p>
            <a:r>
              <a:rPr lang="en-US" altLang="de-DE" sz="2600" b="1" dirty="0">
                <a:latin typeface="Courier New" charset="0"/>
              </a:rPr>
              <a:t>}</a:t>
            </a:r>
          </a:p>
          <a:p>
            <a:endParaRPr lang="en-US" altLang="de-DE" sz="2600" b="1" dirty="0">
              <a:latin typeface="Courier New" charset="0"/>
            </a:endParaRPr>
          </a:p>
          <a:p>
            <a:endParaRPr lang="en-US" altLang="de-DE" sz="2600" b="1" dirty="0">
              <a:latin typeface="Courier New" charset="0"/>
            </a:endParaRPr>
          </a:p>
          <a:p>
            <a:r>
              <a:rPr lang="en-US" altLang="de-DE" sz="2600" b="1" dirty="0">
                <a:latin typeface="Courier New" charset="0"/>
              </a:rPr>
              <a:t>public void run() {</a:t>
            </a:r>
          </a:p>
          <a:p>
            <a:r>
              <a:rPr lang="en-US" altLang="de-DE" sz="2600" b="1" dirty="0">
                <a:latin typeface="Courier New" charset="0"/>
              </a:rPr>
              <a:t>   print("This program translates ");</a:t>
            </a:r>
          </a:p>
          <a:p>
            <a:r>
              <a:rPr lang="en-US" altLang="de-DE" sz="2600" b="1" dirty="0">
                <a:latin typeface="Courier New" charset="0"/>
              </a:rPr>
              <a:t>   </a:t>
            </a:r>
            <a:r>
              <a:rPr lang="en-US" altLang="de-DE" sz="2600" b="1" dirty="0" err="1">
                <a:latin typeface="Courier New" charset="0"/>
              </a:rPr>
              <a:t>println</a:t>
            </a:r>
            <a:r>
              <a:rPr lang="en-US" altLang="de-DE" sz="2600" b="1" dirty="0">
                <a:latin typeface="Courier New" charset="0"/>
              </a:rPr>
              <a:t>("a line into Pig Latin.");</a:t>
            </a:r>
          </a:p>
          <a:p>
            <a:r>
              <a:rPr lang="en-US" altLang="de-DE" sz="2600" b="1" dirty="0">
                <a:latin typeface="Courier New" charset="0"/>
              </a:rPr>
              <a:t>   String line = </a:t>
            </a:r>
            <a:r>
              <a:rPr lang="en-US" altLang="de-DE" sz="2600" b="1" dirty="0" err="1">
                <a:latin typeface="Courier New" charset="0"/>
              </a:rPr>
              <a:t>readLine</a:t>
            </a:r>
            <a:r>
              <a:rPr lang="en-US" altLang="de-DE" sz="2600" b="1" dirty="0">
                <a:latin typeface="Courier New" charset="0"/>
              </a:rPr>
              <a:t>("Enter a line: ");</a:t>
            </a:r>
          </a:p>
          <a:p>
            <a:r>
              <a:rPr lang="en-US" altLang="de-DE" sz="2600" b="1" dirty="0">
                <a:latin typeface="Courier New" charset="0"/>
              </a:rPr>
              <a:t>   </a:t>
            </a:r>
            <a:r>
              <a:rPr lang="en-US" altLang="de-DE" sz="2600" b="1" dirty="0" err="1">
                <a:latin typeface="Courier New" charset="0"/>
              </a:rPr>
              <a:t>println</a:t>
            </a:r>
            <a:r>
              <a:rPr lang="en-US" altLang="de-DE" sz="2600" b="1" dirty="0">
                <a:latin typeface="Courier New" charset="0"/>
              </a:rPr>
              <a:t>(</a:t>
            </a:r>
            <a:r>
              <a:rPr lang="en-US" altLang="de-DE" sz="2600" b="1" dirty="0" err="1">
                <a:solidFill>
                  <a:srgbClr val="FF0000"/>
                </a:solidFill>
                <a:latin typeface="Courier New" charset="0"/>
              </a:rPr>
              <a:t>translateLine</a:t>
            </a:r>
            <a:r>
              <a:rPr lang="en-US" altLang="de-DE" sz="2600" b="1" dirty="0">
                <a:latin typeface="Courier New" charset="0"/>
              </a:rPr>
              <a:t>(line));</a:t>
            </a:r>
          </a:p>
          <a:p>
            <a:r>
              <a:rPr lang="en-US" altLang="de-DE" sz="2600" b="1" dirty="0">
                <a:latin typeface="Courier New" charset="0"/>
              </a:rPr>
              <a:t>}</a:t>
            </a:r>
          </a:p>
          <a:p>
            <a:endParaRPr lang="en-US" altLang="de-DE" sz="2600" b="1" dirty="0">
              <a:latin typeface="Courier New" charset="0"/>
            </a:endParaRPr>
          </a:p>
        </p:txBody>
      </p:sp>
      <p:sp>
        <p:nvSpPr>
          <p:cNvPr id="2" name="Foliennummernplatzhalter 1">
            <a:extLst>
              <a:ext uri="{FF2B5EF4-FFF2-40B4-BE49-F238E27FC236}">
                <a16:creationId xmlns:a16="http://schemas.microsoft.com/office/drawing/2014/main" id="{FD2CA792-6A2D-D745-8929-899901265072}"/>
              </a:ext>
            </a:extLst>
          </p:cNvPr>
          <p:cNvSpPr>
            <a:spLocks noGrp="1"/>
          </p:cNvSpPr>
          <p:nvPr>
            <p:ph type="sldNum" sz="quarter" idx="12"/>
          </p:nvPr>
        </p:nvSpPr>
        <p:spPr/>
        <p:txBody>
          <a:bodyPr/>
          <a:lstStyle/>
          <a:p>
            <a:fld id="{08F1C22C-56B7-8E4A-A85D-6B5E4AB162C3}" type="slidenum">
              <a:rPr lang="en-US" altLang="de-DE" smtClean="0"/>
              <a:pPr/>
              <a:t>49</a:t>
            </a:fld>
            <a:endParaRPr lang="en-US" altLang="de-DE"/>
          </a:p>
        </p:txBody>
      </p:sp>
    </p:spTree>
    <p:extLst>
      <p:ext uri="{BB962C8B-B14F-4D97-AF65-F5344CB8AC3E}">
        <p14:creationId xmlns:p14="http://schemas.microsoft.com/office/powerpoint/2010/main" val="2103160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20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20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204">
                                            <p:txEl>
                                              <p:pRg st="7" end="7"/>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19204">
                                            <p:txEl>
                                              <p:pRg st="8" end="8"/>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19204">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19204">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19204">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19204">
                                            <p:txEl>
                                              <p:pRg st="3" end="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19204">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19204">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1920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04" grpId="0" build="p"/>
    </p:bld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52400"/>
            <a:ext cx="7772400" cy="1143000"/>
          </a:xfrm>
        </p:spPr>
        <p:txBody>
          <a:bodyPr/>
          <a:lstStyle/>
          <a:p>
            <a:r>
              <a:rPr lang="en-US" dirty="0"/>
              <a:t>Consequences / Advice</a:t>
            </a:r>
          </a:p>
        </p:txBody>
      </p:sp>
      <p:sp>
        <p:nvSpPr>
          <p:cNvPr id="3" name="Inhaltsplatzhalter 2"/>
          <p:cNvSpPr>
            <a:spLocks noGrp="1"/>
          </p:cNvSpPr>
          <p:nvPr>
            <p:ph idx="1"/>
          </p:nvPr>
        </p:nvSpPr>
        <p:spPr>
          <a:xfrm>
            <a:off x="152400" y="1143000"/>
            <a:ext cx="8915400" cy="4648200"/>
          </a:xfrm>
        </p:spPr>
        <p:txBody>
          <a:bodyPr/>
          <a:lstStyle/>
          <a:p>
            <a:pPr marL="0" indent="0">
              <a:buNone/>
            </a:pPr>
            <a:r>
              <a:rPr lang="en-US" sz="2800" b="1" dirty="0">
                <a:latin typeface="Arial" charset="0"/>
                <a:ea typeface="Arial" charset="0"/>
                <a:cs typeface="Arial" charset="0"/>
              </a:rPr>
              <a:t>Help us/future students!</a:t>
            </a:r>
          </a:p>
          <a:p>
            <a:pPr marL="0" indent="0">
              <a:buNone/>
            </a:pPr>
            <a:r>
              <a:rPr lang="en-US" sz="2800" dirty="0">
                <a:latin typeface="Arial" charset="0"/>
                <a:ea typeface="Arial" charset="0"/>
                <a:cs typeface="Arial" charset="0"/>
              </a:rPr>
              <a:t>When giving feedback (</a:t>
            </a:r>
            <a:r>
              <a:rPr lang="en-US" sz="2800" dirty="0" err="1">
                <a:latin typeface="Arial" charset="0"/>
                <a:ea typeface="Arial" charset="0"/>
                <a:cs typeface="Arial" charset="0"/>
              </a:rPr>
              <a:t>EvaSys</a:t>
            </a:r>
            <a:r>
              <a:rPr lang="en-US" sz="2800" dirty="0">
                <a:latin typeface="Arial" charset="0"/>
                <a:ea typeface="Arial" charset="0"/>
                <a:cs typeface="Arial" charset="0"/>
              </a:rPr>
              <a:t>, </a:t>
            </a:r>
            <a:r>
              <a:rPr lang="en-US" sz="2800" dirty="0" err="1">
                <a:latin typeface="Arial" charset="0"/>
                <a:ea typeface="Arial" charset="0"/>
                <a:cs typeface="Arial" charset="0"/>
              </a:rPr>
              <a:t>Fachschaft</a:t>
            </a:r>
            <a:r>
              <a:rPr lang="en-US" sz="2800" dirty="0">
                <a:latin typeface="Arial" charset="0"/>
                <a:ea typeface="Arial" charset="0"/>
                <a:cs typeface="Arial" charset="0"/>
              </a:rPr>
              <a:t>, etc.), concentrate on issues that </a:t>
            </a:r>
            <a:r>
              <a:rPr lang="en-US" sz="2800" b="1" dirty="0">
                <a:latin typeface="Arial" charset="0"/>
                <a:ea typeface="Arial" charset="0"/>
                <a:cs typeface="Arial" charset="0"/>
              </a:rPr>
              <a:t>matter</a:t>
            </a:r>
            <a:r>
              <a:rPr lang="en-US" sz="2800" dirty="0">
                <a:latin typeface="Arial" charset="0"/>
                <a:ea typeface="Arial" charset="0"/>
                <a:cs typeface="Arial" charset="0"/>
              </a:rPr>
              <a:t> for your success</a:t>
            </a:r>
          </a:p>
          <a:p>
            <a:pPr marL="0" indent="0">
              <a:buNone/>
            </a:pPr>
            <a:r>
              <a:rPr lang="en-US" sz="2800" dirty="0">
                <a:latin typeface="Arial" charset="0"/>
                <a:ea typeface="Arial" charset="0"/>
                <a:cs typeface="Arial" charset="0"/>
              </a:rPr>
              <a:t>If you consider/decide to drop out, now </a:t>
            </a:r>
            <a:r>
              <a:rPr lang="en-US" sz="2800" b="1" dirty="0">
                <a:latin typeface="Arial" charset="0"/>
                <a:ea typeface="Arial" charset="0"/>
                <a:cs typeface="Arial" charset="0"/>
              </a:rPr>
              <a:t>or later</a:t>
            </a:r>
            <a:r>
              <a:rPr lang="en-US" sz="2800" dirty="0">
                <a:latin typeface="Arial" charset="0"/>
                <a:ea typeface="Arial" charset="0"/>
                <a:cs typeface="Arial" charset="0"/>
              </a:rPr>
              <a:t>: </a:t>
            </a:r>
            <a:r>
              <a:rPr lang="en-US" sz="2800" b="1" dirty="0">
                <a:solidFill>
                  <a:srgbClr val="FF0000"/>
                </a:solidFill>
                <a:latin typeface="Arial" charset="0"/>
                <a:ea typeface="Arial" charset="0"/>
                <a:cs typeface="Arial" charset="0"/>
              </a:rPr>
              <a:t>please</a:t>
            </a:r>
            <a:r>
              <a:rPr lang="en-US" sz="2800" b="1" dirty="0">
                <a:latin typeface="Arial" charset="0"/>
                <a:ea typeface="Arial" charset="0"/>
                <a:cs typeface="Arial" charset="0"/>
              </a:rPr>
              <a:t> </a:t>
            </a:r>
            <a:r>
              <a:rPr lang="en-US" sz="2800" dirty="0">
                <a:latin typeface="Arial" charset="0"/>
                <a:ea typeface="Arial" charset="0"/>
                <a:cs typeface="Arial" charset="0"/>
              </a:rPr>
              <a:t>talk to RvH, and/or send mail to </a:t>
            </a:r>
            <a:r>
              <a:rPr lang="en-US" sz="2800" dirty="0" err="1">
                <a:latin typeface="Arial" charset="0"/>
                <a:ea typeface="Arial" charset="0"/>
                <a:cs typeface="Arial" charset="0"/>
              </a:rPr>
              <a:t>rvh@informatik.uni-kiel.de</a:t>
            </a:r>
            <a:r>
              <a:rPr lang="en-US" sz="2800" dirty="0">
                <a:latin typeface="Arial" charset="0"/>
                <a:ea typeface="Arial" charset="0"/>
                <a:cs typeface="Arial" charset="0"/>
              </a:rPr>
              <a:t>:</a:t>
            </a:r>
          </a:p>
          <a:p>
            <a:r>
              <a:rPr lang="en-US" sz="2800" dirty="0">
                <a:latin typeface="Arial" charset="0"/>
                <a:ea typeface="Arial" charset="0"/>
                <a:cs typeface="Arial" charset="0"/>
              </a:rPr>
              <a:t>What made you drop out?</a:t>
            </a:r>
          </a:p>
          <a:p>
            <a:r>
              <a:rPr lang="en-US" sz="2800" dirty="0">
                <a:latin typeface="Arial" charset="0"/>
                <a:ea typeface="Arial" charset="0"/>
                <a:cs typeface="Arial" charset="0"/>
              </a:rPr>
              <a:t>Could </a:t>
            </a:r>
            <a:r>
              <a:rPr lang="en-US" sz="2800" i="1" dirty="0">
                <a:latin typeface="Arial" charset="0"/>
                <a:ea typeface="Arial" charset="0"/>
                <a:cs typeface="Arial" charset="0"/>
              </a:rPr>
              <a:t>we</a:t>
            </a:r>
            <a:r>
              <a:rPr lang="en-US" sz="2800" dirty="0">
                <a:latin typeface="Arial" charset="0"/>
                <a:ea typeface="Arial" charset="0"/>
                <a:cs typeface="Arial" charset="0"/>
              </a:rPr>
              <a:t> have done better somehow to help you either</a:t>
            </a:r>
          </a:p>
          <a:p>
            <a:pPr lvl="1"/>
            <a:r>
              <a:rPr lang="en-US" sz="2400" dirty="0">
                <a:latin typeface="Arial" charset="0"/>
                <a:ea typeface="Arial" charset="0"/>
                <a:cs typeface="Arial" charset="0"/>
              </a:rPr>
              <a:t>succeed in completing the degree, or</a:t>
            </a:r>
          </a:p>
          <a:p>
            <a:pPr lvl="1"/>
            <a:r>
              <a:rPr lang="en-US" sz="2400" dirty="0">
                <a:latin typeface="Arial" charset="0"/>
                <a:ea typeface="Arial" charset="0"/>
                <a:cs typeface="Arial" charset="0"/>
              </a:rPr>
              <a:t>make a more informed decision when picking your subject</a:t>
            </a:r>
          </a:p>
        </p:txBody>
      </p:sp>
      <p:sp>
        <p:nvSpPr>
          <p:cNvPr id="4" name="Foliennummernplatzhalter 3">
            <a:extLst>
              <a:ext uri="{FF2B5EF4-FFF2-40B4-BE49-F238E27FC236}">
                <a16:creationId xmlns:a16="http://schemas.microsoft.com/office/drawing/2014/main" id="{4EADEE21-9B9E-FB45-A629-A8B5910C7431}"/>
              </a:ext>
            </a:extLst>
          </p:cNvPr>
          <p:cNvSpPr>
            <a:spLocks noGrp="1"/>
          </p:cNvSpPr>
          <p:nvPr>
            <p:ph type="sldNum" sz="quarter" idx="12"/>
          </p:nvPr>
        </p:nvSpPr>
        <p:spPr/>
        <p:txBody>
          <a:bodyPr/>
          <a:lstStyle/>
          <a:p>
            <a:fld id="{08F1C22C-56B7-8E4A-A85D-6B5E4AB162C3}" type="slidenum">
              <a:rPr lang="en-US" altLang="de-DE" smtClean="0"/>
              <a:pPr/>
              <a:t>5</a:t>
            </a:fld>
            <a:endParaRPr lang="en-US" altLang="de-DE"/>
          </a:p>
        </p:txBody>
      </p:sp>
    </p:spTree>
    <p:extLst>
      <p:ext uri="{BB962C8B-B14F-4D97-AF65-F5344CB8AC3E}">
        <p14:creationId xmlns:p14="http://schemas.microsoft.com/office/powerpoint/2010/main" val="1992198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7395" name="Rectangle 3"/>
          <p:cNvSpPr>
            <a:spLocks noChangeArrowheads="1"/>
          </p:cNvSpPr>
          <p:nvPr/>
        </p:nvSpPr>
        <p:spPr bwMode="auto">
          <a:xfrm>
            <a:off x="228600" y="1143000"/>
            <a:ext cx="6731000" cy="32766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600" b="1" dirty="0">
                <a:latin typeface="Courier New" charset="0"/>
              </a:rPr>
              <a:t>private String </a:t>
            </a:r>
            <a:r>
              <a:rPr lang="en-US" altLang="de-DE" sz="2600" b="1" dirty="0" err="1">
                <a:solidFill>
                  <a:srgbClr val="FF0000"/>
                </a:solidFill>
                <a:latin typeface="Courier New" charset="0"/>
              </a:rPr>
              <a:t>translateLine</a:t>
            </a:r>
            <a:r>
              <a:rPr lang="en-US" altLang="de-DE" sz="2600" b="1" dirty="0">
                <a:latin typeface="Courier New" charset="0"/>
              </a:rPr>
              <a:t>(String line) {</a:t>
            </a:r>
          </a:p>
          <a:p>
            <a:r>
              <a:rPr lang="en-US" altLang="de-DE" sz="2600" b="1" dirty="0">
                <a:latin typeface="Courier New" charset="0"/>
              </a:rPr>
              <a:t>  String result = "";</a:t>
            </a:r>
          </a:p>
          <a:p>
            <a:r>
              <a:rPr lang="en-US" altLang="de-DE" sz="2600" b="1" dirty="0">
                <a:latin typeface="Courier New" charset="0"/>
              </a:rPr>
              <a:t>  String[] tokens = </a:t>
            </a:r>
            <a:r>
              <a:rPr lang="en-US" altLang="de-DE" sz="2600" b="1" dirty="0" err="1">
                <a:latin typeface="Courier New" charset="0"/>
              </a:rPr>
              <a:t>line.split</a:t>
            </a:r>
            <a:r>
              <a:rPr lang="en-US" altLang="de-DE" sz="2600" b="1" dirty="0">
                <a:latin typeface="Courier New" charset="0"/>
              </a:rPr>
              <a:t>("\\s");</a:t>
            </a:r>
          </a:p>
          <a:p>
            <a:r>
              <a:rPr lang="en-US" altLang="de-DE" sz="2600" b="1" dirty="0">
                <a:latin typeface="Courier New" charset="0"/>
              </a:rPr>
              <a:t>  for (String token : tokens) {</a:t>
            </a:r>
          </a:p>
          <a:p>
            <a:r>
              <a:rPr lang="en-US" altLang="de-DE" sz="2600" b="1" dirty="0">
                <a:latin typeface="Courier New" charset="0"/>
              </a:rPr>
              <a:t>    if (</a:t>
            </a:r>
            <a:r>
              <a:rPr lang="en-US" altLang="de-DE" sz="2600" b="1" dirty="0" err="1">
                <a:solidFill>
                  <a:srgbClr val="FF0000"/>
                </a:solidFill>
                <a:latin typeface="Courier New" charset="0"/>
              </a:rPr>
              <a:t>isWord</a:t>
            </a:r>
            <a:r>
              <a:rPr lang="en-US" altLang="de-DE" sz="2600" b="1" dirty="0">
                <a:latin typeface="Courier New" charset="0"/>
              </a:rPr>
              <a:t>(token)) {</a:t>
            </a:r>
          </a:p>
          <a:p>
            <a:r>
              <a:rPr lang="en-US" altLang="de-DE" sz="2600" b="1" dirty="0">
                <a:latin typeface="Courier New" charset="0"/>
              </a:rPr>
              <a:t>      token = </a:t>
            </a:r>
            <a:r>
              <a:rPr lang="en-US" altLang="de-DE" sz="2600" b="1" dirty="0" err="1">
                <a:solidFill>
                  <a:srgbClr val="FF0000"/>
                </a:solidFill>
                <a:latin typeface="Courier New" charset="0"/>
              </a:rPr>
              <a:t>translateWord</a:t>
            </a:r>
            <a:r>
              <a:rPr lang="en-US" altLang="de-DE" sz="2600" b="1" dirty="0">
                <a:latin typeface="Courier New" charset="0"/>
              </a:rPr>
              <a:t>(token);</a:t>
            </a:r>
          </a:p>
          <a:p>
            <a:r>
              <a:rPr lang="en-US" altLang="de-DE" sz="2600" b="1" dirty="0">
                <a:latin typeface="Courier New" charset="0"/>
              </a:rPr>
              <a:t>    }</a:t>
            </a:r>
          </a:p>
          <a:p>
            <a:r>
              <a:rPr lang="en-US" altLang="de-DE" sz="2600" b="1" dirty="0">
                <a:latin typeface="Courier New" charset="0"/>
              </a:rPr>
              <a:t>    result </a:t>
            </a:r>
            <a:r>
              <a:rPr lang="en-US" altLang="de-DE" sz="2600" b="1">
                <a:latin typeface="Courier New" charset="0"/>
              </a:rPr>
              <a:t>+= token + " ";</a:t>
            </a:r>
            <a:endParaRPr lang="en-US" altLang="de-DE" sz="2600" b="1" dirty="0">
              <a:latin typeface="Courier New" charset="0"/>
            </a:endParaRPr>
          </a:p>
          <a:p>
            <a:r>
              <a:rPr lang="en-US" altLang="de-DE" sz="2600" b="1" dirty="0">
                <a:latin typeface="Courier New" charset="0"/>
              </a:rPr>
              <a:t>  }</a:t>
            </a:r>
          </a:p>
          <a:p>
            <a:r>
              <a:rPr lang="en-US" altLang="de-DE" sz="2600" b="1" dirty="0">
                <a:latin typeface="Courier New" charset="0"/>
              </a:rPr>
              <a:t>  return result;</a:t>
            </a:r>
          </a:p>
          <a:p>
            <a:r>
              <a:rPr lang="en-US" altLang="de-DE" sz="2600" b="1" dirty="0">
                <a:latin typeface="Courier New" charset="0"/>
              </a:rPr>
              <a:t>}</a:t>
            </a:r>
          </a:p>
        </p:txBody>
      </p:sp>
      <p:sp>
        <p:nvSpPr>
          <p:cNvPr id="2" name="Foliennummernplatzhalter 1">
            <a:extLst>
              <a:ext uri="{FF2B5EF4-FFF2-40B4-BE49-F238E27FC236}">
                <a16:creationId xmlns:a16="http://schemas.microsoft.com/office/drawing/2014/main" id="{C10FB587-158F-FE4E-8137-4BD6A9157DA6}"/>
              </a:ext>
            </a:extLst>
          </p:cNvPr>
          <p:cNvSpPr>
            <a:spLocks noGrp="1"/>
          </p:cNvSpPr>
          <p:nvPr>
            <p:ph type="sldNum" sz="quarter" idx="12"/>
          </p:nvPr>
        </p:nvSpPr>
        <p:spPr/>
        <p:txBody>
          <a:bodyPr/>
          <a:lstStyle/>
          <a:p>
            <a:fld id="{08F1C22C-56B7-8E4A-A85D-6B5E4AB162C3}" type="slidenum">
              <a:rPr lang="en-US" altLang="de-DE" smtClean="0"/>
              <a:pPr/>
              <a:t>50</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739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739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73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2739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7395">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27395">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27395">
                                            <p:txEl>
                                              <p:pRg st="7" end="7"/>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27395">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27395">
                                            <p:txEl>
                                              <p:pRg st="9" end="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2739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7395"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7395" name="Rectangle 3"/>
          <p:cNvSpPr>
            <a:spLocks noChangeArrowheads="1"/>
          </p:cNvSpPr>
          <p:nvPr/>
        </p:nvSpPr>
        <p:spPr bwMode="auto">
          <a:xfrm>
            <a:off x="152400" y="1371600"/>
            <a:ext cx="6731000" cy="32766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600" b="1" dirty="0">
                <a:latin typeface="Courier New" charset="0"/>
              </a:rPr>
              <a:t>private </a:t>
            </a:r>
            <a:r>
              <a:rPr lang="en-US" altLang="de-DE" sz="2600" b="1" dirty="0" err="1">
                <a:latin typeface="Courier New" charset="0"/>
              </a:rPr>
              <a:t>boolean</a:t>
            </a:r>
            <a:r>
              <a:rPr lang="en-US" altLang="de-DE" sz="2600" b="1" dirty="0">
                <a:latin typeface="Courier New" charset="0"/>
              </a:rPr>
              <a:t> </a:t>
            </a:r>
            <a:r>
              <a:rPr lang="en-US" altLang="de-DE" sz="2600" b="1" dirty="0" err="1">
                <a:solidFill>
                  <a:srgbClr val="FF0000"/>
                </a:solidFill>
                <a:latin typeface="Courier New" charset="0"/>
              </a:rPr>
              <a:t>isWord</a:t>
            </a:r>
            <a:r>
              <a:rPr lang="en-US" altLang="de-DE" sz="2600" b="1" dirty="0">
                <a:latin typeface="Courier New" charset="0"/>
              </a:rPr>
              <a:t>(String token) {</a:t>
            </a:r>
          </a:p>
          <a:p>
            <a:r>
              <a:rPr lang="en-US" altLang="de-DE" sz="2600" b="1" dirty="0">
                <a:latin typeface="Courier New" charset="0"/>
              </a:rPr>
              <a:t>  for (</a:t>
            </a:r>
            <a:r>
              <a:rPr lang="en-US" altLang="de-DE" sz="2600" b="1" dirty="0" err="1">
                <a:latin typeface="Courier New" charset="0"/>
              </a:rPr>
              <a:t>int</a:t>
            </a:r>
            <a:r>
              <a:rPr lang="en-US" altLang="de-DE" sz="2600" b="1" dirty="0">
                <a:latin typeface="Courier New" charset="0"/>
              </a:rPr>
              <a:t> </a:t>
            </a:r>
            <a:r>
              <a:rPr lang="en-US" altLang="de-DE" sz="2600" b="1" dirty="0" err="1">
                <a:latin typeface="Courier New" charset="0"/>
              </a:rPr>
              <a:t>i</a:t>
            </a:r>
            <a:r>
              <a:rPr lang="en-US" altLang="de-DE" sz="2600" b="1" dirty="0">
                <a:latin typeface="Courier New" charset="0"/>
              </a:rPr>
              <a:t> = 0; </a:t>
            </a:r>
            <a:r>
              <a:rPr lang="en-US" altLang="de-DE" sz="2600" b="1" dirty="0" err="1">
                <a:latin typeface="Courier New" charset="0"/>
              </a:rPr>
              <a:t>i</a:t>
            </a:r>
            <a:r>
              <a:rPr lang="en-US" altLang="de-DE" sz="2600" b="1" dirty="0">
                <a:latin typeface="Courier New" charset="0"/>
              </a:rPr>
              <a:t> &lt; </a:t>
            </a:r>
            <a:r>
              <a:rPr lang="en-US" altLang="de-DE" sz="2600" b="1" dirty="0" err="1">
                <a:latin typeface="Courier New" charset="0"/>
              </a:rPr>
              <a:t>token.length</a:t>
            </a:r>
            <a:r>
              <a:rPr lang="en-US" altLang="de-DE" sz="2600" b="1" dirty="0">
                <a:latin typeface="Courier New" charset="0"/>
              </a:rPr>
              <a:t>(); </a:t>
            </a:r>
            <a:r>
              <a:rPr lang="en-US" altLang="de-DE" sz="2600" b="1" dirty="0" err="1">
                <a:latin typeface="Courier New" charset="0"/>
              </a:rPr>
              <a:t>i</a:t>
            </a:r>
            <a:r>
              <a:rPr lang="en-US" altLang="de-DE" sz="2600" b="1" dirty="0">
                <a:latin typeface="Courier New" charset="0"/>
              </a:rPr>
              <a:t>++) { </a:t>
            </a:r>
          </a:p>
          <a:p>
            <a:r>
              <a:rPr lang="en-US" altLang="de-DE" sz="2600" b="1" dirty="0">
                <a:latin typeface="Courier New" charset="0"/>
              </a:rPr>
              <a:t>    char </a:t>
            </a:r>
            <a:r>
              <a:rPr lang="en-US" altLang="de-DE" sz="2600" b="1" dirty="0" err="1">
                <a:latin typeface="Courier New" charset="0"/>
              </a:rPr>
              <a:t>ch</a:t>
            </a:r>
            <a:r>
              <a:rPr lang="en-US" altLang="de-DE" sz="2600" b="1" dirty="0">
                <a:latin typeface="Courier New" charset="0"/>
              </a:rPr>
              <a:t> = </a:t>
            </a:r>
            <a:r>
              <a:rPr lang="en-US" altLang="de-DE" sz="2600" b="1" dirty="0" err="1">
                <a:latin typeface="Courier New" charset="0"/>
              </a:rPr>
              <a:t>token.charAt</a:t>
            </a:r>
            <a:r>
              <a:rPr lang="en-US" altLang="de-DE" sz="2600" b="1" dirty="0">
                <a:latin typeface="Courier New" charset="0"/>
              </a:rPr>
              <a:t>(</a:t>
            </a:r>
            <a:r>
              <a:rPr lang="en-US" altLang="de-DE" sz="2600" b="1" dirty="0" err="1">
                <a:latin typeface="Courier New" charset="0"/>
              </a:rPr>
              <a:t>i</a:t>
            </a:r>
            <a:r>
              <a:rPr lang="en-US" altLang="de-DE" sz="2600" b="1" dirty="0">
                <a:latin typeface="Courier New" charset="0"/>
              </a:rPr>
              <a:t>);</a:t>
            </a:r>
          </a:p>
          <a:p>
            <a:r>
              <a:rPr lang="en-US" altLang="de-DE" sz="2600" b="1" dirty="0">
                <a:latin typeface="Courier New" charset="0"/>
              </a:rPr>
              <a:t>    if (!</a:t>
            </a:r>
            <a:r>
              <a:rPr lang="en-US" altLang="de-DE" sz="2600" b="1" dirty="0" err="1">
                <a:latin typeface="Courier New" charset="0"/>
              </a:rPr>
              <a:t>Character.isLetter</a:t>
            </a:r>
            <a:r>
              <a:rPr lang="en-US" altLang="de-DE" sz="2600" b="1" dirty="0">
                <a:latin typeface="Courier New" charset="0"/>
              </a:rPr>
              <a:t>(</a:t>
            </a:r>
            <a:r>
              <a:rPr lang="en-US" altLang="de-DE" sz="2600" b="1" dirty="0" err="1">
                <a:latin typeface="Courier New" charset="0"/>
              </a:rPr>
              <a:t>ch</a:t>
            </a:r>
            <a:r>
              <a:rPr lang="en-US" altLang="de-DE" sz="2600" b="1" dirty="0">
                <a:latin typeface="Courier New" charset="0"/>
              </a:rPr>
              <a:t>))</a:t>
            </a:r>
          </a:p>
          <a:p>
            <a:r>
              <a:rPr lang="en-US" altLang="de-DE" sz="2600" b="1" dirty="0">
                <a:latin typeface="Courier New" charset="0"/>
              </a:rPr>
              <a:t>      return false;</a:t>
            </a:r>
          </a:p>
          <a:p>
            <a:r>
              <a:rPr lang="en-US" altLang="de-DE" sz="2600" b="1" dirty="0">
                <a:latin typeface="Courier New" charset="0"/>
              </a:rPr>
              <a:t>  }</a:t>
            </a:r>
          </a:p>
          <a:p>
            <a:r>
              <a:rPr lang="en-US" altLang="de-DE" sz="2600" b="1" dirty="0">
                <a:latin typeface="Courier New" charset="0"/>
              </a:rPr>
              <a:t>  return true;</a:t>
            </a:r>
          </a:p>
          <a:p>
            <a:r>
              <a:rPr lang="en-US" altLang="de-DE" sz="2600" b="1" dirty="0">
                <a:latin typeface="Courier New" charset="0"/>
              </a:rPr>
              <a:t>}</a:t>
            </a:r>
          </a:p>
          <a:p>
            <a:endParaRPr lang="en-US" altLang="de-DE" sz="2600" b="1" dirty="0">
              <a:latin typeface="Courier New" charset="0"/>
            </a:endParaRPr>
          </a:p>
        </p:txBody>
      </p:sp>
      <p:sp>
        <p:nvSpPr>
          <p:cNvPr id="2" name="Foliennummernplatzhalter 1">
            <a:extLst>
              <a:ext uri="{FF2B5EF4-FFF2-40B4-BE49-F238E27FC236}">
                <a16:creationId xmlns:a16="http://schemas.microsoft.com/office/drawing/2014/main" id="{978CC497-B439-E54E-AFC8-D1028D093CFE}"/>
              </a:ext>
            </a:extLst>
          </p:cNvPr>
          <p:cNvSpPr>
            <a:spLocks noGrp="1"/>
          </p:cNvSpPr>
          <p:nvPr>
            <p:ph type="sldNum" sz="quarter" idx="12"/>
          </p:nvPr>
        </p:nvSpPr>
        <p:spPr/>
        <p:txBody>
          <a:bodyPr/>
          <a:lstStyle/>
          <a:p>
            <a:fld id="{08F1C22C-56B7-8E4A-A85D-6B5E4AB162C3}" type="slidenum">
              <a:rPr lang="en-US" altLang="de-DE" smtClean="0"/>
              <a:pPr/>
              <a:t>51</a:t>
            </a:fld>
            <a:endParaRPr lang="en-US" altLang="de-DE"/>
          </a:p>
        </p:txBody>
      </p:sp>
    </p:spTree>
    <p:extLst>
      <p:ext uri="{BB962C8B-B14F-4D97-AF65-F5344CB8AC3E}">
        <p14:creationId xmlns:p14="http://schemas.microsoft.com/office/powerpoint/2010/main" val="814098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739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739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2739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2739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2739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7395">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2739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7395"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7395" name="Rectangle 3"/>
          <p:cNvSpPr>
            <a:spLocks noChangeArrowheads="1"/>
          </p:cNvSpPr>
          <p:nvPr/>
        </p:nvSpPr>
        <p:spPr bwMode="auto">
          <a:xfrm>
            <a:off x="228600" y="838200"/>
            <a:ext cx="6731000" cy="32766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t" anchorCtr="0"/>
          <a:lstStyle/>
          <a:p>
            <a:r>
              <a:rPr lang="en-US" altLang="de-DE" sz="2600" b="1" dirty="0">
                <a:latin typeface="Courier New" charset="0"/>
              </a:rPr>
              <a:t>private String </a:t>
            </a:r>
            <a:r>
              <a:rPr lang="en-US" altLang="de-DE" sz="2600" b="1" dirty="0" err="1">
                <a:solidFill>
                  <a:srgbClr val="FF0000"/>
                </a:solidFill>
                <a:latin typeface="Courier New" charset="0"/>
              </a:rPr>
              <a:t>translateWord</a:t>
            </a:r>
            <a:r>
              <a:rPr lang="en-US" altLang="de-DE" sz="2600" b="1" dirty="0">
                <a:latin typeface="Courier New" charset="0"/>
              </a:rPr>
              <a:t>(String word) {</a:t>
            </a:r>
          </a:p>
          <a:p>
            <a:r>
              <a:rPr lang="en-US" altLang="de-DE" sz="2600" b="1" dirty="0">
                <a:latin typeface="Courier New" charset="0"/>
              </a:rPr>
              <a:t>  </a:t>
            </a:r>
            <a:r>
              <a:rPr lang="en-US" altLang="de-DE" sz="2600" b="1" dirty="0" err="1">
                <a:latin typeface="Courier New" charset="0"/>
              </a:rPr>
              <a:t>int</a:t>
            </a:r>
            <a:r>
              <a:rPr lang="en-US" altLang="de-DE" sz="2600" b="1" dirty="0">
                <a:latin typeface="Courier New" charset="0"/>
              </a:rPr>
              <a:t> </a:t>
            </a:r>
            <a:r>
              <a:rPr lang="en-US" altLang="de-DE" sz="2600" b="1" dirty="0" err="1">
                <a:latin typeface="Courier New" charset="0"/>
              </a:rPr>
              <a:t>vp</a:t>
            </a:r>
            <a:r>
              <a:rPr lang="en-US" altLang="de-DE" sz="2600" b="1" dirty="0">
                <a:latin typeface="Courier New" charset="0"/>
              </a:rPr>
              <a:t> = </a:t>
            </a:r>
            <a:r>
              <a:rPr lang="en-US" altLang="de-DE" sz="2600" b="1" dirty="0" err="1">
                <a:latin typeface="Courier New" charset="0"/>
              </a:rPr>
              <a:t>findFirstVowel</a:t>
            </a:r>
            <a:r>
              <a:rPr lang="en-US" altLang="de-DE" sz="2600" b="1" dirty="0">
                <a:latin typeface="Courier New" charset="0"/>
              </a:rPr>
              <a:t>(word);</a:t>
            </a:r>
          </a:p>
          <a:p>
            <a:r>
              <a:rPr lang="en-US" altLang="de-DE" sz="2600" b="1" dirty="0">
                <a:latin typeface="Courier New" charset="0"/>
              </a:rPr>
              <a:t>  if (</a:t>
            </a:r>
            <a:r>
              <a:rPr lang="en-US" altLang="de-DE" sz="2600" b="1" dirty="0" err="1">
                <a:latin typeface="Courier New" charset="0"/>
              </a:rPr>
              <a:t>vp</a:t>
            </a:r>
            <a:r>
              <a:rPr lang="en-US" altLang="de-DE" sz="2600" b="1" dirty="0">
                <a:latin typeface="Courier New" charset="0"/>
              </a:rPr>
              <a:t> == -1) {</a:t>
            </a:r>
          </a:p>
          <a:p>
            <a:r>
              <a:rPr lang="en-US" altLang="de-DE" sz="2600" b="1" dirty="0">
                <a:latin typeface="Courier New" charset="0"/>
              </a:rPr>
              <a:t>    return word;</a:t>
            </a:r>
          </a:p>
          <a:p>
            <a:r>
              <a:rPr lang="en-US" altLang="de-DE" sz="2600" b="1" dirty="0">
                <a:latin typeface="Courier New" charset="0"/>
              </a:rPr>
              <a:t>  } else if (</a:t>
            </a:r>
            <a:r>
              <a:rPr lang="en-US" altLang="de-DE" sz="2600" b="1" dirty="0" err="1">
                <a:latin typeface="Courier New" charset="0"/>
              </a:rPr>
              <a:t>vp</a:t>
            </a:r>
            <a:r>
              <a:rPr lang="en-US" altLang="de-DE" sz="2600" b="1" dirty="0">
                <a:latin typeface="Courier New" charset="0"/>
              </a:rPr>
              <a:t> == 0) {</a:t>
            </a:r>
          </a:p>
          <a:p>
            <a:r>
              <a:rPr lang="en-US" altLang="de-DE" sz="2600" b="1" dirty="0">
                <a:latin typeface="Courier New" charset="0"/>
              </a:rPr>
              <a:t>    return word + "way";</a:t>
            </a:r>
          </a:p>
          <a:p>
            <a:r>
              <a:rPr lang="en-US" altLang="de-DE" sz="2600" b="1" dirty="0">
                <a:latin typeface="Courier New" charset="0"/>
              </a:rPr>
              <a:t>  } else {</a:t>
            </a:r>
          </a:p>
          <a:p>
            <a:r>
              <a:rPr lang="en-US" altLang="de-DE" sz="2600" b="1" dirty="0">
                <a:latin typeface="Courier New" charset="0"/>
              </a:rPr>
              <a:t>    String head = </a:t>
            </a:r>
            <a:r>
              <a:rPr lang="en-US" altLang="de-DE" sz="2600" b="1" dirty="0" err="1">
                <a:latin typeface="Courier New" charset="0"/>
              </a:rPr>
              <a:t>word.substring</a:t>
            </a:r>
            <a:r>
              <a:rPr lang="en-US" altLang="de-DE" sz="2600" b="1" dirty="0">
                <a:latin typeface="Courier New" charset="0"/>
              </a:rPr>
              <a:t>(0, </a:t>
            </a:r>
            <a:r>
              <a:rPr lang="en-US" altLang="de-DE" sz="2600" b="1" dirty="0" err="1">
                <a:latin typeface="Courier New" charset="0"/>
              </a:rPr>
              <a:t>vp</a:t>
            </a:r>
            <a:r>
              <a:rPr lang="en-US" altLang="de-DE" sz="2600" b="1" dirty="0">
                <a:latin typeface="Courier New" charset="0"/>
              </a:rPr>
              <a:t>);</a:t>
            </a:r>
          </a:p>
          <a:p>
            <a:r>
              <a:rPr lang="en-US" altLang="de-DE" sz="2600" b="1" dirty="0">
                <a:latin typeface="Courier New" charset="0"/>
              </a:rPr>
              <a:t>    String tail = </a:t>
            </a:r>
            <a:r>
              <a:rPr lang="en-US" altLang="de-DE" sz="2600" b="1" dirty="0" err="1">
                <a:latin typeface="Courier New" charset="0"/>
              </a:rPr>
              <a:t>word.substring</a:t>
            </a:r>
            <a:r>
              <a:rPr lang="en-US" altLang="de-DE" sz="2600" b="1" dirty="0">
                <a:latin typeface="Courier New" charset="0"/>
              </a:rPr>
              <a:t>(</a:t>
            </a:r>
            <a:r>
              <a:rPr lang="en-US" altLang="de-DE" sz="2600" b="1" dirty="0" err="1">
                <a:latin typeface="Courier New" charset="0"/>
              </a:rPr>
              <a:t>vp</a:t>
            </a:r>
            <a:r>
              <a:rPr lang="en-US" altLang="de-DE" sz="2600" b="1" dirty="0">
                <a:latin typeface="Courier New" charset="0"/>
              </a:rPr>
              <a:t>);</a:t>
            </a:r>
          </a:p>
          <a:p>
            <a:r>
              <a:rPr lang="en-US" altLang="de-DE" sz="2600" b="1" dirty="0">
                <a:latin typeface="Courier New" charset="0"/>
              </a:rPr>
              <a:t>    return tail + head + "ay";</a:t>
            </a:r>
          </a:p>
          <a:p>
            <a:r>
              <a:rPr lang="en-US" altLang="de-DE" sz="2600" b="1" dirty="0">
                <a:latin typeface="Courier New" charset="0"/>
              </a:rPr>
              <a:t>  }</a:t>
            </a:r>
          </a:p>
          <a:p>
            <a:r>
              <a:rPr lang="en-US" altLang="de-DE" sz="2600" b="1" dirty="0">
                <a:latin typeface="Courier New" charset="0"/>
              </a:rPr>
              <a:t>}</a:t>
            </a:r>
          </a:p>
        </p:txBody>
      </p:sp>
      <p:sp>
        <p:nvSpPr>
          <p:cNvPr id="2" name="Foliennummernplatzhalter 1">
            <a:extLst>
              <a:ext uri="{FF2B5EF4-FFF2-40B4-BE49-F238E27FC236}">
                <a16:creationId xmlns:a16="http://schemas.microsoft.com/office/drawing/2014/main" id="{3BC624C2-2711-C349-B65E-C47AF81D1EE6}"/>
              </a:ext>
            </a:extLst>
          </p:cNvPr>
          <p:cNvSpPr>
            <a:spLocks noGrp="1"/>
          </p:cNvSpPr>
          <p:nvPr>
            <p:ph type="sldNum" sz="quarter" idx="12"/>
          </p:nvPr>
        </p:nvSpPr>
        <p:spPr/>
        <p:txBody>
          <a:bodyPr/>
          <a:lstStyle/>
          <a:p>
            <a:fld id="{08F1C22C-56B7-8E4A-A85D-6B5E4AB162C3}" type="slidenum">
              <a:rPr lang="en-US" altLang="de-DE" smtClean="0"/>
              <a:pPr/>
              <a:t>52</a:t>
            </a:fld>
            <a:endParaRPr lang="en-US" altLang="de-DE"/>
          </a:p>
        </p:txBody>
      </p:sp>
    </p:spTree>
    <p:extLst>
      <p:ext uri="{BB962C8B-B14F-4D97-AF65-F5344CB8AC3E}">
        <p14:creationId xmlns:p14="http://schemas.microsoft.com/office/powerpoint/2010/main" val="1921741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2739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2739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2739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2739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27395">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27395">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827395">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27395">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27395">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27395">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27395">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7395"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94626" name="Rectangle 2"/>
          <p:cNvSpPr>
            <a:spLocks noGrp="1" noChangeArrowheads="1"/>
          </p:cNvSpPr>
          <p:nvPr>
            <p:ph type="title"/>
          </p:nvPr>
        </p:nvSpPr>
        <p:spPr>
          <a:xfrm>
            <a:off x="0" y="76200"/>
            <a:ext cx="9144000" cy="1143000"/>
          </a:xfrm>
          <a:noFill/>
          <a:ln/>
        </p:spPr>
        <p:txBody>
          <a:bodyPr/>
          <a:lstStyle/>
          <a:p>
            <a:r>
              <a:rPr lang="en-US" altLang="de-DE" b="1" dirty="0" err="1">
                <a:solidFill>
                  <a:schemeClr val="tx1"/>
                </a:solidFill>
                <a:latin typeface="Courier New" charset="0"/>
              </a:rPr>
              <a:t>PigLatin</a:t>
            </a:r>
            <a:endParaRPr lang="en-US" altLang="de-DE" i="1" dirty="0">
              <a:solidFill>
                <a:schemeClr val="tx1"/>
              </a:solidFill>
              <a:latin typeface="Times New Roman" charset="0"/>
            </a:endParaRPr>
          </a:p>
        </p:txBody>
      </p:sp>
      <p:sp>
        <p:nvSpPr>
          <p:cNvPr id="794627" name="Rectangle 3"/>
          <p:cNvSpPr>
            <a:spLocks noChangeArrowheads="1"/>
          </p:cNvSpPr>
          <p:nvPr/>
        </p:nvSpPr>
        <p:spPr bwMode="auto">
          <a:xfrm>
            <a:off x="533400" y="1104900"/>
            <a:ext cx="7996238" cy="2070100"/>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a:p>
        </p:txBody>
      </p:sp>
      <p:sp>
        <p:nvSpPr>
          <p:cNvPr id="794628" name="Text Box 4"/>
          <p:cNvSpPr txBox="1">
            <a:spLocks noChangeArrowheads="1"/>
          </p:cNvSpPr>
          <p:nvPr/>
        </p:nvSpPr>
        <p:spPr bwMode="auto">
          <a:xfrm>
            <a:off x="647700" y="1168400"/>
            <a:ext cx="79629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public void run() {</a:t>
            </a:r>
          </a:p>
          <a:p>
            <a:r>
              <a:rPr lang="en-US" altLang="de-DE" b="1">
                <a:latin typeface="Courier New" charset="0"/>
              </a:rPr>
              <a:t>   println("This program translates a line into Pig Latin.");</a:t>
            </a:r>
          </a:p>
          <a:p>
            <a:r>
              <a:rPr lang="en-US" altLang="de-DE" b="1">
                <a:latin typeface="Courier New" charset="0"/>
              </a:rPr>
              <a:t>   String line = readLine("Enter a line: ");</a:t>
            </a:r>
          </a:p>
          <a:p>
            <a:r>
              <a:rPr lang="en-US" altLang="de-DE" b="1">
                <a:latin typeface="Courier New" charset="0"/>
              </a:rPr>
              <a:t>   println(</a:t>
            </a:r>
            <a:r>
              <a:rPr lang="en-US" altLang="de-DE" sz="1000" b="1">
                <a:latin typeface="Courier New" charset="0"/>
              </a:rPr>
              <a:t> </a:t>
            </a:r>
            <a:r>
              <a:rPr lang="en-US" altLang="de-DE" b="1">
                <a:latin typeface="Courier New" charset="0"/>
              </a:rPr>
              <a:t>translateLine(line)</a:t>
            </a:r>
            <a:r>
              <a:rPr lang="en-US" altLang="de-DE" sz="1000" b="1">
                <a:latin typeface="Courier New" charset="0"/>
              </a:rPr>
              <a:t> </a:t>
            </a:r>
            <a:r>
              <a:rPr lang="en-US" altLang="de-DE" b="1">
                <a:latin typeface="Courier New" charset="0"/>
              </a:rPr>
              <a:t>);</a:t>
            </a:r>
          </a:p>
          <a:p>
            <a:r>
              <a:rPr lang="en-US" altLang="de-DE" b="1">
                <a:latin typeface="Courier New" charset="0"/>
              </a:rPr>
              <a:t>}</a:t>
            </a:r>
          </a:p>
        </p:txBody>
      </p:sp>
      <p:sp>
        <p:nvSpPr>
          <p:cNvPr id="794634" name="Rectangle 10"/>
          <p:cNvSpPr>
            <a:spLocks noChangeArrowheads="1"/>
          </p:cNvSpPr>
          <p:nvPr/>
        </p:nvSpPr>
        <p:spPr bwMode="auto">
          <a:xfrm>
            <a:off x="1041400" y="1452563"/>
            <a:ext cx="7283450" cy="2540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16" name="Text Box 92">
            <a:hlinkClick r:id="" action="ppaction://hlinkshowjump?jump=nextslide"/>
          </p:cNvPr>
          <p:cNvSpPr txBox="1">
            <a:spLocks noChangeArrowheads="1"/>
          </p:cNvSpPr>
          <p:nvPr/>
        </p:nvSpPr>
        <p:spPr bwMode="auto">
          <a:xfrm>
            <a:off x="7848600" y="6400800"/>
            <a:ext cx="1143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000" i="1"/>
              <a:t>skip simulation</a:t>
            </a:r>
          </a:p>
        </p:txBody>
      </p:sp>
      <p:sp>
        <p:nvSpPr>
          <p:cNvPr id="794717" name="Rectangle 93"/>
          <p:cNvSpPr>
            <a:spLocks noChangeArrowheads="1"/>
          </p:cNvSpPr>
          <p:nvPr/>
        </p:nvSpPr>
        <p:spPr bwMode="auto">
          <a:xfrm>
            <a:off x="5791200" y="2679700"/>
            <a:ext cx="2603500"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18" name="Text Box 94"/>
          <p:cNvSpPr txBox="1">
            <a:spLocks noChangeArrowheads="1"/>
          </p:cNvSpPr>
          <p:nvPr/>
        </p:nvSpPr>
        <p:spPr bwMode="auto">
          <a:xfrm>
            <a:off x="5780088" y="2387600"/>
            <a:ext cx="1458912"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line</a:t>
            </a:r>
          </a:p>
        </p:txBody>
      </p:sp>
      <p:sp>
        <p:nvSpPr>
          <p:cNvPr id="794719" name="Text Box 95"/>
          <p:cNvSpPr txBox="1">
            <a:spLocks noChangeArrowheads="1"/>
          </p:cNvSpPr>
          <p:nvPr/>
        </p:nvSpPr>
        <p:spPr bwMode="auto">
          <a:xfrm>
            <a:off x="5867400" y="2705100"/>
            <a:ext cx="2514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this is pig latin.</a:t>
            </a:r>
            <a:endParaRPr lang="en-US" altLang="de-DE"/>
          </a:p>
        </p:txBody>
      </p:sp>
      <p:sp>
        <p:nvSpPr>
          <p:cNvPr id="794720" name="Rectangle 96"/>
          <p:cNvSpPr>
            <a:spLocks noChangeArrowheads="1"/>
          </p:cNvSpPr>
          <p:nvPr/>
        </p:nvSpPr>
        <p:spPr bwMode="auto">
          <a:xfrm>
            <a:off x="1041400" y="1706563"/>
            <a:ext cx="5133975"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21" name="Rectangle 97"/>
          <p:cNvSpPr>
            <a:spLocks noChangeArrowheads="1"/>
          </p:cNvSpPr>
          <p:nvPr/>
        </p:nvSpPr>
        <p:spPr bwMode="auto">
          <a:xfrm>
            <a:off x="2768600" y="1701800"/>
            <a:ext cx="3222625"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22" name="Rectangle 98"/>
          <p:cNvSpPr>
            <a:spLocks noChangeArrowheads="1"/>
          </p:cNvSpPr>
          <p:nvPr/>
        </p:nvSpPr>
        <p:spPr bwMode="auto">
          <a:xfrm>
            <a:off x="1041400" y="1955800"/>
            <a:ext cx="3803650"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23" name="Rectangle 99"/>
          <p:cNvSpPr>
            <a:spLocks noChangeArrowheads="1"/>
          </p:cNvSpPr>
          <p:nvPr/>
        </p:nvSpPr>
        <p:spPr bwMode="auto">
          <a:xfrm>
            <a:off x="2133600" y="1955800"/>
            <a:ext cx="2389188"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794724" name="Picture 100" descr="Consol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5313" y="5468938"/>
            <a:ext cx="5411787" cy="1135062"/>
          </a:xfrm>
          <a:prstGeom prst="rect">
            <a:avLst/>
          </a:prstGeom>
          <a:noFill/>
          <a:extLst>
            <a:ext uri="{909E8E84-426E-40DD-AFC4-6F175D3DCCD1}">
              <a14:hiddenFill xmlns:a14="http://schemas.microsoft.com/office/drawing/2010/main">
                <a:solidFill>
                  <a:srgbClr val="FFFFFF"/>
                </a:solidFill>
              </a14:hiddenFill>
            </a:ext>
          </a:extLst>
        </p:spPr>
      </p:pic>
      <p:sp>
        <p:nvSpPr>
          <p:cNvPr id="794638" name="Text Box 14"/>
          <p:cNvSpPr txBox="1">
            <a:spLocks noChangeArrowheads="1"/>
          </p:cNvSpPr>
          <p:nvPr/>
        </p:nvSpPr>
        <p:spPr bwMode="auto">
          <a:xfrm>
            <a:off x="1885950" y="5646738"/>
            <a:ext cx="51244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400" b="1">
                <a:latin typeface="Courier New" charset="0"/>
              </a:rPr>
              <a:t>This program translates a line into Pig Latin.</a:t>
            </a:r>
          </a:p>
        </p:txBody>
      </p:sp>
      <p:sp>
        <p:nvSpPr>
          <p:cNvPr id="794639" name="Text Box 15"/>
          <p:cNvSpPr txBox="1">
            <a:spLocks noChangeArrowheads="1"/>
          </p:cNvSpPr>
          <p:nvPr/>
        </p:nvSpPr>
        <p:spPr bwMode="auto">
          <a:xfrm>
            <a:off x="1885950" y="6065838"/>
            <a:ext cx="5029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400" b="1">
                <a:latin typeface="Courier New" charset="0"/>
              </a:rPr>
              <a:t>isthay isway igpay atinlay.</a:t>
            </a:r>
          </a:p>
        </p:txBody>
      </p:sp>
      <p:sp>
        <p:nvSpPr>
          <p:cNvPr id="794640" name="Text Box 16"/>
          <p:cNvSpPr txBox="1">
            <a:spLocks noChangeArrowheads="1"/>
          </p:cNvSpPr>
          <p:nvPr/>
        </p:nvSpPr>
        <p:spPr bwMode="auto">
          <a:xfrm>
            <a:off x="3429000" y="5856288"/>
            <a:ext cx="225742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400" b="1">
                <a:solidFill>
                  <a:schemeClr val="accent2"/>
                </a:solidFill>
                <a:latin typeface="Courier New" charset="0"/>
              </a:rPr>
              <a:t>this is pig latin.</a:t>
            </a:r>
          </a:p>
        </p:txBody>
      </p:sp>
      <p:sp>
        <p:nvSpPr>
          <p:cNvPr id="794641" name="Text Box 17"/>
          <p:cNvSpPr txBox="1">
            <a:spLocks noChangeArrowheads="1"/>
          </p:cNvSpPr>
          <p:nvPr/>
        </p:nvSpPr>
        <p:spPr bwMode="auto">
          <a:xfrm>
            <a:off x="1892300" y="5856288"/>
            <a:ext cx="5029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400" b="1">
                <a:latin typeface="Courier New" charset="0"/>
              </a:rPr>
              <a:t>Enter a line: </a:t>
            </a:r>
          </a:p>
        </p:txBody>
      </p:sp>
      <p:sp>
        <p:nvSpPr>
          <p:cNvPr id="794631" name="Text Box 7"/>
          <p:cNvSpPr txBox="1">
            <a:spLocks noChangeArrowheads="1"/>
          </p:cNvSpPr>
          <p:nvPr/>
        </p:nvSpPr>
        <p:spPr bwMode="auto">
          <a:xfrm>
            <a:off x="1905000" y="5446713"/>
            <a:ext cx="533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ltLang="de-DE" sz="1000" b="1">
                <a:solidFill>
                  <a:srgbClr val="333333"/>
                </a:solidFill>
                <a:latin typeface="Helvetica" charset="0"/>
              </a:rPr>
              <a:t>PigLatin</a:t>
            </a:r>
            <a:endParaRPr lang="en-US" altLang="de-DE" sz="1000">
              <a:solidFill>
                <a:srgbClr val="333333"/>
              </a:solidFill>
              <a:latin typeface="Charcoal CY" charset="0"/>
            </a:endParaRPr>
          </a:p>
        </p:txBody>
      </p:sp>
      <p:grpSp>
        <p:nvGrpSpPr>
          <p:cNvPr id="794884" name="Group 260"/>
          <p:cNvGrpSpPr>
            <a:grpSpLocks/>
          </p:cNvGrpSpPr>
          <p:nvPr/>
        </p:nvGrpSpPr>
        <p:grpSpPr bwMode="auto">
          <a:xfrm>
            <a:off x="687388" y="1455738"/>
            <a:ext cx="8037512" cy="3548062"/>
            <a:chOff x="433" y="917"/>
            <a:chExt cx="5063" cy="2235"/>
          </a:xfrm>
        </p:grpSpPr>
        <p:sp>
          <p:nvSpPr>
            <p:cNvPr id="794726" name="Rectangle 102"/>
            <p:cNvSpPr>
              <a:spLocks noChangeArrowheads="1"/>
            </p:cNvSpPr>
            <p:nvPr/>
          </p:nvSpPr>
          <p:spPr bwMode="auto">
            <a:xfrm>
              <a:off x="433" y="917"/>
              <a:ext cx="5037" cy="2235"/>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a:p>
          </p:txBody>
        </p:sp>
        <p:sp>
          <p:nvSpPr>
            <p:cNvPr id="794727" name="Text Box 103"/>
            <p:cNvSpPr txBox="1">
              <a:spLocks noChangeArrowheads="1"/>
            </p:cNvSpPr>
            <p:nvPr/>
          </p:nvSpPr>
          <p:spPr bwMode="auto">
            <a:xfrm>
              <a:off x="480" y="981"/>
              <a:ext cx="5016" cy="1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private String translateLine(String line) {</a:t>
              </a:r>
            </a:p>
            <a:p>
              <a:r>
                <a:rPr lang="en-US" altLang="de-DE" b="1">
                  <a:latin typeface="Courier New" charset="0"/>
                </a:rPr>
                <a:t>   String result = "";</a:t>
              </a:r>
            </a:p>
            <a:p>
              <a:r>
                <a:rPr lang="en-US" altLang="de-DE" b="1">
                  <a:latin typeface="Courier New" charset="0"/>
                </a:rPr>
                <a:t>   StringTokenizer tokenizer =</a:t>
              </a:r>
            </a:p>
            <a:p>
              <a:r>
                <a:rPr lang="en-US" altLang="de-DE" b="1">
                  <a:latin typeface="Courier New" charset="0"/>
                </a:rPr>
                <a:t>     new StringTokenizer(line, DELIMITERS, true);</a:t>
              </a:r>
            </a:p>
            <a:p>
              <a:r>
                <a:rPr lang="en-US" altLang="de-DE" b="1">
                  <a:latin typeface="Courier New" charset="0"/>
                </a:rPr>
                <a:t>   while (</a:t>
              </a:r>
              <a:r>
                <a:rPr lang="en-US" altLang="de-DE" sz="1000" b="1">
                  <a:latin typeface="Courier New" charset="0"/>
                </a:rPr>
                <a:t> </a:t>
              </a:r>
              <a:r>
                <a:rPr lang="en-US" altLang="de-DE" b="1">
                  <a:latin typeface="Courier New" charset="0"/>
                </a:rPr>
                <a:t>tokenizer.hasMoreTokens()</a:t>
              </a:r>
              <a:r>
                <a:rPr lang="en-US" altLang="de-DE" sz="1000" b="1">
                  <a:latin typeface="Courier New" charset="0"/>
                </a:rPr>
                <a:t> </a:t>
              </a:r>
              <a:r>
                <a:rPr lang="en-US" altLang="de-DE" b="1">
                  <a:latin typeface="Courier New" charset="0"/>
                </a:rPr>
                <a:t>) {</a:t>
              </a:r>
            </a:p>
            <a:p>
              <a:r>
                <a:rPr lang="en-US" altLang="de-DE" b="1">
                  <a:latin typeface="Courier New" charset="0"/>
                </a:rPr>
                <a:t>      String token = tokenizer.nextToken();</a:t>
              </a:r>
            </a:p>
            <a:p>
              <a:r>
                <a:rPr lang="en-US" altLang="de-DE" b="1">
                  <a:latin typeface="Courier New" charset="0"/>
                </a:rPr>
                <a:t>      if (</a:t>
              </a:r>
              <a:r>
                <a:rPr lang="en-US" altLang="de-DE" sz="1000" b="1">
                  <a:latin typeface="Courier New" charset="0"/>
                </a:rPr>
                <a:t> </a:t>
              </a:r>
              <a:r>
                <a:rPr lang="en-US" altLang="de-DE" b="1">
                  <a:latin typeface="Courier New" charset="0"/>
                </a:rPr>
                <a:t>isWord(token)</a:t>
              </a:r>
              <a:r>
                <a:rPr lang="en-US" altLang="de-DE" sz="1000" b="1">
                  <a:latin typeface="Courier New" charset="0"/>
                </a:rPr>
                <a:t> </a:t>
              </a:r>
              <a:r>
                <a:rPr lang="en-US" altLang="de-DE" b="1">
                  <a:latin typeface="Courier New" charset="0"/>
                </a:rPr>
                <a:t>) token = translateWord(token);</a:t>
              </a:r>
            </a:p>
            <a:p>
              <a:r>
                <a:rPr lang="en-US" altLang="de-DE" b="1">
                  <a:latin typeface="Courier New" charset="0"/>
                </a:rPr>
                <a:t>      result += token;</a:t>
              </a:r>
            </a:p>
            <a:p>
              <a:r>
                <a:rPr lang="en-US" altLang="de-DE" b="1">
                  <a:latin typeface="Courier New" charset="0"/>
                </a:rPr>
                <a:t>   }</a:t>
              </a:r>
            </a:p>
            <a:p>
              <a:r>
                <a:rPr lang="en-US" altLang="de-DE" b="1">
                  <a:latin typeface="Courier New" charset="0"/>
                </a:rPr>
                <a:t>   return result;</a:t>
              </a:r>
            </a:p>
            <a:p>
              <a:r>
                <a:rPr lang="en-US" altLang="de-DE" b="1">
                  <a:latin typeface="Courier New" charset="0"/>
                </a:rPr>
                <a:t>}</a:t>
              </a:r>
            </a:p>
          </p:txBody>
        </p:sp>
        <p:sp>
          <p:nvSpPr>
            <p:cNvPr id="794728" name="Rectangle 104"/>
            <p:cNvSpPr>
              <a:spLocks noChangeArrowheads="1"/>
            </p:cNvSpPr>
            <p:nvPr/>
          </p:nvSpPr>
          <p:spPr bwMode="auto">
            <a:xfrm>
              <a:off x="3784" y="2861"/>
              <a:ext cx="1586"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29" name="Text Box 105"/>
            <p:cNvSpPr txBox="1">
              <a:spLocks noChangeArrowheads="1"/>
            </p:cNvSpPr>
            <p:nvPr/>
          </p:nvSpPr>
          <p:spPr bwMode="auto">
            <a:xfrm>
              <a:off x="3777" y="2677"/>
              <a:ext cx="9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line</a:t>
              </a:r>
            </a:p>
          </p:txBody>
        </p:sp>
        <p:sp>
          <p:nvSpPr>
            <p:cNvPr id="794730" name="Rectangle 106"/>
            <p:cNvSpPr>
              <a:spLocks noChangeArrowheads="1"/>
            </p:cNvSpPr>
            <p:nvPr/>
          </p:nvSpPr>
          <p:spPr bwMode="auto">
            <a:xfrm>
              <a:off x="1511" y="2861"/>
              <a:ext cx="2176"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31" name="Text Box 107"/>
            <p:cNvSpPr txBox="1">
              <a:spLocks noChangeArrowheads="1"/>
            </p:cNvSpPr>
            <p:nvPr/>
          </p:nvSpPr>
          <p:spPr bwMode="auto">
            <a:xfrm>
              <a:off x="1504" y="2677"/>
              <a:ext cx="1193"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result</a:t>
              </a:r>
            </a:p>
          </p:txBody>
        </p:sp>
        <p:sp>
          <p:nvSpPr>
            <p:cNvPr id="794732" name="Rectangle 108"/>
            <p:cNvSpPr>
              <a:spLocks noChangeArrowheads="1"/>
            </p:cNvSpPr>
            <p:nvPr/>
          </p:nvSpPr>
          <p:spPr bwMode="auto">
            <a:xfrm>
              <a:off x="681" y="2861"/>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33" name="Text Box 109"/>
            <p:cNvSpPr txBox="1">
              <a:spLocks noChangeArrowheads="1"/>
            </p:cNvSpPr>
            <p:nvPr/>
          </p:nvSpPr>
          <p:spPr bwMode="auto">
            <a:xfrm>
              <a:off x="691" y="2677"/>
              <a:ext cx="9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token</a:t>
              </a:r>
            </a:p>
          </p:txBody>
        </p:sp>
        <p:sp>
          <p:nvSpPr>
            <p:cNvPr id="794734" name="Text Box 110"/>
            <p:cNvSpPr txBox="1">
              <a:spLocks noChangeArrowheads="1"/>
            </p:cNvSpPr>
            <p:nvPr/>
          </p:nvSpPr>
          <p:spPr bwMode="auto">
            <a:xfrm>
              <a:off x="3768" y="2261"/>
              <a:ext cx="9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tokenizer</a:t>
              </a:r>
            </a:p>
          </p:txBody>
        </p:sp>
        <p:grpSp>
          <p:nvGrpSpPr>
            <p:cNvPr id="794735" name="Group 111"/>
            <p:cNvGrpSpPr>
              <a:grpSpLocks/>
            </p:cNvGrpSpPr>
            <p:nvPr/>
          </p:nvGrpSpPr>
          <p:grpSpPr bwMode="auto">
            <a:xfrm>
              <a:off x="3774" y="2445"/>
              <a:ext cx="1586" cy="240"/>
              <a:chOff x="1726" y="3936"/>
              <a:chExt cx="1586" cy="240"/>
            </a:xfrm>
          </p:grpSpPr>
          <p:sp>
            <p:nvSpPr>
              <p:cNvPr id="794736" name="Rectangle 112"/>
              <p:cNvSpPr>
                <a:spLocks noChangeArrowheads="1"/>
              </p:cNvSpPr>
              <p:nvPr/>
            </p:nvSpPr>
            <p:spPr bwMode="auto">
              <a:xfrm>
                <a:off x="1726" y="3936"/>
                <a:ext cx="1586"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37" name="Text Box 113"/>
              <p:cNvSpPr txBox="1">
                <a:spLocks noChangeArrowheads="1"/>
              </p:cNvSpPr>
              <p:nvPr/>
            </p:nvSpPr>
            <p:spPr bwMode="auto">
              <a:xfrm>
                <a:off x="1759" y="3952"/>
                <a:ext cx="152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solidFill>
                      <a:srgbClr val="666666"/>
                    </a:solidFill>
                    <a:latin typeface="Courier New" charset="0"/>
                  </a:rPr>
                  <a:t>this</a:t>
                </a:r>
                <a:r>
                  <a:rPr lang="en-US" altLang="de-DE" b="1">
                    <a:latin typeface="Courier New" charset="0"/>
                  </a:rPr>
                  <a:t> </a:t>
                </a:r>
                <a:r>
                  <a:rPr lang="en-US" altLang="de-DE" b="1">
                    <a:solidFill>
                      <a:srgbClr val="666666"/>
                    </a:solidFill>
                    <a:latin typeface="Courier New" charset="0"/>
                  </a:rPr>
                  <a:t>is</a:t>
                </a:r>
                <a:r>
                  <a:rPr lang="en-US" altLang="de-DE" b="1">
                    <a:latin typeface="Courier New" charset="0"/>
                  </a:rPr>
                  <a:t> </a:t>
                </a:r>
                <a:r>
                  <a:rPr lang="en-US" altLang="de-DE" b="1">
                    <a:solidFill>
                      <a:srgbClr val="666666"/>
                    </a:solidFill>
                    <a:latin typeface="Courier New" charset="0"/>
                  </a:rPr>
                  <a:t>pig</a:t>
                </a:r>
                <a:r>
                  <a:rPr lang="en-US" altLang="de-DE" b="1">
                    <a:latin typeface="Courier New" charset="0"/>
                  </a:rPr>
                  <a:t> </a:t>
                </a:r>
                <a:r>
                  <a:rPr lang="en-US" altLang="de-DE" b="1">
                    <a:solidFill>
                      <a:srgbClr val="666666"/>
                    </a:solidFill>
                    <a:latin typeface="Courier New" charset="0"/>
                  </a:rPr>
                  <a:t>latin.</a:t>
                </a:r>
                <a:endParaRPr lang="en-US" altLang="de-DE"/>
              </a:p>
            </p:txBody>
          </p:sp>
          <p:sp>
            <p:nvSpPr>
              <p:cNvPr id="794738" name="Line 114"/>
              <p:cNvSpPr>
                <a:spLocks noChangeShapeType="1"/>
              </p:cNvSpPr>
              <p:nvPr/>
            </p:nvSpPr>
            <p:spPr bwMode="auto">
              <a:xfrm>
                <a:off x="3240" y="3983"/>
                <a:ext cx="0" cy="14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794883" name="Rectangle 259"/>
            <p:cNvSpPr>
              <a:spLocks noChangeArrowheads="1"/>
            </p:cNvSpPr>
            <p:nvPr/>
          </p:nvSpPr>
          <p:spPr bwMode="auto">
            <a:xfrm>
              <a:off x="3794" y="2476"/>
              <a:ext cx="1547" cy="1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sp>
        <p:nvSpPr>
          <p:cNvPr id="794740" name="Text Box 116"/>
          <p:cNvSpPr txBox="1">
            <a:spLocks noChangeArrowheads="1"/>
          </p:cNvSpPr>
          <p:nvPr/>
        </p:nvSpPr>
        <p:spPr bwMode="auto">
          <a:xfrm>
            <a:off x="6059488" y="4567238"/>
            <a:ext cx="24225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this is pig latin.</a:t>
            </a:r>
            <a:endParaRPr lang="en-US" altLang="de-DE"/>
          </a:p>
        </p:txBody>
      </p:sp>
      <p:sp>
        <p:nvSpPr>
          <p:cNvPr id="794739" name="Rectangle 115"/>
          <p:cNvSpPr>
            <a:spLocks noChangeArrowheads="1"/>
          </p:cNvSpPr>
          <p:nvPr/>
        </p:nvSpPr>
        <p:spPr bwMode="auto">
          <a:xfrm>
            <a:off x="1155700" y="1841500"/>
            <a:ext cx="2408238" cy="25400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41" name="Rectangle 117"/>
          <p:cNvSpPr>
            <a:spLocks noChangeArrowheads="1"/>
          </p:cNvSpPr>
          <p:nvPr/>
        </p:nvSpPr>
        <p:spPr bwMode="auto">
          <a:xfrm>
            <a:off x="1155700" y="2095500"/>
            <a:ext cx="5772150" cy="488950"/>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42" name="Rectangle 118"/>
          <p:cNvSpPr>
            <a:spLocks noChangeArrowheads="1"/>
          </p:cNvSpPr>
          <p:nvPr/>
        </p:nvSpPr>
        <p:spPr bwMode="auto">
          <a:xfrm>
            <a:off x="2106613" y="2573338"/>
            <a:ext cx="3138487" cy="2444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43" name="Rectangle 119"/>
          <p:cNvSpPr>
            <a:spLocks noChangeArrowheads="1"/>
          </p:cNvSpPr>
          <p:nvPr/>
        </p:nvSpPr>
        <p:spPr bwMode="auto">
          <a:xfrm>
            <a:off x="1517650" y="2811463"/>
            <a:ext cx="4692650"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44" name="Rectangle 120"/>
          <p:cNvSpPr>
            <a:spLocks noChangeArrowheads="1"/>
          </p:cNvSpPr>
          <p:nvPr/>
        </p:nvSpPr>
        <p:spPr bwMode="auto">
          <a:xfrm>
            <a:off x="2105025" y="3078163"/>
            <a:ext cx="1676400" cy="24288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47" name="Rectangle 123"/>
          <p:cNvSpPr>
            <a:spLocks noChangeArrowheads="1"/>
          </p:cNvSpPr>
          <p:nvPr/>
        </p:nvSpPr>
        <p:spPr bwMode="auto">
          <a:xfrm>
            <a:off x="4025900" y="3081338"/>
            <a:ext cx="3635375" cy="2317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48" name="Rectangle 124"/>
          <p:cNvSpPr>
            <a:spLocks noChangeArrowheads="1"/>
          </p:cNvSpPr>
          <p:nvPr/>
        </p:nvSpPr>
        <p:spPr bwMode="auto">
          <a:xfrm>
            <a:off x="5022850" y="3081338"/>
            <a:ext cx="2486025" cy="2317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49" name="Rectangle 125"/>
          <p:cNvSpPr>
            <a:spLocks noChangeArrowheads="1"/>
          </p:cNvSpPr>
          <p:nvPr/>
        </p:nvSpPr>
        <p:spPr bwMode="auto">
          <a:xfrm>
            <a:off x="1524000" y="3309938"/>
            <a:ext cx="2062163"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50" name="Rectangle 126"/>
          <p:cNvSpPr>
            <a:spLocks noChangeArrowheads="1"/>
          </p:cNvSpPr>
          <p:nvPr/>
        </p:nvSpPr>
        <p:spPr bwMode="auto">
          <a:xfrm>
            <a:off x="1130300" y="3805238"/>
            <a:ext cx="1833563"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51" name="Rectangle 127"/>
          <p:cNvSpPr>
            <a:spLocks noChangeArrowheads="1"/>
          </p:cNvSpPr>
          <p:nvPr/>
        </p:nvSpPr>
        <p:spPr bwMode="auto">
          <a:xfrm>
            <a:off x="5991225" y="3881438"/>
            <a:ext cx="2517775" cy="381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46" name="Text Box 122"/>
          <p:cNvSpPr txBox="1">
            <a:spLocks noChangeArrowheads="1"/>
          </p:cNvSpPr>
          <p:nvPr/>
        </p:nvSpPr>
        <p:spPr bwMode="auto">
          <a:xfrm>
            <a:off x="1079500" y="45672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this</a:t>
            </a:r>
            <a:endParaRPr lang="en-US" altLang="de-DE"/>
          </a:p>
        </p:txBody>
      </p:sp>
      <p:sp>
        <p:nvSpPr>
          <p:cNvPr id="794752" name="Text Box 128"/>
          <p:cNvSpPr txBox="1">
            <a:spLocks noChangeArrowheads="1"/>
          </p:cNvSpPr>
          <p:nvPr/>
        </p:nvSpPr>
        <p:spPr bwMode="auto">
          <a:xfrm>
            <a:off x="1079500" y="45672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a:t>
            </a:r>
            <a:endParaRPr lang="en-US" altLang="de-DE"/>
          </a:p>
        </p:txBody>
      </p:sp>
      <p:sp>
        <p:nvSpPr>
          <p:cNvPr id="794753" name="Text Box 129"/>
          <p:cNvSpPr txBox="1">
            <a:spLocks noChangeArrowheads="1"/>
          </p:cNvSpPr>
          <p:nvPr/>
        </p:nvSpPr>
        <p:spPr bwMode="auto">
          <a:xfrm>
            <a:off x="1079500" y="45672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pig</a:t>
            </a:r>
            <a:endParaRPr lang="en-US" altLang="de-DE"/>
          </a:p>
        </p:txBody>
      </p:sp>
      <p:sp>
        <p:nvSpPr>
          <p:cNvPr id="794755" name="Text Box 131"/>
          <p:cNvSpPr txBox="1">
            <a:spLocks noChangeArrowheads="1"/>
          </p:cNvSpPr>
          <p:nvPr/>
        </p:nvSpPr>
        <p:spPr bwMode="auto">
          <a:xfrm>
            <a:off x="1079500" y="45672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latin</a:t>
            </a:r>
            <a:endParaRPr lang="en-US" altLang="de-DE"/>
          </a:p>
        </p:txBody>
      </p:sp>
      <p:sp>
        <p:nvSpPr>
          <p:cNvPr id="794756" name="Text Box 132"/>
          <p:cNvSpPr txBox="1">
            <a:spLocks noChangeArrowheads="1"/>
          </p:cNvSpPr>
          <p:nvPr/>
        </p:nvSpPr>
        <p:spPr bwMode="auto">
          <a:xfrm>
            <a:off x="1079500" y="45672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a:t>
            </a:r>
            <a:endParaRPr lang="en-US" altLang="de-DE"/>
          </a:p>
        </p:txBody>
      </p:sp>
      <p:sp>
        <p:nvSpPr>
          <p:cNvPr id="794745" name="Text Box 121"/>
          <p:cNvSpPr txBox="1">
            <a:spLocks noChangeArrowheads="1"/>
          </p:cNvSpPr>
          <p:nvPr/>
        </p:nvSpPr>
        <p:spPr bwMode="auto">
          <a:xfrm>
            <a:off x="2374900" y="4567238"/>
            <a:ext cx="3513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isthay</a:t>
            </a:r>
            <a:endParaRPr lang="en-US" altLang="de-DE"/>
          </a:p>
        </p:txBody>
      </p:sp>
      <p:sp>
        <p:nvSpPr>
          <p:cNvPr id="794757" name="Text Box 133"/>
          <p:cNvSpPr txBox="1">
            <a:spLocks noChangeArrowheads="1"/>
          </p:cNvSpPr>
          <p:nvPr/>
        </p:nvSpPr>
        <p:spPr bwMode="auto">
          <a:xfrm>
            <a:off x="2374900" y="4567238"/>
            <a:ext cx="3513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isthay </a:t>
            </a:r>
            <a:endParaRPr lang="en-US" altLang="de-DE"/>
          </a:p>
        </p:txBody>
      </p:sp>
      <p:sp>
        <p:nvSpPr>
          <p:cNvPr id="794758" name="Text Box 134"/>
          <p:cNvSpPr txBox="1">
            <a:spLocks noChangeArrowheads="1"/>
          </p:cNvSpPr>
          <p:nvPr/>
        </p:nvSpPr>
        <p:spPr bwMode="auto">
          <a:xfrm>
            <a:off x="2374900" y="4567238"/>
            <a:ext cx="3513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isthay isway</a:t>
            </a:r>
            <a:endParaRPr lang="en-US" altLang="de-DE"/>
          </a:p>
        </p:txBody>
      </p:sp>
      <p:sp>
        <p:nvSpPr>
          <p:cNvPr id="794759" name="Text Box 135"/>
          <p:cNvSpPr txBox="1">
            <a:spLocks noChangeArrowheads="1"/>
          </p:cNvSpPr>
          <p:nvPr/>
        </p:nvSpPr>
        <p:spPr bwMode="auto">
          <a:xfrm>
            <a:off x="2374900" y="4567238"/>
            <a:ext cx="3513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isthay isway </a:t>
            </a:r>
            <a:endParaRPr lang="en-US" altLang="de-DE"/>
          </a:p>
        </p:txBody>
      </p:sp>
      <p:sp>
        <p:nvSpPr>
          <p:cNvPr id="794760" name="Text Box 136"/>
          <p:cNvSpPr txBox="1">
            <a:spLocks noChangeArrowheads="1"/>
          </p:cNvSpPr>
          <p:nvPr/>
        </p:nvSpPr>
        <p:spPr bwMode="auto">
          <a:xfrm>
            <a:off x="2374900" y="4567238"/>
            <a:ext cx="3513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isthay isway igpay</a:t>
            </a:r>
            <a:endParaRPr lang="en-US" altLang="de-DE"/>
          </a:p>
        </p:txBody>
      </p:sp>
      <p:sp>
        <p:nvSpPr>
          <p:cNvPr id="794761" name="Text Box 137"/>
          <p:cNvSpPr txBox="1">
            <a:spLocks noChangeArrowheads="1"/>
          </p:cNvSpPr>
          <p:nvPr/>
        </p:nvSpPr>
        <p:spPr bwMode="auto">
          <a:xfrm>
            <a:off x="2374900" y="4567238"/>
            <a:ext cx="3513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isthay isway igpay </a:t>
            </a:r>
            <a:endParaRPr lang="en-US" altLang="de-DE"/>
          </a:p>
        </p:txBody>
      </p:sp>
      <p:sp>
        <p:nvSpPr>
          <p:cNvPr id="794762" name="Text Box 138"/>
          <p:cNvSpPr txBox="1">
            <a:spLocks noChangeArrowheads="1"/>
          </p:cNvSpPr>
          <p:nvPr/>
        </p:nvSpPr>
        <p:spPr bwMode="auto">
          <a:xfrm>
            <a:off x="2374900" y="4567238"/>
            <a:ext cx="3513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isthay isway igpay atinlay</a:t>
            </a:r>
            <a:endParaRPr lang="en-US" altLang="de-DE"/>
          </a:p>
        </p:txBody>
      </p:sp>
      <p:sp>
        <p:nvSpPr>
          <p:cNvPr id="794763" name="Text Box 139"/>
          <p:cNvSpPr txBox="1">
            <a:spLocks noChangeArrowheads="1"/>
          </p:cNvSpPr>
          <p:nvPr/>
        </p:nvSpPr>
        <p:spPr bwMode="auto">
          <a:xfrm>
            <a:off x="2374900" y="4567238"/>
            <a:ext cx="3513138"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isthay isway igpay atinlay.</a:t>
            </a:r>
            <a:endParaRPr lang="en-US" altLang="de-DE"/>
          </a:p>
        </p:txBody>
      </p:sp>
      <p:sp>
        <p:nvSpPr>
          <p:cNvPr id="794818" name="Text Box 194"/>
          <p:cNvSpPr txBox="1">
            <a:spLocks noChangeArrowheads="1"/>
          </p:cNvSpPr>
          <p:nvPr/>
        </p:nvSpPr>
        <p:spPr bwMode="auto">
          <a:xfrm>
            <a:off x="1079500" y="45672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isthay</a:t>
            </a:r>
            <a:endParaRPr lang="en-US" altLang="de-DE"/>
          </a:p>
        </p:txBody>
      </p:sp>
      <p:sp>
        <p:nvSpPr>
          <p:cNvPr id="794819" name="Text Box 195"/>
          <p:cNvSpPr txBox="1">
            <a:spLocks noChangeArrowheads="1"/>
          </p:cNvSpPr>
          <p:nvPr/>
        </p:nvSpPr>
        <p:spPr bwMode="auto">
          <a:xfrm>
            <a:off x="1079500" y="45672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isway</a:t>
            </a:r>
            <a:endParaRPr lang="en-US" altLang="de-DE"/>
          </a:p>
        </p:txBody>
      </p:sp>
      <p:sp>
        <p:nvSpPr>
          <p:cNvPr id="794821" name="Text Box 197"/>
          <p:cNvSpPr txBox="1">
            <a:spLocks noChangeArrowheads="1"/>
          </p:cNvSpPr>
          <p:nvPr/>
        </p:nvSpPr>
        <p:spPr bwMode="auto">
          <a:xfrm>
            <a:off x="1079500" y="45672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igpay</a:t>
            </a:r>
            <a:endParaRPr lang="en-US" altLang="de-DE"/>
          </a:p>
        </p:txBody>
      </p:sp>
      <p:sp>
        <p:nvSpPr>
          <p:cNvPr id="794822" name="Text Box 198"/>
          <p:cNvSpPr txBox="1">
            <a:spLocks noChangeArrowheads="1"/>
          </p:cNvSpPr>
          <p:nvPr/>
        </p:nvSpPr>
        <p:spPr bwMode="auto">
          <a:xfrm>
            <a:off x="1079500" y="45672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atinlay</a:t>
            </a:r>
            <a:endParaRPr lang="en-US" altLang="de-DE"/>
          </a:p>
        </p:txBody>
      </p:sp>
      <p:grpSp>
        <p:nvGrpSpPr>
          <p:cNvPr id="794764" name="Group 140"/>
          <p:cNvGrpSpPr>
            <a:grpSpLocks/>
          </p:cNvGrpSpPr>
          <p:nvPr/>
        </p:nvGrpSpPr>
        <p:grpSpPr bwMode="auto">
          <a:xfrm>
            <a:off x="5991225" y="3881438"/>
            <a:ext cx="2517775" cy="381000"/>
            <a:chOff x="1071" y="1088"/>
            <a:chExt cx="1586" cy="240"/>
          </a:xfrm>
        </p:grpSpPr>
        <p:sp>
          <p:nvSpPr>
            <p:cNvPr id="794765" name="Rectangle 141"/>
            <p:cNvSpPr>
              <a:spLocks noChangeArrowheads="1"/>
            </p:cNvSpPr>
            <p:nvPr/>
          </p:nvSpPr>
          <p:spPr bwMode="auto">
            <a:xfrm>
              <a:off x="1071" y="1088"/>
              <a:ext cx="1586"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66" name="Text Box 142"/>
            <p:cNvSpPr txBox="1">
              <a:spLocks noChangeArrowheads="1"/>
            </p:cNvSpPr>
            <p:nvPr/>
          </p:nvSpPr>
          <p:spPr bwMode="auto">
            <a:xfrm>
              <a:off x="1104" y="1104"/>
              <a:ext cx="152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this is pig latin.</a:t>
              </a:r>
              <a:endParaRPr lang="en-US" altLang="de-DE"/>
            </a:p>
          </p:txBody>
        </p:sp>
        <p:sp>
          <p:nvSpPr>
            <p:cNvPr id="794767" name="Line 143"/>
            <p:cNvSpPr>
              <a:spLocks noChangeShapeType="1"/>
            </p:cNvSpPr>
            <p:nvPr/>
          </p:nvSpPr>
          <p:spPr bwMode="auto">
            <a:xfrm>
              <a:off x="1167" y="1135"/>
              <a:ext cx="0" cy="14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94768" name="Group 144"/>
          <p:cNvGrpSpPr>
            <a:grpSpLocks/>
          </p:cNvGrpSpPr>
          <p:nvPr/>
        </p:nvGrpSpPr>
        <p:grpSpPr bwMode="auto">
          <a:xfrm>
            <a:off x="5991225" y="3881438"/>
            <a:ext cx="2517775" cy="381000"/>
            <a:chOff x="1104" y="1440"/>
            <a:chExt cx="1586" cy="240"/>
          </a:xfrm>
        </p:grpSpPr>
        <p:sp>
          <p:nvSpPr>
            <p:cNvPr id="794769" name="Rectangle 145"/>
            <p:cNvSpPr>
              <a:spLocks noChangeArrowheads="1"/>
            </p:cNvSpPr>
            <p:nvPr/>
          </p:nvSpPr>
          <p:spPr bwMode="auto">
            <a:xfrm>
              <a:off x="1104" y="1440"/>
              <a:ext cx="1586"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70" name="Text Box 146"/>
            <p:cNvSpPr txBox="1">
              <a:spLocks noChangeArrowheads="1"/>
            </p:cNvSpPr>
            <p:nvPr/>
          </p:nvSpPr>
          <p:spPr bwMode="auto">
            <a:xfrm>
              <a:off x="1137" y="1456"/>
              <a:ext cx="152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solidFill>
                    <a:srgbClr val="666666"/>
                  </a:solidFill>
                  <a:latin typeface="Courier New" charset="0"/>
                </a:rPr>
                <a:t>this</a:t>
              </a:r>
              <a:r>
                <a:rPr lang="en-US" altLang="de-DE" b="1">
                  <a:latin typeface="Courier New" charset="0"/>
                </a:rPr>
                <a:t> is pig latin.</a:t>
              </a:r>
              <a:endParaRPr lang="en-US" altLang="de-DE"/>
            </a:p>
          </p:txBody>
        </p:sp>
        <p:sp>
          <p:nvSpPr>
            <p:cNvPr id="794771" name="Line 147"/>
            <p:cNvSpPr>
              <a:spLocks noChangeShapeType="1"/>
            </p:cNvSpPr>
            <p:nvPr/>
          </p:nvSpPr>
          <p:spPr bwMode="auto">
            <a:xfrm>
              <a:off x="1528" y="1487"/>
              <a:ext cx="0" cy="14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94772" name="Group 148"/>
          <p:cNvGrpSpPr>
            <a:grpSpLocks/>
          </p:cNvGrpSpPr>
          <p:nvPr/>
        </p:nvGrpSpPr>
        <p:grpSpPr bwMode="auto">
          <a:xfrm>
            <a:off x="5991225" y="3881438"/>
            <a:ext cx="2517775" cy="381000"/>
            <a:chOff x="1150" y="1776"/>
            <a:chExt cx="1586" cy="240"/>
          </a:xfrm>
        </p:grpSpPr>
        <p:sp>
          <p:nvSpPr>
            <p:cNvPr id="794773" name="Rectangle 149"/>
            <p:cNvSpPr>
              <a:spLocks noChangeArrowheads="1"/>
            </p:cNvSpPr>
            <p:nvPr/>
          </p:nvSpPr>
          <p:spPr bwMode="auto">
            <a:xfrm>
              <a:off x="1150" y="1776"/>
              <a:ext cx="1586"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74" name="Text Box 150"/>
            <p:cNvSpPr txBox="1">
              <a:spLocks noChangeArrowheads="1"/>
            </p:cNvSpPr>
            <p:nvPr/>
          </p:nvSpPr>
          <p:spPr bwMode="auto">
            <a:xfrm>
              <a:off x="1183" y="1792"/>
              <a:ext cx="152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solidFill>
                    <a:srgbClr val="666666"/>
                  </a:solidFill>
                  <a:latin typeface="Courier New" charset="0"/>
                </a:rPr>
                <a:t>this</a:t>
              </a:r>
              <a:r>
                <a:rPr lang="en-US" altLang="de-DE" b="1">
                  <a:latin typeface="Courier New" charset="0"/>
                </a:rPr>
                <a:t> is pig latin.</a:t>
              </a:r>
              <a:endParaRPr lang="en-US" altLang="de-DE"/>
            </a:p>
          </p:txBody>
        </p:sp>
        <p:sp>
          <p:nvSpPr>
            <p:cNvPr id="794775" name="Line 151"/>
            <p:cNvSpPr>
              <a:spLocks noChangeShapeType="1"/>
            </p:cNvSpPr>
            <p:nvPr/>
          </p:nvSpPr>
          <p:spPr bwMode="auto">
            <a:xfrm>
              <a:off x="1624" y="1824"/>
              <a:ext cx="0" cy="14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94776" name="Group 152"/>
          <p:cNvGrpSpPr>
            <a:grpSpLocks/>
          </p:cNvGrpSpPr>
          <p:nvPr/>
        </p:nvGrpSpPr>
        <p:grpSpPr bwMode="auto">
          <a:xfrm>
            <a:off x="5991225" y="3881438"/>
            <a:ext cx="2517775" cy="381000"/>
            <a:chOff x="1246" y="2112"/>
            <a:chExt cx="1586" cy="240"/>
          </a:xfrm>
        </p:grpSpPr>
        <p:sp>
          <p:nvSpPr>
            <p:cNvPr id="794777" name="Rectangle 153"/>
            <p:cNvSpPr>
              <a:spLocks noChangeArrowheads="1"/>
            </p:cNvSpPr>
            <p:nvPr/>
          </p:nvSpPr>
          <p:spPr bwMode="auto">
            <a:xfrm>
              <a:off x="1246" y="2112"/>
              <a:ext cx="1586"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78" name="Text Box 154"/>
            <p:cNvSpPr txBox="1">
              <a:spLocks noChangeArrowheads="1"/>
            </p:cNvSpPr>
            <p:nvPr/>
          </p:nvSpPr>
          <p:spPr bwMode="auto">
            <a:xfrm>
              <a:off x="1279" y="2128"/>
              <a:ext cx="152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solidFill>
                    <a:srgbClr val="666666"/>
                  </a:solidFill>
                  <a:latin typeface="Courier New" charset="0"/>
                </a:rPr>
                <a:t>this</a:t>
              </a:r>
              <a:r>
                <a:rPr lang="en-US" altLang="de-DE" b="1">
                  <a:latin typeface="Courier New" charset="0"/>
                </a:rPr>
                <a:t> </a:t>
              </a:r>
              <a:r>
                <a:rPr lang="en-US" altLang="de-DE" b="1">
                  <a:solidFill>
                    <a:srgbClr val="666666"/>
                  </a:solidFill>
                  <a:latin typeface="Courier New" charset="0"/>
                </a:rPr>
                <a:t>is</a:t>
              </a:r>
              <a:r>
                <a:rPr lang="en-US" altLang="de-DE" b="1">
                  <a:latin typeface="Courier New" charset="0"/>
                </a:rPr>
                <a:t> pig latin.</a:t>
              </a:r>
              <a:endParaRPr lang="en-US" altLang="de-DE"/>
            </a:p>
          </p:txBody>
        </p:sp>
        <p:sp>
          <p:nvSpPr>
            <p:cNvPr id="794779" name="Line 155"/>
            <p:cNvSpPr>
              <a:spLocks noChangeShapeType="1"/>
            </p:cNvSpPr>
            <p:nvPr/>
          </p:nvSpPr>
          <p:spPr bwMode="auto">
            <a:xfrm>
              <a:off x="1894" y="2159"/>
              <a:ext cx="0" cy="14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94780" name="Group 156"/>
          <p:cNvGrpSpPr>
            <a:grpSpLocks/>
          </p:cNvGrpSpPr>
          <p:nvPr/>
        </p:nvGrpSpPr>
        <p:grpSpPr bwMode="auto">
          <a:xfrm>
            <a:off x="5991225" y="3881438"/>
            <a:ext cx="2517775" cy="381000"/>
            <a:chOff x="1342" y="2496"/>
            <a:chExt cx="1586" cy="240"/>
          </a:xfrm>
        </p:grpSpPr>
        <p:sp>
          <p:nvSpPr>
            <p:cNvPr id="794781" name="Rectangle 157"/>
            <p:cNvSpPr>
              <a:spLocks noChangeArrowheads="1"/>
            </p:cNvSpPr>
            <p:nvPr/>
          </p:nvSpPr>
          <p:spPr bwMode="auto">
            <a:xfrm>
              <a:off x="1342" y="2496"/>
              <a:ext cx="1586"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82" name="Text Box 158"/>
            <p:cNvSpPr txBox="1">
              <a:spLocks noChangeArrowheads="1"/>
            </p:cNvSpPr>
            <p:nvPr/>
          </p:nvSpPr>
          <p:spPr bwMode="auto">
            <a:xfrm>
              <a:off x="1375" y="2512"/>
              <a:ext cx="152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solidFill>
                    <a:srgbClr val="666666"/>
                  </a:solidFill>
                  <a:latin typeface="Courier New" charset="0"/>
                </a:rPr>
                <a:t>this</a:t>
              </a:r>
              <a:r>
                <a:rPr lang="en-US" altLang="de-DE" b="1">
                  <a:latin typeface="Courier New" charset="0"/>
                </a:rPr>
                <a:t> </a:t>
              </a:r>
              <a:r>
                <a:rPr lang="en-US" altLang="de-DE" b="1">
                  <a:solidFill>
                    <a:srgbClr val="666666"/>
                  </a:solidFill>
                  <a:latin typeface="Courier New" charset="0"/>
                </a:rPr>
                <a:t>is</a:t>
              </a:r>
              <a:r>
                <a:rPr lang="en-US" altLang="de-DE" b="1">
                  <a:latin typeface="Courier New" charset="0"/>
                </a:rPr>
                <a:t> pig latin.</a:t>
              </a:r>
              <a:endParaRPr lang="en-US" altLang="de-DE"/>
            </a:p>
          </p:txBody>
        </p:sp>
        <p:sp>
          <p:nvSpPr>
            <p:cNvPr id="794783" name="Line 159"/>
            <p:cNvSpPr>
              <a:spLocks noChangeShapeType="1"/>
            </p:cNvSpPr>
            <p:nvPr/>
          </p:nvSpPr>
          <p:spPr bwMode="auto">
            <a:xfrm>
              <a:off x="2048" y="2543"/>
              <a:ext cx="0" cy="14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94784" name="Group 160"/>
          <p:cNvGrpSpPr>
            <a:grpSpLocks/>
          </p:cNvGrpSpPr>
          <p:nvPr/>
        </p:nvGrpSpPr>
        <p:grpSpPr bwMode="auto">
          <a:xfrm>
            <a:off x="5991225" y="3881438"/>
            <a:ext cx="2517775" cy="381000"/>
            <a:chOff x="1438" y="2832"/>
            <a:chExt cx="1586" cy="240"/>
          </a:xfrm>
        </p:grpSpPr>
        <p:sp>
          <p:nvSpPr>
            <p:cNvPr id="794785" name="Rectangle 161"/>
            <p:cNvSpPr>
              <a:spLocks noChangeArrowheads="1"/>
            </p:cNvSpPr>
            <p:nvPr/>
          </p:nvSpPr>
          <p:spPr bwMode="auto">
            <a:xfrm>
              <a:off x="1438" y="2832"/>
              <a:ext cx="1586"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86" name="Text Box 162"/>
            <p:cNvSpPr txBox="1">
              <a:spLocks noChangeArrowheads="1"/>
            </p:cNvSpPr>
            <p:nvPr/>
          </p:nvSpPr>
          <p:spPr bwMode="auto">
            <a:xfrm>
              <a:off x="1471" y="2848"/>
              <a:ext cx="152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solidFill>
                    <a:srgbClr val="666666"/>
                  </a:solidFill>
                  <a:latin typeface="Courier New" charset="0"/>
                </a:rPr>
                <a:t>this</a:t>
              </a:r>
              <a:r>
                <a:rPr lang="en-US" altLang="de-DE" b="1">
                  <a:latin typeface="Courier New" charset="0"/>
                </a:rPr>
                <a:t> </a:t>
              </a:r>
              <a:r>
                <a:rPr lang="en-US" altLang="de-DE" b="1">
                  <a:solidFill>
                    <a:srgbClr val="666666"/>
                  </a:solidFill>
                  <a:latin typeface="Courier New" charset="0"/>
                </a:rPr>
                <a:t>is</a:t>
              </a:r>
              <a:r>
                <a:rPr lang="en-US" altLang="de-DE" b="1">
                  <a:latin typeface="Courier New" charset="0"/>
                </a:rPr>
                <a:t> </a:t>
              </a:r>
              <a:r>
                <a:rPr lang="en-US" altLang="de-DE" b="1">
                  <a:solidFill>
                    <a:srgbClr val="666666"/>
                  </a:solidFill>
                  <a:latin typeface="Courier New" charset="0"/>
                </a:rPr>
                <a:t>pig</a:t>
              </a:r>
              <a:r>
                <a:rPr lang="en-US" altLang="de-DE" b="1">
                  <a:latin typeface="Courier New" charset="0"/>
                </a:rPr>
                <a:t> latin.</a:t>
              </a:r>
              <a:endParaRPr lang="en-US" altLang="de-DE"/>
            </a:p>
          </p:txBody>
        </p:sp>
        <p:sp>
          <p:nvSpPr>
            <p:cNvPr id="794787" name="Line 163"/>
            <p:cNvSpPr>
              <a:spLocks noChangeShapeType="1"/>
            </p:cNvSpPr>
            <p:nvPr/>
          </p:nvSpPr>
          <p:spPr bwMode="auto">
            <a:xfrm>
              <a:off x="2424" y="2879"/>
              <a:ext cx="0" cy="14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94788" name="Group 164"/>
          <p:cNvGrpSpPr>
            <a:grpSpLocks/>
          </p:cNvGrpSpPr>
          <p:nvPr/>
        </p:nvGrpSpPr>
        <p:grpSpPr bwMode="auto">
          <a:xfrm>
            <a:off x="5991225" y="3881438"/>
            <a:ext cx="2517775" cy="381000"/>
            <a:chOff x="1534" y="3216"/>
            <a:chExt cx="1586" cy="240"/>
          </a:xfrm>
        </p:grpSpPr>
        <p:sp>
          <p:nvSpPr>
            <p:cNvPr id="794789" name="Rectangle 165"/>
            <p:cNvSpPr>
              <a:spLocks noChangeArrowheads="1"/>
            </p:cNvSpPr>
            <p:nvPr/>
          </p:nvSpPr>
          <p:spPr bwMode="auto">
            <a:xfrm>
              <a:off x="1534" y="3216"/>
              <a:ext cx="1586"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90" name="Text Box 166"/>
            <p:cNvSpPr txBox="1">
              <a:spLocks noChangeArrowheads="1"/>
            </p:cNvSpPr>
            <p:nvPr/>
          </p:nvSpPr>
          <p:spPr bwMode="auto">
            <a:xfrm>
              <a:off x="1567" y="3232"/>
              <a:ext cx="152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solidFill>
                    <a:srgbClr val="666666"/>
                  </a:solidFill>
                  <a:latin typeface="Courier New" charset="0"/>
                </a:rPr>
                <a:t>this</a:t>
              </a:r>
              <a:r>
                <a:rPr lang="en-US" altLang="de-DE" b="1">
                  <a:latin typeface="Courier New" charset="0"/>
                </a:rPr>
                <a:t> </a:t>
              </a:r>
              <a:r>
                <a:rPr lang="en-US" altLang="de-DE" b="1">
                  <a:solidFill>
                    <a:srgbClr val="666666"/>
                  </a:solidFill>
                  <a:latin typeface="Courier New" charset="0"/>
                </a:rPr>
                <a:t>is</a:t>
              </a:r>
              <a:r>
                <a:rPr lang="en-US" altLang="de-DE" b="1">
                  <a:latin typeface="Courier New" charset="0"/>
                </a:rPr>
                <a:t> </a:t>
              </a:r>
              <a:r>
                <a:rPr lang="en-US" altLang="de-DE" b="1">
                  <a:solidFill>
                    <a:srgbClr val="666666"/>
                  </a:solidFill>
                  <a:latin typeface="Courier New" charset="0"/>
                </a:rPr>
                <a:t>pig</a:t>
              </a:r>
              <a:r>
                <a:rPr lang="en-US" altLang="de-DE" b="1">
                  <a:latin typeface="Courier New" charset="0"/>
                </a:rPr>
                <a:t> latin.</a:t>
              </a:r>
              <a:endParaRPr lang="en-US" altLang="de-DE"/>
            </a:p>
          </p:txBody>
        </p:sp>
        <p:sp>
          <p:nvSpPr>
            <p:cNvPr id="794791" name="Line 167"/>
            <p:cNvSpPr>
              <a:spLocks noChangeShapeType="1"/>
            </p:cNvSpPr>
            <p:nvPr/>
          </p:nvSpPr>
          <p:spPr bwMode="auto">
            <a:xfrm>
              <a:off x="2576" y="3263"/>
              <a:ext cx="0" cy="14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94792" name="Group 168"/>
          <p:cNvGrpSpPr>
            <a:grpSpLocks/>
          </p:cNvGrpSpPr>
          <p:nvPr/>
        </p:nvGrpSpPr>
        <p:grpSpPr bwMode="auto">
          <a:xfrm>
            <a:off x="5991225" y="3881438"/>
            <a:ext cx="2517775" cy="381000"/>
            <a:chOff x="1630" y="3600"/>
            <a:chExt cx="1586" cy="240"/>
          </a:xfrm>
        </p:grpSpPr>
        <p:sp>
          <p:nvSpPr>
            <p:cNvPr id="794793" name="Rectangle 169"/>
            <p:cNvSpPr>
              <a:spLocks noChangeArrowheads="1"/>
            </p:cNvSpPr>
            <p:nvPr/>
          </p:nvSpPr>
          <p:spPr bwMode="auto">
            <a:xfrm>
              <a:off x="1630" y="3600"/>
              <a:ext cx="1586"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794" name="Text Box 170"/>
            <p:cNvSpPr txBox="1">
              <a:spLocks noChangeArrowheads="1"/>
            </p:cNvSpPr>
            <p:nvPr/>
          </p:nvSpPr>
          <p:spPr bwMode="auto">
            <a:xfrm>
              <a:off x="1663" y="3616"/>
              <a:ext cx="152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solidFill>
                    <a:srgbClr val="666666"/>
                  </a:solidFill>
                  <a:latin typeface="Courier New" charset="0"/>
                </a:rPr>
                <a:t>this</a:t>
              </a:r>
              <a:r>
                <a:rPr lang="en-US" altLang="de-DE" b="1">
                  <a:latin typeface="Courier New" charset="0"/>
                </a:rPr>
                <a:t> </a:t>
              </a:r>
              <a:r>
                <a:rPr lang="en-US" altLang="de-DE" b="1">
                  <a:solidFill>
                    <a:srgbClr val="666666"/>
                  </a:solidFill>
                  <a:latin typeface="Courier New" charset="0"/>
                </a:rPr>
                <a:t>is</a:t>
              </a:r>
              <a:r>
                <a:rPr lang="en-US" altLang="de-DE" b="1">
                  <a:latin typeface="Courier New" charset="0"/>
                </a:rPr>
                <a:t> </a:t>
              </a:r>
              <a:r>
                <a:rPr lang="en-US" altLang="de-DE" b="1">
                  <a:solidFill>
                    <a:srgbClr val="666666"/>
                  </a:solidFill>
                  <a:latin typeface="Courier New" charset="0"/>
                </a:rPr>
                <a:t>pig</a:t>
              </a:r>
              <a:r>
                <a:rPr lang="en-US" altLang="de-DE" b="1">
                  <a:latin typeface="Courier New" charset="0"/>
                </a:rPr>
                <a:t> </a:t>
              </a:r>
              <a:r>
                <a:rPr lang="en-US" altLang="de-DE" b="1">
                  <a:solidFill>
                    <a:srgbClr val="666666"/>
                  </a:solidFill>
                  <a:latin typeface="Courier New" charset="0"/>
                </a:rPr>
                <a:t>latin</a:t>
              </a:r>
              <a:r>
                <a:rPr lang="en-US" altLang="de-DE" b="1">
                  <a:latin typeface="Courier New" charset="0"/>
                </a:rPr>
                <a:t>.</a:t>
              </a:r>
              <a:endParaRPr lang="en-US" altLang="de-DE"/>
            </a:p>
          </p:txBody>
        </p:sp>
        <p:sp>
          <p:nvSpPr>
            <p:cNvPr id="794795" name="Line 171"/>
            <p:cNvSpPr>
              <a:spLocks noChangeShapeType="1"/>
            </p:cNvSpPr>
            <p:nvPr/>
          </p:nvSpPr>
          <p:spPr bwMode="auto">
            <a:xfrm>
              <a:off x="3080" y="3647"/>
              <a:ext cx="0" cy="14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94904" name="Group 280"/>
          <p:cNvGrpSpPr>
            <a:grpSpLocks/>
          </p:cNvGrpSpPr>
          <p:nvPr/>
        </p:nvGrpSpPr>
        <p:grpSpPr bwMode="auto">
          <a:xfrm>
            <a:off x="5991225" y="3881438"/>
            <a:ext cx="2517775" cy="381000"/>
            <a:chOff x="3870" y="2541"/>
            <a:chExt cx="1586" cy="240"/>
          </a:xfrm>
        </p:grpSpPr>
        <p:sp>
          <p:nvSpPr>
            <p:cNvPr id="794901" name="Rectangle 277"/>
            <p:cNvSpPr>
              <a:spLocks noChangeArrowheads="1"/>
            </p:cNvSpPr>
            <p:nvPr/>
          </p:nvSpPr>
          <p:spPr bwMode="auto">
            <a:xfrm>
              <a:off x="3870" y="2541"/>
              <a:ext cx="1586" cy="24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902" name="Text Box 278"/>
            <p:cNvSpPr txBox="1">
              <a:spLocks noChangeArrowheads="1"/>
            </p:cNvSpPr>
            <p:nvPr/>
          </p:nvSpPr>
          <p:spPr bwMode="auto">
            <a:xfrm>
              <a:off x="3903" y="2557"/>
              <a:ext cx="152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solidFill>
                    <a:srgbClr val="666666"/>
                  </a:solidFill>
                  <a:latin typeface="Courier New" charset="0"/>
                </a:rPr>
                <a:t>this</a:t>
              </a:r>
              <a:r>
                <a:rPr lang="en-US" altLang="de-DE" b="1">
                  <a:latin typeface="Courier New" charset="0"/>
                </a:rPr>
                <a:t> </a:t>
              </a:r>
              <a:r>
                <a:rPr lang="en-US" altLang="de-DE" b="1">
                  <a:solidFill>
                    <a:srgbClr val="666666"/>
                  </a:solidFill>
                  <a:latin typeface="Courier New" charset="0"/>
                </a:rPr>
                <a:t>is</a:t>
              </a:r>
              <a:r>
                <a:rPr lang="en-US" altLang="de-DE" b="1">
                  <a:latin typeface="Courier New" charset="0"/>
                </a:rPr>
                <a:t> </a:t>
              </a:r>
              <a:r>
                <a:rPr lang="en-US" altLang="de-DE" b="1">
                  <a:solidFill>
                    <a:srgbClr val="666666"/>
                  </a:solidFill>
                  <a:latin typeface="Courier New" charset="0"/>
                </a:rPr>
                <a:t>pig</a:t>
              </a:r>
              <a:r>
                <a:rPr lang="en-US" altLang="de-DE" b="1">
                  <a:latin typeface="Courier New" charset="0"/>
                </a:rPr>
                <a:t> </a:t>
              </a:r>
              <a:r>
                <a:rPr lang="en-US" altLang="de-DE" b="1">
                  <a:solidFill>
                    <a:srgbClr val="666666"/>
                  </a:solidFill>
                  <a:latin typeface="Courier New" charset="0"/>
                </a:rPr>
                <a:t>latin.</a:t>
              </a:r>
              <a:endParaRPr lang="en-US" altLang="de-DE"/>
            </a:p>
          </p:txBody>
        </p:sp>
        <p:sp>
          <p:nvSpPr>
            <p:cNvPr id="794903" name="Line 279"/>
            <p:cNvSpPr>
              <a:spLocks noChangeShapeType="1"/>
            </p:cNvSpPr>
            <p:nvPr/>
          </p:nvSpPr>
          <p:spPr bwMode="auto">
            <a:xfrm>
              <a:off x="5376" y="2588"/>
              <a:ext cx="0" cy="146"/>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grpSp>
        <p:nvGrpSpPr>
          <p:cNvPr id="794796" name="Group 172"/>
          <p:cNvGrpSpPr>
            <a:grpSpLocks/>
          </p:cNvGrpSpPr>
          <p:nvPr/>
        </p:nvGrpSpPr>
        <p:grpSpPr bwMode="auto">
          <a:xfrm>
            <a:off x="863600" y="1849438"/>
            <a:ext cx="8077200" cy="3548062"/>
            <a:chOff x="336" y="696"/>
            <a:chExt cx="5088" cy="2235"/>
          </a:xfrm>
        </p:grpSpPr>
        <p:sp>
          <p:nvSpPr>
            <p:cNvPr id="794797" name="Rectangle 173"/>
            <p:cNvSpPr>
              <a:spLocks noChangeArrowheads="1"/>
            </p:cNvSpPr>
            <p:nvPr/>
          </p:nvSpPr>
          <p:spPr bwMode="auto">
            <a:xfrm>
              <a:off x="336" y="696"/>
              <a:ext cx="5037" cy="2235"/>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a:p>
          </p:txBody>
        </p:sp>
        <p:sp>
          <p:nvSpPr>
            <p:cNvPr id="794798" name="Text Box 174"/>
            <p:cNvSpPr txBox="1">
              <a:spLocks noChangeArrowheads="1"/>
            </p:cNvSpPr>
            <p:nvPr/>
          </p:nvSpPr>
          <p:spPr bwMode="auto">
            <a:xfrm>
              <a:off x="408" y="736"/>
              <a:ext cx="5016" cy="1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private String translateWord(String word) {</a:t>
              </a:r>
            </a:p>
            <a:p>
              <a:r>
                <a:rPr lang="en-US" altLang="de-DE" b="1">
                  <a:latin typeface="Courier New" charset="0"/>
                </a:rPr>
                <a:t>   int vp = findFirstVowel(word);</a:t>
              </a:r>
            </a:p>
            <a:p>
              <a:r>
                <a:rPr lang="en-US" altLang="de-DE" b="1">
                  <a:latin typeface="Courier New" charset="0"/>
                </a:rPr>
                <a:t>   if (</a:t>
              </a:r>
              <a:r>
                <a:rPr lang="en-US" altLang="de-DE" sz="1000" b="1">
                  <a:latin typeface="Courier New" charset="0"/>
                </a:rPr>
                <a:t> </a:t>
              </a:r>
              <a:r>
                <a:rPr lang="en-US" altLang="de-DE" b="1">
                  <a:latin typeface="Courier New" charset="0"/>
                </a:rPr>
                <a:t>vp == -1</a:t>
              </a:r>
              <a:r>
                <a:rPr lang="en-US" altLang="de-DE" sz="1000" b="1">
                  <a:latin typeface="Courier New" charset="0"/>
                </a:rPr>
                <a:t> </a:t>
              </a:r>
              <a:r>
                <a:rPr lang="en-US" altLang="de-DE" b="1">
                  <a:latin typeface="Courier New" charset="0"/>
                </a:rPr>
                <a:t>) {</a:t>
              </a:r>
            </a:p>
            <a:p>
              <a:r>
                <a:rPr lang="en-US" altLang="de-DE" b="1">
                  <a:latin typeface="Courier New" charset="0"/>
                </a:rPr>
                <a:t>      return word;</a:t>
              </a:r>
            </a:p>
            <a:p>
              <a:r>
                <a:rPr lang="en-US" altLang="de-DE" b="1">
                  <a:latin typeface="Courier New" charset="0"/>
                </a:rPr>
                <a:t>   } else if (</a:t>
              </a:r>
              <a:r>
                <a:rPr lang="en-US" altLang="de-DE" sz="1000" b="1">
                  <a:latin typeface="Courier New" charset="0"/>
                </a:rPr>
                <a:t> </a:t>
              </a:r>
              <a:r>
                <a:rPr lang="en-US" altLang="de-DE" b="1">
                  <a:latin typeface="Courier New" charset="0"/>
                </a:rPr>
                <a:t>vp == 0</a:t>
              </a:r>
              <a:r>
                <a:rPr lang="en-US" altLang="de-DE" sz="1000" b="1">
                  <a:latin typeface="Courier New" charset="0"/>
                </a:rPr>
                <a:t> </a:t>
              </a:r>
              <a:r>
                <a:rPr lang="en-US" altLang="de-DE" b="1">
                  <a:latin typeface="Courier New" charset="0"/>
                </a:rPr>
                <a:t>) {</a:t>
              </a:r>
            </a:p>
            <a:p>
              <a:r>
                <a:rPr lang="en-US" altLang="de-DE" b="1">
                  <a:latin typeface="Courier New" charset="0"/>
                </a:rPr>
                <a:t>      return word + "way";</a:t>
              </a:r>
            </a:p>
            <a:p>
              <a:r>
                <a:rPr lang="en-US" altLang="de-DE" b="1">
                  <a:latin typeface="Courier New" charset="0"/>
                </a:rPr>
                <a:t>   } else {</a:t>
              </a:r>
            </a:p>
            <a:p>
              <a:r>
                <a:rPr lang="en-US" altLang="de-DE" b="1">
                  <a:latin typeface="Courier New" charset="0"/>
                </a:rPr>
                <a:t>      String head = word.substring(0, vp);</a:t>
              </a:r>
            </a:p>
            <a:p>
              <a:r>
                <a:rPr lang="en-US" altLang="de-DE" b="1">
                  <a:latin typeface="Courier New" charset="0"/>
                </a:rPr>
                <a:t>      String tail = word.substring(vp);</a:t>
              </a:r>
            </a:p>
            <a:p>
              <a:r>
                <a:rPr lang="en-US" altLang="de-DE" b="1">
                  <a:latin typeface="Courier New" charset="0"/>
                </a:rPr>
                <a:t>      return tail + head + "ay";</a:t>
              </a:r>
            </a:p>
            <a:p>
              <a:r>
                <a:rPr lang="en-US" altLang="de-DE" b="1">
                  <a:latin typeface="Courier New" charset="0"/>
                </a:rPr>
                <a:t>   }</a:t>
              </a:r>
            </a:p>
            <a:p>
              <a:r>
                <a:rPr lang="en-US" altLang="de-DE" b="1">
                  <a:latin typeface="Courier New" charset="0"/>
                </a:rPr>
                <a:t>}</a:t>
              </a:r>
            </a:p>
          </p:txBody>
        </p:sp>
        <p:sp>
          <p:nvSpPr>
            <p:cNvPr id="794799" name="Rectangle 175"/>
            <p:cNvSpPr>
              <a:spLocks noChangeArrowheads="1"/>
            </p:cNvSpPr>
            <p:nvPr/>
          </p:nvSpPr>
          <p:spPr bwMode="auto">
            <a:xfrm>
              <a:off x="4543"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00" name="Text Box 176"/>
            <p:cNvSpPr txBox="1">
              <a:spLocks noChangeArrowheads="1"/>
            </p:cNvSpPr>
            <p:nvPr/>
          </p:nvSpPr>
          <p:spPr bwMode="auto">
            <a:xfrm>
              <a:off x="4553"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word</a:t>
              </a:r>
            </a:p>
          </p:txBody>
        </p:sp>
        <p:sp>
          <p:nvSpPr>
            <p:cNvPr id="794801" name="Text Box 177"/>
            <p:cNvSpPr txBox="1">
              <a:spLocks noChangeArrowheads="1"/>
            </p:cNvSpPr>
            <p:nvPr/>
          </p:nvSpPr>
          <p:spPr bwMode="auto">
            <a:xfrm>
              <a:off x="4542" y="2632"/>
              <a:ext cx="7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this</a:t>
              </a:r>
              <a:endParaRPr lang="en-US" altLang="de-DE"/>
            </a:p>
          </p:txBody>
        </p:sp>
        <p:sp>
          <p:nvSpPr>
            <p:cNvPr id="794802" name="Rectangle 178"/>
            <p:cNvSpPr>
              <a:spLocks noChangeArrowheads="1"/>
            </p:cNvSpPr>
            <p:nvPr/>
          </p:nvSpPr>
          <p:spPr bwMode="auto">
            <a:xfrm>
              <a:off x="3729"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03" name="Text Box 179"/>
            <p:cNvSpPr txBox="1">
              <a:spLocks noChangeArrowheads="1"/>
            </p:cNvSpPr>
            <p:nvPr/>
          </p:nvSpPr>
          <p:spPr bwMode="auto">
            <a:xfrm>
              <a:off x="3739"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tail</a:t>
              </a:r>
            </a:p>
          </p:txBody>
        </p:sp>
        <p:sp>
          <p:nvSpPr>
            <p:cNvPr id="794804" name="Rectangle 180"/>
            <p:cNvSpPr>
              <a:spLocks noChangeArrowheads="1"/>
            </p:cNvSpPr>
            <p:nvPr/>
          </p:nvSpPr>
          <p:spPr bwMode="auto">
            <a:xfrm>
              <a:off x="2915"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05" name="Text Box 181"/>
            <p:cNvSpPr txBox="1">
              <a:spLocks noChangeArrowheads="1"/>
            </p:cNvSpPr>
            <p:nvPr/>
          </p:nvSpPr>
          <p:spPr bwMode="auto">
            <a:xfrm>
              <a:off x="2925"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head</a:t>
              </a:r>
            </a:p>
          </p:txBody>
        </p:sp>
        <p:sp>
          <p:nvSpPr>
            <p:cNvPr id="794806" name="Rectangle 182"/>
            <p:cNvSpPr>
              <a:spLocks noChangeArrowheads="1"/>
            </p:cNvSpPr>
            <p:nvPr/>
          </p:nvSpPr>
          <p:spPr bwMode="auto">
            <a:xfrm>
              <a:off x="2101"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07" name="Text Box 183"/>
            <p:cNvSpPr txBox="1">
              <a:spLocks noChangeArrowheads="1"/>
            </p:cNvSpPr>
            <p:nvPr/>
          </p:nvSpPr>
          <p:spPr bwMode="auto">
            <a:xfrm>
              <a:off x="2111"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vp</a:t>
              </a:r>
            </a:p>
          </p:txBody>
        </p:sp>
      </p:grpSp>
      <p:sp>
        <p:nvSpPr>
          <p:cNvPr id="794808" name="Rectangle 184"/>
          <p:cNvSpPr>
            <a:spLocks noChangeArrowheads="1"/>
          </p:cNvSpPr>
          <p:nvPr/>
        </p:nvSpPr>
        <p:spPr bwMode="auto">
          <a:xfrm>
            <a:off x="1371600" y="2197100"/>
            <a:ext cx="3841750" cy="25876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09" name="Rectangle 185"/>
          <p:cNvSpPr>
            <a:spLocks noChangeArrowheads="1"/>
          </p:cNvSpPr>
          <p:nvPr/>
        </p:nvSpPr>
        <p:spPr bwMode="auto">
          <a:xfrm>
            <a:off x="1949450" y="2451100"/>
            <a:ext cx="1090613" cy="249238"/>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10" name="Rectangle 186"/>
          <p:cNvSpPr>
            <a:spLocks noChangeArrowheads="1"/>
          </p:cNvSpPr>
          <p:nvPr/>
        </p:nvSpPr>
        <p:spPr bwMode="auto">
          <a:xfrm>
            <a:off x="2806700" y="2928938"/>
            <a:ext cx="949325" cy="2444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11" name="Rectangle 187"/>
          <p:cNvSpPr>
            <a:spLocks noChangeArrowheads="1"/>
          </p:cNvSpPr>
          <p:nvPr/>
        </p:nvSpPr>
        <p:spPr bwMode="auto">
          <a:xfrm>
            <a:off x="1739900" y="3665538"/>
            <a:ext cx="4505325"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12" name="Rectangle 188"/>
          <p:cNvSpPr>
            <a:spLocks noChangeArrowheads="1"/>
          </p:cNvSpPr>
          <p:nvPr/>
        </p:nvSpPr>
        <p:spPr bwMode="auto">
          <a:xfrm>
            <a:off x="1739900" y="3929063"/>
            <a:ext cx="4156075" cy="2444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13" name="Rectangle 189"/>
          <p:cNvSpPr>
            <a:spLocks noChangeArrowheads="1"/>
          </p:cNvSpPr>
          <p:nvPr/>
        </p:nvSpPr>
        <p:spPr bwMode="auto">
          <a:xfrm>
            <a:off x="1739900" y="4171950"/>
            <a:ext cx="3248025" cy="23336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14" name="Text Box 190"/>
          <p:cNvSpPr txBox="1">
            <a:spLocks noChangeArrowheads="1"/>
          </p:cNvSpPr>
          <p:nvPr/>
        </p:nvSpPr>
        <p:spPr bwMode="auto">
          <a:xfrm>
            <a:off x="6248400" y="49228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a:t>
            </a:r>
            <a:endParaRPr lang="en-US" altLang="de-DE"/>
          </a:p>
        </p:txBody>
      </p:sp>
      <p:sp>
        <p:nvSpPr>
          <p:cNvPr id="794815" name="Text Box 191"/>
          <p:cNvSpPr txBox="1">
            <a:spLocks noChangeArrowheads="1"/>
          </p:cNvSpPr>
          <p:nvPr/>
        </p:nvSpPr>
        <p:spPr bwMode="auto">
          <a:xfrm>
            <a:off x="4956175" y="49228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th</a:t>
            </a:r>
            <a:endParaRPr lang="en-US" altLang="de-DE"/>
          </a:p>
        </p:txBody>
      </p:sp>
      <p:sp>
        <p:nvSpPr>
          <p:cNvPr id="794816" name="Text Box 192"/>
          <p:cNvSpPr txBox="1">
            <a:spLocks noChangeArrowheads="1"/>
          </p:cNvSpPr>
          <p:nvPr/>
        </p:nvSpPr>
        <p:spPr bwMode="auto">
          <a:xfrm>
            <a:off x="3663950" y="49228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2</a:t>
            </a:r>
            <a:endParaRPr lang="en-US" altLang="de-DE"/>
          </a:p>
        </p:txBody>
      </p:sp>
      <p:sp>
        <p:nvSpPr>
          <p:cNvPr id="794820" name="Text Box 196"/>
          <p:cNvSpPr txBox="1">
            <a:spLocks noChangeArrowheads="1"/>
          </p:cNvSpPr>
          <p:nvPr/>
        </p:nvSpPr>
        <p:spPr bwMode="auto">
          <a:xfrm>
            <a:off x="1231900" y="57864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 </a:t>
            </a:r>
            <a:endParaRPr lang="en-US" altLang="de-DE"/>
          </a:p>
        </p:txBody>
      </p:sp>
      <p:grpSp>
        <p:nvGrpSpPr>
          <p:cNvPr id="794823" name="Group 199"/>
          <p:cNvGrpSpPr>
            <a:grpSpLocks/>
          </p:cNvGrpSpPr>
          <p:nvPr/>
        </p:nvGrpSpPr>
        <p:grpSpPr bwMode="auto">
          <a:xfrm>
            <a:off x="863600" y="1849438"/>
            <a:ext cx="8077200" cy="3548062"/>
            <a:chOff x="336" y="696"/>
            <a:chExt cx="5088" cy="2235"/>
          </a:xfrm>
        </p:grpSpPr>
        <p:sp>
          <p:nvSpPr>
            <p:cNvPr id="794824" name="Rectangle 200"/>
            <p:cNvSpPr>
              <a:spLocks noChangeArrowheads="1"/>
            </p:cNvSpPr>
            <p:nvPr/>
          </p:nvSpPr>
          <p:spPr bwMode="auto">
            <a:xfrm>
              <a:off x="336" y="696"/>
              <a:ext cx="5037" cy="2235"/>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a:p>
          </p:txBody>
        </p:sp>
        <p:sp>
          <p:nvSpPr>
            <p:cNvPr id="794825" name="Text Box 201"/>
            <p:cNvSpPr txBox="1">
              <a:spLocks noChangeArrowheads="1"/>
            </p:cNvSpPr>
            <p:nvPr/>
          </p:nvSpPr>
          <p:spPr bwMode="auto">
            <a:xfrm>
              <a:off x="408" y="736"/>
              <a:ext cx="5016" cy="1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private String translateWord(String word) {</a:t>
              </a:r>
            </a:p>
            <a:p>
              <a:r>
                <a:rPr lang="en-US" altLang="de-DE" b="1">
                  <a:latin typeface="Courier New" charset="0"/>
                </a:rPr>
                <a:t>   int vp = findFirstVowel(word);</a:t>
              </a:r>
            </a:p>
            <a:p>
              <a:r>
                <a:rPr lang="en-US" altLang="de-DE" b="1">
                  <a:latin typeface="Courier New" charset="0"/>
                </a:rPr>
                <a:t>   if (</a:t>
              </a:r>
              <a:r>
                <a:rPr lang="en-US" altLang="de-DE" sz="1000" b="1">
                  <a:latin typeface="Courier New" charset="0"/>
                </a:rPr>
                <a:t> </a:t>
              </a:r>
              <a:r>
                <a:rPr lang="en-US" altLang="de-DE" b="1">
                  <a:latin typeface="Courier New" charset="0"/>
                </a:rPr>
                <a:t>vp == -1</a:t>
              </a:r>
              <a:r>
                <a:rPr lang="en-US" altLang="de-DE" sz="1000" b="1">
                  <a:latin typeface="Courier New" charset="0"/>
                </a:rPr>
                <a:t> </a:t>
              </a:r>
              <a:r>
                <a:rPr lang="en-US" altLang="de-DE" b="1">
                  <a:latin typeface="Courier New" charset="0"/>
                </a:rPr>
                <a:t>) {</a:t>
              </a:r>
            </a:p>
            <a:p>
              <a:r>
                <a:rPr lang="en-US" altLang="de-DE" b="1">
                  <a:latin typeface="Courier New" charset="0"/>
                </a:rPr>
                <a:t>      return word;</a:t>
              </a:r>
            </a:p>
            <a:p>
              <a:r>
                <a:rPr lang="en-US" altLang="de-DE" b="1">
                  <a:latin typeface="Courier New" charset="0"/>
                </a:rPr>
                <a:t>   } else if (</a:t>
              </a:r>
              <a:r>
                <a:rPr lang="en-US" altLang="de-DE" sz="1000" b="1">
                  <a:latin typeface="Courier New" charset="0"/>
                </a:rPr>
                <a:t> </a:t>
              </a:r>
              <a:r>
                <a:rPr lang="en-US" altLang="de-DE" b="1">
                  <a:latin typeface="Courier New" charset="0"/>
                </a:rPr>
                <a:t>vp == 0</a:t>
              </a:r>
              <a:r>
                <a:rPr lang="en-US" altLang="de-DE" sz="1000" b="1">
                  <a:latin typeface="Courier New" charset="0"/>
                </a:rPr>
                <a:t> </a:t>
              </a:r>
              <a:r>
                <a:rPr lang="en-US" altLang="de-DE" b="1">
                  <a:latin typeface="Courier New" charset="0"/>
                </a:rPr>
                <a:t>) {</a:t>
              </a:r>
            </a:p>
            <a:p>
              <a:r>
                <a:rPr lang="en-US" altLang="de-DE" b="1">
                  <a:latin typeface="Courier New" charset="0"/>
                </a:rPr>
                <a:t>      return word + "way";</a:t>
              </a:r>
            </a:p>
            <a:p>
              <a:r>
                <a:rPr lang="en-US" altLang="de-DE" b="1">
                  <a:latin typeface="Courier New" charset="0"/>
                </a:rPr>
                <a:t>   } else {</a:t>
              </a:r>
            </a:p>
            <a:p>
              <a:r>
                <a:rPr lang="en-US" altLang="de-DE" b="1">
                  <a:latin typeface="Courier New" charset="0"/>
                </a:rPr>
                <a:t>      String head = word.substring(0, vp);</a:t>
              </a:r>
            </a:p>
            <a:p>
              <a:r>
                <a:rPr lang="en-US" altLang="de-DE" b="1">
                  <a:latin typeface="Courier New" charset="0"/>
                </a:rPr>
                <a:t>      String tail = word.substring(vp);</a:t>
              </a:r>
            </a:p>
            <a:p>
              <a:r>
                <a:rPr lang="en-US" altLang="de-DE" b="1">
                  <a:latin typeface="Courier New" charset="0"/>
                </a:rPr>
                <a:t>      return tail + head + "ay";</a:t>
              </a:r>
            </a:p>
            <a:p>
              <a:r>
                <a:rPr lang="en-US" altLang="de-DE" b="1">
                  <a:latin typeface="Courier New" charset="0"/>
                </a:rPr>
                <a:t>   }</a:t>
              </a:r>
            </a:p>
            <a:p>
              <a:r>
                <a:rPr lang="en-US" altLang="de-DE" b="1">
                  <a:latin typeface="Courier New" charset="0"/>
                </a:rPr>
                <a:t>}</a:t>
              </a:r>
            </a:p>
          </p:txBody>
        </p:sp>
        <p:sp>
          <p:nvSpPr>
            <p:cNvPr id="794826" name="Rectangle 202"/>
            <p:cNvSpPr>
              <a:spLocks noChangeArrowheads="1"/>
            </p:cNvSpPr>
            <p:nvPr/>
          </p:nvSpPr>
          <p:spPr bwMode="auto">
            <a:xfrm>
              <a:off x="4543"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27" name="Text Box 203"/>
            <p:cNvSpPr txBox="1">
              <a:spLocks noChangeArrowheads="1"/>
            </p:cNvSpPr>
            <p:nvPr/>
          </p:nvSpPr>
          <p:spPr bwMode="auto">
            <a:xfrm>
              <a:off x="4553"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word</a:t>
              </a:r>
            </a:p>
          </p:txBody>
        </p:sp>
        <p:sp>
          <p:nvSpPr>
            <p:cNvPr id="794828" name="Text Box 204"/>
            <p:cNvSpPr txBox="1">
              <a:spLocks noChangeArrowheads="1"/>
            </p:cNvSpPr>
            <p:nvPr/>
          </p:nvSpPr>
          <p:spPr bwMode="auto">
            <a:xfrm>
              <a:off x="4542" y="2632"/>
              <a:ext cx="7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is</a:t>
              </a:r>
              <a:endParaRPr lang="en-US" altLang="de-DE"/>
            </a:p>
          </p:txBody>
        </p:sp>
        <p:sp>
          <p:nvSpPr>
            <p:cNvPr id="794829" name="Rectangle 205"/>
            <p:cNvSpPr>
              <a:spLocks noChangeArrowheads="1"/>
            </p:cNvSpPr>
            <p:nvPr/>
          </p:nvSpPr>
          <p:spPr bwMode="auto">
            <a:xfrm>
              <a:off x="3729"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30" name="Text Box 206"/>
            <p:cNvSpPr txBox="1">
              <a:spLocks noChangeArrowheads="1"/>
            </p:cNvSpPr>
            <p:nvPr/>
          </p:nvSpPr>
          <p:spPr bwMode="auto">
            <a:xfrm>
              <a:off x="3739"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tail</a:t>
              </a:r>
            </a:p>
          </p:txBody>
        </p:sp>
        <p:sp>
          <p:nvSpPr>
            <p:cNvPr id="794831" name="Rectangle 207"/>
            <p:cNvSpPr>
              <a:spLocks noChangeArrowheads="1"/>
            </p:cNvSpPr>
            <p:nvPr/>
          </p:nvSpPr>
          <p:spPr bwMode="auto">
            <a:xfrm>
              <a:off x="2915"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32" name="Text Box 208"/>
            <p:cNvSpPr txBox="1">
              <a:spLocks noChangeArrowheads="1"/>
            </p:cNvSpPr>
            <p:nvPr/>
          </p:nvSpPr>
          <p:spPr bwMode="auto">
            <a:xfrm>
              <a:off x="2925"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head</a:t>
              </a:r>
            </a:p>
          </p:txBody>
        </p:sp>
        <p:sp>
          <p:nvSpPr>
            <p:cNvPr id="794833" name="Rectangle 209"/>
            <p:cNvSpPr>
              <a:spLocks noChangeArrowheads="1"/>
            </p:cNvSpPr>
            <p:nvPr/>
          </p:nvSpPr>
          <p:spPr bwMode="auto">
            <a:xfrm>
              <a:off x="2101"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34" name="Text Box 210"/>
            <p:cNvSpPr txBox="1">
              <a:spLocks noChangeArrowheads="1"/>
            </p:cNvSpPr>
            <p:nvPr/>
          </p:nvSpPr>
          <p:spPr bwMode="auto">
            <a:xfrm>
              <a:off x="2111"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vp</a:t>
              </a:r>
            </a:p>
          </p:txBody>
        </p:sp>
      </p:grpSp>
      <p:sp>
        <p:nvSpPr>
          <p:cNvPr id="794835" name="Rectangle 211"/>
          <p:cNvSpPr>
            <a:spLocks noChangeArrowheads="1"/>
          </p:cNvSpPr>
          <p:nvPr/>
        </p:nvSpPr>
        <p:spPr bwMode="auto">
          <a:xfrm>
            <a:off x="1371600" y="2197100"/>
            <a:ext cx="3841750" cy="25876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36" name="Rectangle 212"/>
          <p:cNvSpPr>
            <a:spLocks noChangeArrowheads="1"/>
          </p:cNvSpPr>
          <p:nvPr/>
        </p:nvSpPr>
        <p:spPr bwMode="auto">
          <a:xfrm>
            <a:off x="1949450" y="2451100"/>
            <a:ext cx="1090613" cy="249238"/>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37" name="Rectangle 213"/>
          <p:cNvSpPr>
            <a:spLocks noChangeArrowheads="1"/>
          </p:cNvSpPr>
          <p:nvPr/>
        </p:nvSpPr>
        <p:spPr bwMode="auto">
          <a:xfrm>
            <a:off x="2806700" y="2928938"/>
            <a:ext cx="949325" cy="2444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38" name="Rectangle 214"/>
          <p:cNvSpPr>
            <a:spLocks noChangeArrowheads="1"/>
          </p:cNvSpPr>
          <p:nvPr/>
        </p:nvSpPr>
        <p:spPr bwMode="auto">
          <a:xfrm>
            <a:off x="1739900" y="3170238"/>
            <a:ext cx="2544763"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39" name="Text Box 215"/>
          <p:cNvSpPr txBox="1">
            <a:spLocks noChangeArrowheads="1"/>
          </p:cNvSpPr>
          <p:nvPr/>
        </p:nvSpPr>
        <p:spPr bwMode="auto">
          <a:xfrm>
            <a:off x="3663950" y="49228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0</a:t>
            </a:r>
            <a:endParaRPr lang="en-US" altLang="de-DE"/>
          </a:p>
        </p:txBody>
      </p:sp>
      <p:grpSp>
        <p:nvGrpSpPr>
          <p:cNvPr id="794840" name="Group 216"/>
          <p:cNvGrpSpPr>
            <a:grpSpLocks/>
          </p:cNvGrpSpPr>
          <p:nvPr/>
        </p:nvGrpSpPr>
        <p:grpSpPr bwMode="auto">
          <a:xfrm>
            <a:off x="863600" y="1849438"/>
            <a:ext cx="8077200" cy="3548062"/>
            <a:chOff x="336" y="696"/>
            <a:chExt cx="5088" cy="2235"/>
          </a:xfrm>
        </p:grpSpPr>
        <p:sp>
          <p:nvSpPr>
            <p:cNvPr id="794841" name="Rectangle 217"/>
            <p:cNvSpPr>
              <a:spLocks noChangeArrowheads="1"/>
            </p:cNvSpPr>
            <p:nvPr/>
          </p:nvSpPr>
          <p:spPr bwMode="auto">
            <a:xfrm>
              <a:off x="336" y="696"/>
              <a:ext cx="5037" cy="2235"/>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a:p>
          </p:txBody>
        </p:sp>
        <p:sp>
          <p:nvSpPr>
            <p:cNvPr id="794842" name="Text Box 218"/>
            <p:cNvSpPr txBox="1">
              <a:spLocks noChangeArrowheads="1"/>
            </p:cNvSpPr>
            <p:nvPr/>
          </p:nvSpPr>
          <p:spPr bwMode="auto">
            <a:xfrm>
              <a:off x="408" y="736"/>
              <a:ext cx="5016" cy="1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private String translateWord(String word) {</a:t>
              </a:r>
            </a:p>
            <a:p>
              <a:r>
                <a:rPr lang="en-US" altLang="de-DE" b="1">
                  <a:latin typeface="Courier New" charset="0"/>
                </a:rPr>
                <a:t>   int vp = findFirstVowel(word);</a:t>
              </a:r>
            </a:p>
            <a:p>
              <a:r>
                <a:rPr lang="en-US" altLang="de-DE" b="1">
                  <a:latin typeface="Courier New" charset="0"/>
                </a:rPr>
                <a:t>   if (</a:t>
              </a:r>
              <a:r>
                <a:rPr lang="en-US" altLang="de-DE" sz="1000" b="1">
                  <a:latin typeface="Courier New" charset="0"/>
                </a:rPr>
                <a:t> </a:t>
              </a:r>
              <a:r>
                <a:rPr lang="en-US" altLang="de-DE" b="1">
                  <a:latin typeface="Courier New" charset="0"/>
                </a:rPr>
                <a:t>vp == -1</a:t>
              </a:r>
              <a:r>
                <a:rPr lang="en-US" altLang="de-DE" sz="1000" b="1">
                  <a:latin typeface="Courier New" charset="0"/>
                </a:rPr>
                <a:t> </a:t>
              </a:r>
              <a:r>
                <a:rPr lang="en-US" altLang="de-DE" b="1">
                  <a:latin typeface="Courier New" charset="0"/>
                </a:rPr>
                <a:t>) {</a:t>
              </a:r>
            </a:p>
            <a:p>
              <a:r>
                <a:rPr lang="en-US" altLang="de-DE" b="1">
                  <a:latin typeface="Courier New" charset="0"/>
                </a:rPr>
                <a:t>      return word;</a:t>
              </a:r>
            </a:p>
            <a:p>
              <a:r>
                <a:rPr lang="en-US" altLang="de-DE" b="1">
                  <a:latin typeface="Courier New" charset="0"/>
                </a:rPr>
                <a:t>   } else if (</a:t>
              </a:r>
              <a:r>
                <a:rPr lang="en-US" altLang="de-DE" sz="1000" b="1">
                  <a:latin typeface="Courier New" charset="0"/>
                </a:rPr>
                <a:t> </a:t>
              </a:r>
              <a:r>
                <a:rPr lang="en-US" altLang="de-DE" b="1">
                  <a:latin typeface="Courier New" charset="0"/>
                </a:rPr>
                <a:t>vp == 0</a:t>
              </a:r>
              <a:r>
                <a:rPr lang="en-US" altLang="de-DE" sz="1000" b="1">
                  <a:latin typeface="Courier New" charset="0"/>
                </a:rPr>
                <a:t> </a:t>
              </a:r>
              <a:r>
                <a:rPr lang="en-US" altLang="de-DE" b="1">
                  <a:latin typeface="Courier New" charset="0"/>
                </a:rPr>
                <a:t>) {</a:t>
              </a:r>
            </a:p>
            <a:p>
              <a:r>
                <a:rPr lang="en-US" altLang="de-DE" b="1">
                  <a:latin typeface="Courier New" charset="0"/>
                </a:rPr>
                <a:t>      return word + "way";</a:t>
              </a:r>
            </a:p>
            <a:p>
              <a:r>
                <a:rPr lang="en-US" altLang="de-DE" b="1">
                  <a:latin typeface="Courier New" charset="0"/>
                </a:rPr>
                <a:t>   } else {</a:t>
              </a:r>
            </a:p>
            <a:p>
              <a:r>
                <a:rPr lang="en-US" altLang="de-DE" b="1">
                  <a:latin typeface="Courier New" charset="0"/>
                </a:rPr>
                <a:t>      String head = word.substring(0, vp);</a:t>
              </a:r>
            </a:p>
            <a:p>
              <a:r>
                <a:rPr lang="en-US" altLang="de-DE" b="1">
                  <a:latin typeface="Courier New" charset="0"/>
                </a:rPr>
                <a:t>      String tail = word.substring(vp);</a:t>
              </a:r>
            </a:p>
            <a:p>
              <a:r>
                <a:rPr lang="en-US" altLang="de-DE" b="1">
                  <a:latin typeface="Courier New" charset="0"/>
                </a:rPr>
                <a:t>      return tail + head + "ay";</a:t>
              </a:r>
            </a:p>
            <a:p>
              <a:r>
                <a:rPr lang="en-US" altLang="de-DE" b="1">
                  <a:latin typeface="Courier New" charset="0"/>
                </a:rPr>
                <a:t>   }</a:t>
              </a:r>
            </a:p>
            <a:p>
              <a:r>
                <a:rPr lang="en-US" altLang="de-DE" b="1">
                  <a:latin typeface="Courier New" charset="0"/>
                </a:rPr>
                <a:t>}</a:t>
              </a:r>
            </a:p>
          </p:txBody>
        </p:sp>
        <p:sp>
          <p:nvSpPr>
            <p:cNvPr id="794843" name="Rectangle 219"/>
            <p:cNvSpPr>
              <a:spLocks noChangeArrowheads="1"/>
            </p:cNvSpPr>
            <p:nvPr/>
          </p:nvSpPr>
          <p:spPr bwMode="auto">
            <a:xfrm>
              <a:off x="4543"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44" name="Text Box 220"/>
            <p:cNvSpPr txBox="1">
              <a:spLocks noChangeArrowheads="1"/>
            </p:cNvSpPr>
            <p:nvPr/>
          </p:nvSpPr>
          <p:spPr bwMode="auto">
            <a:xfrm>
              <a:off x="4553"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word</a:t>
              </a:r>
            </a:p>
          </p:txBody>
        </p:sp>
        <p:sp>
          <p:nvSpPr>
            <p:cNvPr id="794845" name="Text Box 221"/>
            <p:cNvSpPr txBox="1">
              <a:spLocks noChangeArrowheads="1"/>
            </p:cNvSpPr>
            <p:nvPr/>
          </p:nvSpPr>
          <p:spPr bwMode="auto">
            <a:xfrm>
              <a:off x="4542" y="2632"/>
              <a:ext cx="7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pig</a:t>
              </a:r>
              <a:endParaRPr lang="en-US" altLang="de-DE"/>
            </a:p>
          </p:txBody>
        </p:sp>
        <p:sp>
          <p:nvSpPr>
            <p:cNvPr id="794846" name="Rectangle 222"/>
            <p:cNvSpPr>
              <a:spLocks noChangeArrowheads="1"/>
            </p:cNvSpPr>
            <p:nvPr/>
          </p:nvSpPr>
          <p:spPr bwMode="auto">
            <a:xfrm>
              <a:off x="3729"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47" name="Text Box 223"/>
            <p:cNvSpPr txBox="1">
              <a:spLocks noChangeArrowheads="1"/>
            </p:cNvSpPr>
            <p:nvPr/>
          </p:nvSpPr>
          <p:spPr bwMode="auto">
            <a:xfrm>
              <a:off x="3739"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tail</a:t>
              </a:r>
            </a:p>
          </p:txBody>
        </p:sp>
        <p:sp>
          <p:nvSpPr>
            <p:cNvPr id="794848" name="Rectangle 224"/>
            <p:cNvSpPr>
              <a:spLocks noChangeArrowheads="1"/>
            </p:cNvSpPr>
            <p:nvPr/>
          </p:nvSpPr>
          <p:spPr bwMode="auto">
            <a:xfrm>
              <a:off x="2915"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49" name="Text Box 225"/>
            <p:cNvSpPr txBox="1">
              <a:spLocks noChangeArrowheads="1"/>
            </p:cNvSpPr>
            <p:nvPr/>
          </p:nvSpPr>
          <p:spPr bwMode="auto">
            <a:xfrm>
              <a:off x="2925"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head</a:t>
              </a:r>
            </a:p>
          </p:txBody>
        </p:sp>
        <p:sp>
          <p:nvSpPr>
            <p:cNvPr id="794850" name="Rectangle 226"/>
            <p:cNvSpPr>
              <a:spLocks noChangeArrowheads="1"/>
            </p:cNvSpPr>
            <p:nvPr/>
          </p:nvSpPr>
          <p:spPr bwMode="auto">
            <a:xfrm>
              <a:off x="2101"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51" name="Text Box 227"/>
            <p:cNvSpPr txBox="1">
              <a:spLocks noChangeArrowheads="1"/>
            </p:cNvSpPr>
            <p:nvPr/>
          </p:nvSpPr>
          <p:spPr bwMode="auto">
            <a:xfrm>
              <a:off x="2111"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vp</a:t>
              </a:r>
            </a:p>
          </p:txBody>
        </p:sp>
      </p:grpSp>
      <p:sp>
        <p:nvSpPr>
          <p:cNvPr id="794852" name="Rectangle 228"/>
          <p:cNvSpPr>
            <a:spLocks noChangeArrowheads="1"/>
          </p:cNvSpPr>
          <p:nvPr/>
        </p:nvSpPr>
        <p:spPr bwMode="auto">
          <a:xfrm>
            <a:off x="1371600" y="2197100"/>
            <a:ext cx="3841750" cy="25876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53" name="Rectangle 229"/>
          <p:cNvSpPr>
            <a:spLocks noChangeArrowheads="1"/>
          </p:cNvSpPr>
          <p:nvPr/>
        </p:nvSpPr>
        <p:spPr bwMode="auto">
          <a:xfrm>
            <a:off x="1949450" y="2451100"/>
            <a:ext cx="1090613" cy="249238"/>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54" name="Rectangle 230"/>
          <p:cNvSpPr>
            <a:spLocks noChangeArrowheads="1"/>
          </p:cNvSpPr>
          <p:nvPr/>
        </p:nvSpPr>
        <p:spPr bwMode="auto">
          <a:xfrm>
            <a:off x="2806700" y="2941638"/>
            <a:ext cx="949325" cy="2444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55" name="Rectangle 231"/>
          <p:cNvSpPr>
            <a:spLocks noChangeArrowheads="1"/>
          </p:cNvSpPr>
          <p:nvPr/>
        </p:nvSpPr>
        <p:spPr bwMode="auto">
          <a:xfrm>
            <a:off x="1739900" y="3665538"/>
            <a:ext cx="4505325"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56" name="Rectangle 232"/>
          <p:cNvSpPr>
            <a:spLocks noChangeArrowheads="1"/>
          </p:cNvSpPr>
          <p:nvPr/>
        </p:nvSpPr>
        <p:spPr bwMode="auto">
          <a:xfrm>
            <a:off x="1739900" y="3929063"/>
            <a:ext cx="4156075" cy="2444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57" name="Rectangle 233"/>
          <p:cNvSpPr>
            <a:spLocks noChangeArrowheads="1"/>
          </p:cNvSpPr>
          <p:nvPr/>
        </p:nvSpPr>
        <p:spPr bwMode="auto">
          <a:xfrm>
            <a:off x="1739900" y="4171950"/>
            <a:ext cx="3248025" cy="233363"/>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58" name="Text Box 234"/>
          <p:cNvSpPr txBox="1">
            <a:spLocks noChangeArrowheads="1"/>
          </p:cNvSpPr>
          <p:nvPr/>
        </p:nvSpPr>
        <p:spPr bwMode="auto">
          <a:xfrm>
            <a:off x="6248400" y="49228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ig</a:t>
            </a:r>
            <a:endParaRPr lang="en-US" altLang="de-DE"/>
          </a:p>
        </p:txBody>
      </p:sp>
      <p:sp>
        <p:nvSpPr>
          <p:cNvPr id="794859" name="Text Box 235"/>
          <p:cNvSpPr txBox="1">
            <a:spLocks noChangeArrowheads="1"/>
          </p:cNvSpPr>
          <p:nvPr/>
        </p:nvSpPr>
        <p:spPr bwMode="auto">
          <a:xfrm>
            <a:off x="4956175" y="49228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p</a:t>
            </a:r>
            <a:endParaRPr lang="en-US" altLang="de-DE"/>
          </a:p>
        </p:txBody>
      </p:sp>
      <p:sp>
        <p:nvSpPr>
          <p:cNvPr id="794860" name="Text Box 236"/>
          <p:cNvSpPr txBox="1">
            <a:spLocks noChangeArrowheads="1"/>
          </p:cNvSpPr>
          <p:nvPr/>
        </p:nvSpPr>
        <p:spPr bwMode="auto">
          <a:xfrm>
            <a:off x="3663950" y="4922838"/>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1</a:t>
            </a:r>
            <a:endParaRPr lang="en-US" altLang="de-DE"/>
          </a:p>
        </p:txBody>
      </p:sp>
      <p:grpSp>
        <p:nvGrpSpPr>
          <p:cNvPr id="794861" name="Group 237"/>
          <p:cNvGrpSpPr>
            <a:grpSpLocks/>
          </p:cNvGrpSpPr>
          <p:nvPr/>
        </p:nvGrpSpPr>
        <p:grpSpPr bwMode="auto">
          <a:xfrm>
            <a:off x="863600" y="1854200"/>
            <a:ext cx="8077200" cy="3548063"/>
            <a:chOff x="336" y="696"/>
            <a:chExt cx="5088" cy="2235"/>
          </a:xfrm>
        </p:grpSpPr>
        <p:sp>
          <p:nvSpPr>
            <p:cNvPr id="794862" name="Rectangle 238"/>
            <p:cNvSpPr>
              <a:spLocks noChangeArrowheads="1"/>
            </p:cNvSpPr>
            <p:nvPr/>
          </p:nvSpPr>
          <p:spPr bwMode="auto">
            <a:xfrm>
              <a:off x="336" y="696"/>
              <a:ext cx="5037" cy="2235"/>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a:p>
          </p:txBody>
        </p:sp>
        <p:sp>
          <p:nvSpPr>
            <p:cNvPr id="794863" name="Text Box 239"/>
            <p:cNvSpPr txBox="1">
              <a:spLocks noChangeArrowheads="1"/>
            </p:cNvSpPr>
            <p:nvPr/>
          </p:nvSpPr>
          <p:spPr bwMode="auto">
            <a:xfrm>
              <a:off x="408" y="736"/>
              <a:ext cx="5016" cy="19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private String translateWord(String word) {</a:t>
              </a:r>
            </a:p>
            <a:p>
              <a:r>
                <a:rPr lang="en-US" altLang="de-DE" b="1">
                  <a:latin typeface="Courier New" charset="0"/>
                </a:rPr>
                <a:t>   int vp = findFirstVowel(word);</a:t>
              </a:r>
            </a:p>
            <a:p>
              <a:r>
                <a:rPr lang="en-US" altLang="de-DE" b="1">
                  <a:latin typeface="Courier New" charset="0"/>
                </a:rPr>
                <a:t>   if (</a:t>
              </a:r>
              <a:r>
                <a:rPr lang="en-US" altLang="de-DE" sz="1000" b="1">
                  <a:latin typeface="Courier New" charset="0"/>
                </a:rPr>
                <a:t> </a:t>
              </a:r>
              <a:r>
                <a:rPr lang="en-US" altLang="de-DE" b="1">
                  <a:latin typeface="Courier New" charset="0"/>
                </a:rPr>
                <a:t>vp == -1</a:t>
              </a:r>
              <a:r>
                <a:rPr lang="en-US" altLang="de-DE" sz="1000" b="1">
                  <a:latin typeface="Courier New" charset="0"/>
                </a:rPr>
                <a:t> </a:t>
              </a:r>
              <a:r>
                <a:rPr lang="en-US" altLang="de-DE" b="1">
                  <a:latin typeface="Courier New" charset="0"/>
                </a:rPr>
                <a:t>) {</a:t>
              </a:r>
            </a:p>
            <a:p>
              <a:r>
                <a:rPr lang="en-US" altLang="de-DE" b="1">
                  <a:latin typeface="Courier New" charset="0"/>
                </a:rPr>
                <a:t>      return word;</a:t>
              </a:r>
            </a:p>
            <a:p>
              <a:r>
                <a:rPr lang="en-US" altLang="de-DE" b="1">
                  <a:latin typeface="Courier New" charset="0"/>
                </a:rPr>
                <a:t>   } else if (</a:t>
              </a:r>
              <a:r>
                <a:rPr lang="en-US" altLang="de-DE" sz="1000" b="1">
                  <a:latin typeface="Courier New" charset="0"/>
                </a:rPr>
                <a:t> </a:t>
              </a:r>
              <a:r>
                <a:rPr lang="en-US" altLang="de-DE" b="1">
                  <a:latin typeface="Courier New" charset="0"/>
                </a:rPr>
                <a:t>vp == 0</a:t>
              </a:r>
              <a:r>
                <a:rPr lang="en-US" altLang="de-DE" sz="1000" b="1">
                  <a:latin typeface="Courier New" charset="0"/>
                </a:rPr>
                <a:t> </a:t>
              </a:r>
              <a:r>
                <a:rPr lang="en-US" altLang="de-DE" b="1">
                  <a:latin typeface="Courier New" charset="0"/>
                </a:rPr>
                <a:t>) {</a:t>
              </a:r>
            </a:p>
            <a:p>
              <a:r>
                <a:rPr lang="en-US" altLang="de-DE" b="1">
                  <a:latin typeface="Courier New" charset="0"/>
                </a:rPr>
                <a:t>      return word + "way";</a:t>
              </a:r>
            </a:p>
            <a:p>
              <a:r>
                <a:rPr lang="en-US" altLang="de-DE" b="1">
                  <a:latin typeface="Courier New" charset="0"/>
                </a:rPr>
                <a:t>   } else {</a:t>
              </a:r>
            </a:p>
            <a:p>
              <a:r>
                <a:rPr lang="en-US" altLang="de-DE" b="1">
                  <a:latin typeface="Courier New" charset="0"/>
                </a:rPr>
                <a:t>      String head = word.substring(0, vp);</a:t>
              </a:r>
            </a:p>
            <a:p>
              <a:r>
                <a:rPr lang="en-US" altLang="de-DE" b="1">
                  <a:latin typeface="Courier New" charset="0"/>
                </a:rPr>
                <a:t>      String tail = word.substring(vp);</a:t>
              </a:r>
            </a:p>
            <a:p>
              <a:r>
                <a:rPr lang="en-US" altLang="de-DE" b="1">
                  <a:latin typeface="Courier New" charset="0"/>
                </a:rPr>
                <a:t>      return tail + head + "ay";</a:t>
              </a:r>
            </a:p>
            <a:p>
              <a:r>
                <a:rPr lang="en-US" altLang="de-DE" b="1">
                  <a:latin typeface="Courier New" charset="0"/>
                </a:rPr>
                <a:t>   }</a:t>
              </a:r>
            </a:p>
            <a:p>
              <a:r>
                <a:rPr lang="en-US" altLang="de-DE" b="1">
                  <a:latin typeface="Courier New" charset="0"/>
                </a:rPr>
                <a:t>}</a:t>
              </a:r>
            </a:p>
          </p:txBody>
        </p:sp>
        <p:sp>
          <p:nvSpPr>
            <p:cNvPr id="794864" name="Rectangle 240"/>
            <p:cNvSpPr>
              <a:spLocks noChangeArrowheads="1"/>
            </p:cNvSpPr>
            <p:nvPr/>
          </p:nvSpPr>
          <p:spPr bwMode="auto">
            <a:xfrm>
              <a:off x="4543"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65" name="Text Box 241"/>
            <p:cNvSpPr txBox="1">
              <a:spLocks noChangeArrowheads="1"/>
            </p:cNvSpPr>
            <p:nvPr/>
          </p:nvSpPr>
          <p:spPr bwMode="auto">
            <a:xfrm>
              <a:off x="4553"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word</a:t>
              </a:r>
            </a:p>
          </p:txBody>
        </p:sp>
        <p:sp>
          <p:nvSpPr>
            <p:cNvPr id="794866" name="Text Box 242"/>
            <p:cNvSpPr txBox="1">
              <a:spLocks noChangeArrowheads="1"/>
            </p:cNvSpPr>
            <p:nvPr/>
          </p:nvSpPr>
          <p:spPr bwMode="auto">
            <a:xfrm>
              <a:off x="4542" y="2632"/>
              <a:ext cx="736"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latin</a:t>
              </a:r>
              <a:endParaRPr lang="en-US" altLang="de-DE"/>
            </a:p>
          </p:txBody>
        </p:sp>
        <p:sp>
          <p:nvSpPr>
            <p:cNvPr id="794867" name="Rectangle 243"/>
            <p:cNvSpPr>
              <a:spLocks noChangeArrowheads="1"/>
            </p:cNvSpPr>
            <p:nvPr/>
          </p:nvSpPr>
          <p:spPr bwMode="auto">
            <a:xfrm>
              <a:off x="3729"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68" name="Text Box 244"/>
            <p:cNvSpPr txBox="1">
              <a:spLocks noChangeArrowheads="1"/>
            </p:cNvSpPr>
            <p:nvPr/>
          </p:nvSpPr>
          <p:spPr bwMode="auto">
            <a:xfrm>
              <a:off x="3739"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tail</a:t>
              </a:r>
            </a:p>
          </p:txBody>
        </p:sp>
        <p:sp>
          <p:nvSpPr>
            <p:cNvPr id="794869" name="Rectangle 245"/>
            <p:cNvSpPr>
              <a:spLocks noChangeArrowheads="1"/>
            </p:cNvSpPr>
            <p:nvPr/>
          </p:nvSpPr>
          <p:spPr bwMode="auto">
            <a:xfrm>
              <a:off x="2915"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70" name="Text Box 246"/>
            <p:cNvSpPr txBox="1">
              <a:spLocks noChangeArrowheads="1"/>
            </p:cNvSpPr>
            <p:nvPr/>
          </p:nvSpPr>
          <p:spPr bwMode="auto">
            <a:xfrm>
              <a:off x="2925"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head</a:t>
              </a:r>
            </a:p>
          </p:txBody>
        </p:sp>
        <p:sp>
          <p:nvSpPr>
            <p:cNvPr id="794871" name="Rectangle 247"/>
            <p:cNvSpPr>
              <a:spLocks noChangeArrowheads="1"/>
            </p:cNvSpPr>
            <p:nvPr/>
          </p:nvSpPr>
          <p:spPr bwMode="auto">
            <a:xfrm>
              <a:off x="2101" y="2616"/>
              <a:ext cx="735"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72" name="Text Box 248"/>
            <p:cNvSpPr txBox="1">
              <a:spLocks noChangeArrowheads="1"/>
            </p:cNvSpPr>
            <p:nvPr/>
          </p:nvSpPr>
          <p:spPr bwMode="auto">
            <a:xfrm>
              <a:off x="2111" y="2432"/>
              <a:ext cx="487"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vp</a:t>
              </a:r>
            </a:p>
          </p:txBody>
        </p:sp>
      </p:grpSp>
      <p:sp>
        <p:nvSpPr>
          <p:cNvPr id="794873" name="Rectangle 249"/>
          <p:cNvSpPr>
            <a:spLocks noChangeArrowheads="1"/>
          </p:cNvSpPr>
          <p:nvPr/>
        </p:nvSpPr>
        <p:spPr bwMode="auto">
          <a:xfrm>
            <a:off x="1371600" y="2201863"/>
            <a:ext cx="3841750" cy="258762"/>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74" name="Rectangle 250"/>
          <p:cNvSpPr>
            <a:spLocks noChangeArrowheads="1"/>
          </p:cNvSpPr>
          <p:nvPr/>
        </p:nvSpPr>
        <p:spPr bwMode="auto">
          <a:xfrm>
            <a:off x="1949450" y="2455863"/>
            <a:ext cx="1090613" cy="249237"/>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75" name="Rectangle 251"/>
          <p:cNvSpPr>
            <a:spLocks noChangeArrowheads="1"/>
          </p:cNvSpPr>
          <p:nvPr/>
        </p:nvSpPr>
        <p:spPr bwMode="auto">
          <a:xfrm>
            <a:off x="2806700" y="2933700"/>
            <a:ext cx="949325" cy="2444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76" name="Rectangle 252"/>
          <p:cNvSpPr>
            <a:spLocks noChangeArrowheads="1"/>
          </p:cNvSpPr>
          <p:nvPr/>
        </p:nvSpPr>
        <p:spPr bwMode="auto">
          <a:xfrm>
            <a:off x="1739900" y="3670300"/>
            <a:ext cx="4505325" cy="2571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77" name="Rectangle 253"/>
          <p:cNvSpPr>
            <a:spLocks noChangeArrowheads="1"/>
          </p:cNvSpPr>
          <p:nvPr/>
        </p:nvSpPr>
        <p:spPr bwMode="auto">
          <a:xfrm>
            <a:off x="1739900" y="3933825"/>
            <a:ext cx="4156075" cy="244475"/>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78" name="Rectangle 254"/>
          <p:cNvSpPr>
            <a:spLocks noChangeArrowheads="1"/>
          </p:cNvSpPr>
          <p:nvPr/>
        </p:nvSpPr>
        <p:spPr bwMode="auto">
          <a:xfrm>
            <a:off x="1739900" y="4176713"/>
            <a:ext cx="3248025" cy="233362"/>
          </a:xfrm>
          <a:prstGeom prst="rect">
            <a:avLst/>
          </a:prstGeom>
          <a:noFill/>
          <a:ln w="19050">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879" name="Text Box 255"/>
          <p:cNvSpPr txBox="1">
            <a:spLocks noChangeArrowheads="1"/>
          </p:cNvSpPr>
          <p:nvPr/>
        </p:nvSpPr>
        <p:spPr bwMode="auto">
          <a:xfrm>
            <a:off x="6248400" y="4927600"/>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atin</a:t>
            </a:r>
            <a:endParaRPr lang="en-US" altLang="de-DE"/>
          </a:p>
        </p:txBody>
      </p:sp>
      <p:sp>
        <p:nvSpPr>
          <p:cNvPr id="794880" name="Text Box 256"/>
          <p:cNvSpPr txBox="1">
            <a:spLocks noChangeArrowheads="1"/>
          </p:cNvSpPr>
          <p:nvPr/>
        </p:nvSpPr>
        <p:spPr bwMode="auto">
          <a:xfrm>
            <a:off x="4956175" y="4927600"/>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l</a:t>
            </a:r>
            <a:endParaRPr lang="en-US" altLang="de-DE"/>
          </a:p>
        </p:txBody>
      </p:sp>
      <p:sp>
        <p:nvSpPr>
          <p:cNvPr id="794881" name="Text Box 257"/>
          <p:cNvSpPr txBox="1">
            <a:spLocks noChangeArrowheads="1"/>
          </p:cNvSpPr>
          <p:nvPr/>
        </p:nvSpPr>
        <p:spPr bwMode="auto">
          <a:xfrm>
            <a:off x="3663950" y="4927600"/>
            <a:ext cx="1168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1</a:t>
            </a:r>
            <a:endParaRPr lang="en-US" altLang="de-DE"/>
          </a:p>
        </p:txBody>
      </p:sp>
      <p:grpSp>
        <p:nvGrpSpPr>
          <p:cNvPr id="794913" name="Group 289"/>
          <p:cNvGrpSpPr>
            <a:grpSpLocks/>
          </p:cNvGrpSpPr>
          <p:nvPr/>
        </p:nvGrpSpPr>
        <p:grpSpPr bwMode="auto">
          <a:xfrm>
            <a:off x="457200" y="1066800"/>
            <a:ext cx="8480425" cy="4364038"/>
            <a:chOff x="288" y="672"/>
            <a:chExt cx="5342" cy="2749"/>
          </a:xfrm>
        </p:grpSpPr>
        <p:sp>
          <p:nvSpPr>
            <p:cNvPr id="794911" name="Rectangle 287"/>
            <p:cNvSpPr>
              <a:spLocks noChangeArrowheads="1"/>
            </p:cNvSpPr>
            <p:nvPr/>
          </p:nvSpPr>
          <p:spPr bwMode="auto">
            <a:xfrm>
              <a:off x="288" y="672"/>
              <a:ext cx="5342" cy="2749"/>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905" name="Rectangle 281"/>
            <p:cNvSpPr>
              <a:spLocks noChangeArrowheads="1"/>
            </p:cNvSpPr>
            <p:nvPr/>
          </p:nvSpPr>
          <p:spPr bwMode="auto">
            <a:xfrm>
              <a:off x="336" y="696"/>
              <a:ext cx="5037" cy="1304"/>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a:p>
          </p:txBody>
        </p:sp>
        <p:sp>
          <p:nvSpPr>
            <p:cNvPr id="794906" name="Text Box 282"/>
            <p:cNvSpPr txBox="1">
              <a:spLocks noChangeArrowheads="1"/>
            </p:cNvSpPr>
            <p:nvPr/>
          </p:nvSpPr>
          <p:spPr bwMode="auto">
            <a:xfrm>
              <a:off x="408" y="736"/>
              <a:ext cx="5016" cy="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public void run() {</a:t>
              </a:r>
            </a:p>
            <a:p>
              <a:r>
                <a:rPr lang="en-US" altLang="de-DE" b="1">
                  <a:latin typeface="Courier New" charset="0"/>
                </a:rPr>
                <a:t>   println("This program translates a line into Pig Latin.");</a:t>
              </a:r>
            </a:p>
            <a:p>
              <a:r>
                <a:rPr lang="en-US" altLang="de-DE" b="1">
                  <a:latin typeface="Courier New" charset="0"/>
                </a:rPr>
                <a:t>   String line = readLine("Enter a line: ");</a:t>
              </a:r>
            </a:p>
            <a:p>
              <a:r>
                <a:rPr lang="en-US" altLang="de-DE" b="1">
                  <a:latin typeface="Courier New" charset="0"/>
                </a:rPr>
                <a:t>   println(</a:t>
              </a:r>
              <a:r>
                <a:rPr lang="en-US" altLang="de-DE" sz="1000" b="1">
                  <a:latin typeface="Courier New" charset="0"/>
                </a:rPr>
                <a:t> </a:t>
              </a:r>
              <a:r>
                <a:rPr lang="en-US" altLang="de-DE" b="1">
                  <a:latin typeface="Courier New" charset="0"/>
                </a:rPr>
                <a:t>translateLine(line)</a:t>
              </a:r>
              <a:r>
                <a:rPr lang="en-US" altLang="de-DE" sz="1000" b="1">
                  <a:latin typeface="Courier New" charset="0"/>
                </a:rPr>
                <a:t> </a:t>
              </a:r>
              <a:r>
                <a:rPr lang="en-US" altLang="de-DE" b="1">
                  <a:latin typeface="Courier New" charset="0"/>
                </a:rPr>
                <a:t>);</a:t>
              </a:r>
            </a:p>
            <a:p>
              <a:r>
                <a:rPr lang="en-US" altLang="de-DE" b="1">
                  <a:latin typeface="Courier New" charset="0"/>
                </a:rPr>
                <a:t>}</a:t>
              </a:r>
            </a:p>
          </p:txBody>
        </p:sp>
        <p:sp>
          <p:nvSpPr>
            <p:cNvPr id="794907" name="Rectangle 283"/>
            <p:cNvSpPr>
              <a:spLocks noChangeArrowheads="1"/>
            </p:cNvSpPr>
            <p:nvPr/>
          </p:nvSpPr>
          <p:spPr bwMode="auto">
            <a:xfrm>
              <a:off x="3648" y="1688"/>
              <a:ext cx="1640" cy="2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794908" name="Text Box 284"/>
            <p:cNvSpPr txBox="1">
              <a:spLocks noChangeArrowheads="1"/>
            </p:cNvSpPr>
            <p:nvPr/>
          </p:nvSpPr>
          <p:spPr bwMode="auto">
            <a:xfrm>
              <a:off x="3641" y="1504"/>
              <a:ext cx="91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b="1">
                  <a:latin typeface="Courier New" charset="0"/>
                </a:rPr>
                <a:t>line</a:t>
              </a:r>
            </a:p>
          </p:txBody>
        </p:sp>
        <p:sp>
          <p:nvSpPr>
            <p:cNvPr id="794909" name="Text Box 285"/>
            <p:cNvSpPr txBox="1">
              <a:spLocks noChangeArrowheads="1"/>
            </p:cNvSpPr>
            <p:nvPr/>
          </p:nvSpPr>
          <p:spPr bwMode="auto">
            <a:xfrm>
              <a:off x="3696" y="1704"/>
              <a:ext cx="15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pPr>
              <a:r>
                <a:rPr lang="en-US" altLang="de-DE" b="1">
                  <a:latin typeface="Courier New" charset="0"/>
                </a:rPr>
                <a:t>this is pig latin.</a:t>
              </a:r>
              <a:endParaRPr lang="en-US" altLang="de-DE"/>
            </a:p>
          </p:txBody>
        </p:sp>
      </p:grpSp>
      <p:sp>
        <p:nvSpPr>
          <p:cNvPr id="2" name="Foliennummernplatzhalter 1">
            <a:extLst>
              <a:ext uri="{FF2B5EF4-FFF2-40B4-BE49-F238E27FC236}">
                <a16:creationId xmlns:a16="http://schemas.microsoft.com/office/drawing/2014/main" id="{9635531A-9FC2-264D-9B75-6AA30DC08068}"/>
              </a:ext>
            </a:extLst>
          </p:cNvPr>
          <p:cNvSpPr>
            <a:spLocks noGrp="1"/>
          </p:cNvSpPr>
          <p:nvPr>
            <p:ph type="sldNum" sz="quarter" idx="12"/>
          </p:nvPr>
        </p:nvSpPr>
        <p:spPr/>
        <p:txBody>
          <a:bodyPr/>
          <a:lstStyle/>
          <a:p>
            <a:fld id="{08F1C22C-56B7-8E4A-A85D-6B5E4AB162C3}" type="slidenum">
              <a:rPr lang="en-US" altLang="de-DE" smtClean="0"/>
              <a:pPr/>
              <a:t>53</a:t>
            </a:fld>
            <a:endParaRPr lang="en-US" altLang="de-DE"/>
          </a:p>
        </p:txBody>
      </p:sp>
    </p:spTree>
    <p:extLst>
      <p:ext uri="{BB962C8B-B14F-4D97-AF65-F5344CB8AC3E}">
        <p14:creationId xmlns:p14="http://schemas.microsoft.com/office/powerpoint/2010/main" val="17522691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499"/>
                                          </p:stCondLst>
                                        </p:cTn>
                                        <p:tgtEl>
                                          <p:spTgt spid="794634"/>
                                        </p:tgtEl>
                                        <p:attrNameLst>
                                          <p:attrName>style.visibility</p:attrName>
                                        </p:attrNameLst>
                                      </p:cBhvr>
                                      <p:to>
                                        <p:strVal val="visible"/>
                                      </p:to>
                                    </p:set>
                                  </p:childTnLst>
                                  <p:subTnLst>
                                    <p:set>
                                      <p:cBhvr override="childStyle">
                                        <p:cTn dur="1" fill="hold" display="0" masterRel="nextClick" afterEffect="1"/>
                                        <p:tgtEl>
                                          <p:spTgt spid="794634"/>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94638">
                                            <p:txEl>
                                              <p:pRg st="0" end="0"/>
                                            </p:txEl>
                                          </p:spTgt>
                                        </p:tgtEl>
                                        <p:attrNameLst>
                                          <p:attrName>style.visibility</p:attrName>
                                        </p:attrNameLst>
                                      </p:cBhvr>
                                      <p:to>
                                        <p:strVal val="visible"/>
                                      </p:to>
                                    </p:set>
                                  </p:childTnLst>
                                </p:cTn>
                              </p:par>
                            </p:childTnLst>
                          </p:cTn>
                        </p:par>
                        <p:par>
                          <p:cTn id="11" fill="hold" nodeType="afterGroup">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794720"/>
                                        </p:tgtEl>
                                        <p:attrNameLst>
                                          <p:attrName>style.visibility</p:attrName>
                                        </p:attrNameLst>
                                      </p:cBhvr>
                                      <p:to>
                                        <p:strVal val="visible"/>
                                      </p:to>
                                    </p:set>
                                  </p:childTnLst>
                                  <p:subTnLst>
                                    <p:set>
                                      <p:cBhvr override="childStyle">
                                        <p:cTn dur="1" fill="hold" display="0" masterRel="nextClick" afterEffect="1"/>
                                        <p:tgtEl>
                                          <p:spTgt spid="794720"/>
                                        </p:tgtEl>
                                        <p:attrNameLst>
                                          <p:attrName>style.visibility</p:attrName>
                                        </p:attrNameLst>
                                      </p:cBhvr>
                                      <p:to>
                                        <p:strVal val="hidden"/>
                                      </p:to>
                                    </p:set>
                                  </p:subTnLst>
                                </p:cTn>
                              </p:par>
                            </p:childTnLst>
                          </p:cTn>
                        </p:par>
                      </p:childTnLst>
                    </p:cTn>
                  </p:par>
                  <p:par>
                    <p:cTn id="14" fill="hold" nodeType="clickPar">
                      <p:stCondLst>
                        <p:cond delay="indefinite"/>
                      </p:stCondLst>
                      <p:childTnLst>
                        <p:par>
                          <p:cTn id="15" fill="hold" nodeType="withGroup">
                            <p:stCondLst>
                              <p:cond delay="0"/>
                            </p:stCondLst>
                            <p:childTnLst>
                              <p:par>
                                <p:cTn id="16" presetID="1" presetClass="entr" presetSubtype="0" fill="hold" grpId="0" nodeType="clickEffect">
                                  <p:stCondLst>
                                    <p:cond delay="0"/>
                                  </p:stCondLst>
                                  <p:childTnLst>
                                    <p:set>
                                      <p:cBhvr>
                                        <p:cTn id="17" dur="1" fill="hold">
                                          <p:stCondLst>
                                            <p:cond delay="499"/>
                                          </p:stCondLst>
                                        </p:cTn>
                                        <p:tgtEl>
                                          <p:spTgt spid="794641">
                                            <p:txEl>
                                              <p:pRg st="0" end="0"/>
                                            </p:txEl>
                                          </p:spTgt>
                                        </p:tgtEl>
                                        <p:attrNameLst>
                                          <p:attrName>style.visibility</p:attrName>
                                        </p:attrNameLst>
                                      </p:cBhvr>
                                      <p:to>
                                        <p:strVal val="visible"/>
                                      </p:to>
                                    </p:set>
                                  </p:childTnLst>
                                </p:cTn>
                              </p:par>
                            </p:childTnLst>
                          </p:cTn>
                        </p:par>
                        <p:par>
                          <p:cTn id="18" fill="hold" nodeType="afterGroup">
                            <p:stCondLst>
                              <p:cond delay="500"/>
                            </p:stCondLst>
                            <p:childTnLst>
                              <p:par>
                                <p:cTn id="19" presetID="1" presetClass="entr" presetSubtype="0" fill="hold" grpId="0" nodeType="afterEffect">
                                  <p:stCondLst>
                                    <p:cond delay="0"/>
                                  </p:stCondLst>
                                  <p:childTnLst>
                                    <p:set>
                                      <p:cBhvr>
                                        <p:cTn id="20" dur="1" fill="hold">
                                          <p:stCondLst>
                                            <p:cond delay="499"/>
                                          </p:stCondLst>
                                        </p:cTn>
                                        <p:tgtEl>
                                          <p:spTgt spid="794721"/>
                                        </p:tgtEl>
                                        <p:attrNameLst>
                                          <p:attrName>style.visibility</p:attrName>
                                        </p:attrNameLst>
                                      </p:cBhvr>
                                      <p:to>
                                        <p:strVal val="visible"/>
                                      </p:to>
                                    </p:set>
                                  </p:childTnLst>
                                  <p:subTnLst>
                                    <p:set>
                                      <p:cBhvr override="childStyle">
                                        <p:cTn dur="1" fill="hold" display="0" masterRel="nextClick" afterEffect="1"/>
                                        <p:tgtEl>
                                          <p:spTgt spid="794721"/>
                                        </p:tgtEl>
                                        <p:attrNameLst>
                                          <p:attrName>style.visibility</p:attrName>
                                        </p:attrNameLst>
                                      </p:cBhvr>
                                      <p:to>
                                        <p:strVal val="hidden"/>
                                      </p:to>
                                    </p:set>
                                  </p:sub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794640">
                                            <p:txEl>
                                              <p:pRg st="0" end="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94719"/>
                                        </p:tgtEl>
                                        <p:attrNameLst>
                                          <p:attrName>style.visibility</p:attrName>
                                        </p:attrNameLst>
                                      </p:cBhvr>
                                      <p:to>
                                        <p:strVal val="visible"/>
                                      </p:to>
                                    </p:set>
                                  </p:childTnLst>
                                </p:cTn>
                              </p:par>
                            </p:childTnLst>
                          </p:cTn>
                        </p:par>
                        <p:par>
                          <p:cTn id="27" fill="hold" nodeType="afterGroup">
                            <p:stCondLst>
                              <p:cond delay="500"/>
                            </p:stCondLst>
                            <p:childTnLst>
                              <p:par>
                                <p:cTn id="28" presetID="1" presetClass="entr" presetSubtype="0" fill="hold" grpId="0" nodeType="afterEffect">
                                  <p:stCondLst>
                                    <p:cond delay="0"/>
                                  </p:stCondLst>
                                  <p:childTnLst>
                                    <p:set>
                                      <p:cBhvr>
                                        <p:cTn id="29" dur="1" fill="hold">
                                          <p:stCondLst>
                                            <p:cond delay="499"/>
                                          </p:stCondLst>
                                        </p:cTn>
                                        <p:tgtEl>
                                          <p:spTgt spid="794722"/>
                                        </p:tgtEl>
                                        <p:attrNameLst>
                                          <p:attrName>style.visibility</p:attrName>
                                        </p:attrNameLst>
                                      </p:cBhvr>
                                      <p:to>
                                        <p:strVal val="visible"/>
                                      </p:to>
                                    </p:set>
                                  </p:childTnLst>
                                  <p:subTnLst>
                                    <p:set>
                                      <p:cBhvr override="childStyle">
                                        <p:cTn dur="1" fill="hold" display="0" masterRel="nextClick" afterEffect="1"/>
                                        <p:tgtEl>
                                          <p:spTgt spid="794722"/>
                                        </p:tgtEl>
                                        <p:attrNameLst>
                                          <p:attrName>style.visibility</p:attrName>
                                        </p:attrNameLst>
                                      </p:cBhvr>
                                      <p:to>
                                        <p:strVal val="hidden"/>
                                      </p:to>
                                    </p:set>
                                  </p:subTnLst>
                                </p:cTn>
                              </p:par>
                            </p:childTnLst>
                          </p:cTn>
                        </p:par>
                      </p:childTnLst>
                    </p:cTn>
                  </p:par>
                  <p:par>
                    <p:cTn id="30" fill="hold" nodeType="clickPar">
                      <p:stCondLst>
                        <p:cond delay="indefinite"/>
                      </p:stCondLst>
                      <p:childTnLst>
                        <p:par>
                          <p:cTn id="31" fill="hold" nodeType="withGroup">
                            <p:stCondLst>
                              <p:cond delay="0"/>
                            </p:stCondLst>
                            <p:childTnLst>
                              <p:par>
                                <p:cTn id="32" presetID="1" presetClass="entr" presetSubtype="0" fill="hold" grpId="0" nodeType="clickEffect">
                                  <p:stCondLst>
                                    <p:cond delay="0"/>
                                  </p:stCondLst>
                                  <p:childTnLst>
                                    <p:set>
                                      <p:cBhvr>
                                        <p:cTn id="33" dur="1" fill="hold">
                                          <p:stCondLst>
                                            <p:cond delay="499"/>
                                          </p:stCondLst>
                                        </p:cTn>
                                        <p:tgtEl>
                                          <p:spTgt spid="794723"/>
                                        </p:tgtEl>
                                        <p:attrNameLst>
                                          <p:attrName>style.visibility</p:attrName>
                                        </p:attrNameLst>
                                      </p:cBhvr>
                                      <p:to>
                                        <p:strVal val="visible"/>
                                      </p:to>
                                    </p:set>
                                  </p:childTnLst>
                                  <p:subTnLst>
                                    <p:set>
                                      <p:cBhvr override="childStyle">
                                        <p:cTn dur="1" fill="hold" display="0" masterRel="nextClick" afterEffect="1"/>
                                        <p:tgtEl>
                                          <p:spTgt spid="794723"/>
                                        </p:tgtEl>
                                        <p:attrNameLst>
                                          <p:attrName>style.visibility</p:attrName>
                                        </p:attrNameLst>
                                      </p:cBhvr>
                                      <p:to>
                                        <p:strVal val="hidden"/>
                                      </p:to>
                                    </p:set>
                                  </p:sub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6" fill="hold" nodeType="clickEffect">
                                  <p:stCondLst>
                                    <p:cond delay="0"/>
                                  </p:stCondLst>
                                  <p:childTnLst>
                                    <p:set>
                                      <p:cBhvr>
                                        <p:cTn id="37" dur="1" fill="hold">
                                          <p:stCondLst>
                                            <p:cond delay="0"/>
                                          </p:stCondLst>
                                        </p:cTn>
                                        <p:tgtEl>
                                          <p:spTgt spid="794884"/>
                                        </p:tgtEl>
                                        <p:attrNameLst>
                                          <p:attrName>style.visibility</p:attrName>
                                        </p:attrNameLst>
                                      </p:cBhvr>
                                      <p:to>
                                        <p:strVal val="visible"/>
                                      </p:to>
                                    </p:set>
                                    <p:anim calcmode="lin" valueType="num">
                                      <p:cBhvr additive="base">
                                        <p:cTn id="38" dur="500" fill="hold"/>
                                        <p:tgtEl>
                                          <p:spTgt spid="794884"/>
                                        </p:tgtEl>
                                        <p:attrNameLst>
                                          <p:attrName>ppt_x</p:attrName>
                                        </p:attrNameLst>
                                      </p:cBhvr>
                                      <p:tavLst>
                                        <p:tav tm="0">
                                          <p:val>
                                            <p:strVal val="1+#ppt_w/2"/>
                                          </p:val>
                                        </p:tav>
                                        <p:tav tm="100000">
                                          <p:val>
                                            <p:strVal val="#ppt_x"/>
                                          </p:val>
                                        </p:tav>
                                      </p:tavLst>
                                    </p:anim>
                                    <p:anim calcmode="lin" valueType="num">
                                      <p:cBhvr additive="base">
                                        <p:cTn id="39" dur="500" fill="hold"/>
                                        <p:tgtEl>
                                          <p:spTgt spid="794884"/>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500"/>
                            </p:stCondLst>
                            <p:childTnLst>
                              <p:par>
                                <p:cTn id="41" presetID="1" presetClass="entr" presetSubtype="0" fill="hold" grpId="0" nodeType="afterEffect">
                                  <p:stCondLst>
                                    <p:cond delay="0"/>
                                  </p:stCondLst>
                                  <p:childTnLst>
                                    <p:set>
                                      <p:cBhvr>
                                        <p:cTn id="42" dur="1" fill="hold">
                                          <p:stCondLst>
                                            <p:cond delay="0"/>
                                          </p:stCondLst>
                                        </p:cTn>
                                        <p:tgtEl>
                                          <p:spTgt spid="79475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499"/>
                                          </p:stCondLst>
                                        </p:cTn>
                                        <p:tgtEl>
                                          <p:spTgt spid="794740">
                                            <p:txEl>
                                              <p:pRg st="0" end="0"/>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499"/>
                                          </p:stCondLst>
                                        </p:cTn>
                                        <p:tgtEl>
                                          <p:spTgt spid="794739"/>
                                        </p:tgtEl>
                                        <p:attrNameLst>
                                          <p:attrName>style.visibility</p:attrName>
                                        </p:attrNameLst>
                                      </p:cBhvr>
                                      <p:to>
                                        <p:strVal val="visible"/>
                                      </p:to>
                                    </p:set>
                                  </p:childTnLst>
                                  <p:subTnLst>
                                    <p:set>
                                      <p:cBhvr override="childStyle">
                                        <p:cTn dur="1" fill="hold" display="0" masterRel="nextClick" afterEffect="1"/>
                                        <p:tgtEl>
                                          <p:spTgt spid="794739"/>
                                        </p:tgtEl>
                                        <p:attrNameLst>
                                          <p:attrName>style.visibility</p:attrName>
                                        </p:attrNameLst>
                                      </p:cBhvr>
                                      <p:to>
                                        <p:strVal val="hidden"/>
                                      </p:to>
                                    </p:set>
                                  </p:sub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794741"/>
                                        </p:tgtEl>
                                        <p:attrNameLst>
                                          <p:attrName>style.visibility</p:attrName>
                                        </p:attrNameLst>
                                      </p:cBhvr>
                                      <p:to>
                                        <p:strVal val="visible"/>
                                      </p:to>
                                    </p:set>
                                  </p:childTnLst>
                                  <p:subTnLst>
                                    <p:set>
                                      <p:cBhvr override="childStyle">
                                        <p:cTn dur="1" fill="hold" display="0" masterRel="nextClick" afterEffect="1"/>
                                        <p:tgtEl>
                                          <p:spTgt spid="794741"/>
                                        </p:tgtEl>
                                        <p:attrNameLst>
                                          <p:attrName>style.visibility</p:attrName>
                                        </p:attrNameLst>
                                      </p:cBhvr>
                                      <p:to>
                                        <p:strVal val="hidden"/>
                                      </p:to>
                                    </p:set>
                                  </p:sub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nodeType="clickEffect">
                                  <p:stCondLst>
                                    <p:cond delay="0"/>
                                  </p:stCondLst>
                                  <p:childTnLst>
                                    <p:set>
                                      <p:cBhvr>
                                        <p:cTn id="54" dur="1" fill="hold">
                                          <p:stCondLst>
                                            <p:cond delay="0"/>
                                          </p:stCondLst>
                                        </p:cTn>
                                        <p:tgtEl>
                                          <p:spTgt spid="794764"/>
                                        </p:tgtEl>
                                        <p:attrNameLst>
                                          <p:attrName>style.visibility</p:attrName>
                                        </p:attrNameLst>
                                      </p:cBhvr>
                                      <p:to>
                                        <p:strVal val="visible"/>
                                      </p:to>
                                    </p:set>
                                  </p:childTnLst>
                                </p:cTn>
                              </p:par>
                            </p:childTnLst>
                          </p:cTn>
                        </p:par>
                        <p:par>
                          <p:cTn id="55" fill="hold" nodeType="afterGroup">
                            <p:stCondLst>
                              <p:cond delay="0"/>
                            </p:stCondLst>
                            <p:childTnLst>
                              <p:par>
                                <p:cTn id="56" presetID="1" presetClass="entr" presetSubtype="0" fill="hold" grpId="0" nodeType="afterEffect">
                                  <p:stCondLst>
                                    <p:cond delay="0"/>
                                  </p:stCondLst>
                                  <p:childTnLst>
                                    <p:set>
                                      <p:cBhvr>
                                        <p:cTn id="57" dur="1" fill="hold">
                                          <p:stCondLst>
                                            <p:cond delay="499"/>
                                          </p:stCondLst>
                                        </p:cTn>
                                        <p:tgtEl>
                                          <p:spTgt spid="794742"/>
                                        </p:tgtEl>
                                        <p:attrNameLst>
                                          <p:attrName>style.visibility</p:attrName>
                                        </p:attrNameLst>
                                      </p:cBhvr>
                                      <p:to>
                                        <p:strVal val="visible"/>
                                      </p:to>
                                    </p:set>
                                  </p:childTnLst>
                                  <p:subTnLst>
                                    <p:set>
                                      <p:cBhvr override="childStyle">
                                        <p:cTn dur="1" fill="hold" display="0" masterRel="nextClick" afterEffect="1"/>
                                        <p:tgtEl>
                                          <p:spTgt spid="794742"/>
                                        </p:tgtEl>
                                        <p:attrNameLst>
                                          <p:attrName>style.visibility</p:attrName>
                                        </p:attrNameLst>
                                      </p:cBhvr>
                                      <p:to>
                                        <p:strVal val="hidden"/>
                                      </p:to>
                                    </p:set>
                                  </p:subTnLst>
                                </p:cTn>
                              </p:par>
                            </p:childTnLst>
                          </p:cTn>
                        </p:par>
                      </p:childTnLst>
                    </p:cTn>
                  </p:par>
                  <p:par>
                    <p:cTn id="58" fill="hold" nodeType="clickPar">
                      <p:stCondLst>
                        <p:cond delay="indefinite"/>
                      </p:stCondLst>
                      <p:childTnLst>
                        <p:par>
                          <p:cTn id="59" fill="hold" nodeType="withGroup">
                            <p:stCondLst>
                              <p:cond delay="0"/>
                            </p:stCondLst>
                            <p:childTnLst>
                              <p:par>
                                <p:cTn id="60" presetID="1" presetClass="entr" presetSubtype="0" fill="hold" grpId="0" nodeType="clickEffect">
                                  <p:stCondLst>
                                    <p:cond delay="0"/>
                                  </p:stCondLst>
                                  <p:childTnLst>
                                    <p:set>
                                      <p:cBhvr>
                                        <p:cTn id="61" dur="1" fill="hold">
                                          <p:stCondLst>
                                            <p:cond delay="499"/>
                                          </p:stCondLst>
                                        </p:cTn>
                                        <p:tgtEl>
                                          <p:spTgt spid="794743"/>
                                        </p:tgtEl>
                                        <p:attrNameLst>
                                          <p:attrName>style.visibility</p:attrName>
                                        </p:attrNameLst>
                                      </p:cBhvr>
                                      <p:to>
                                        <p:strVal val="visible"/>
                                      </p:to>
                                    </p:set>
                                  </p:childTnLst>
                                  <p:subTnLst>
                                    <p:set>
                                      <p:cBhvr override="childStyle">
                                        <p:cTn dur="1" fill="hold" display="0" masterRel="nextClick" afterEffect="1"/>
                                        <p:tgtEl>
                                          <p:spTgt spid="794743"/>
                                        </p:tgtEl>
                                        <p:attrNameLst>
                                          <p:attrName>style.visibility</p:attrName>
                                        </p:attrNameLst>
                                      </p:cBhvr>
                                      <p:to>
                                        <p:strVal val="hidden"/>
                                      </p:to>
                                    </p:set>
                                  </p:subTnLst>
                                </p:cTn>
                              </p:par>
                            </p:childTnLst>
                          </p:cTn>
                        </p:par>
                      </p:childTnLst>
                    </p:cTn>
                  </p:par>
                  <p:par>
                    <p:cTn id="62" fill="hold" nodeType="clickPar">
                      <p:stCondLst>
                        <p:cond delay="indefinite"/>
                      </p:stCondLst>
                      <p:childTnLst>
                        <p:par>
                          <p:cTn id="63" fill="hold" nodeType="withGroup">
                            <p:stCondLst>
                              <p:cond delay="0"/>
                            </p:stCondLst>
                            <p:childTnLst>
                              <p:par>
                                <p:cTn id="64" presetID="1" presetClass="entr" presetSubtype="0" fill="hold" grpId="0" nodeType="clickEffect">
                                  <p:stCondLst>
                                    <p:cond delay="0"/>
                                  </p:stCondLst>
                                  <p:childTnLst>
                                    <p:set>
                                      <p:cBhvr>
                                        <p:cTn id="65" dur="1" fill="hold">
                                          <p:stCondLst>
                                            <p:cond delay="499"/>
                                          </p:stCondLst>
                                        </p:cTn>
                                        <p:tgtEl>
                                          <p:spTgt spid="794746"/>
                                        </p:tgtEl>
                                        <p:attrNameLst>
                                          <p:attrName>style.visibility</p:attrName>
                                        </p:attrNameLst>
                                      </p:cBhvr>
                                      <p:to>
                                        <p:strVal val="visible"/>
                                      </p:to>
                                    </p:set>
                                  </p:childTnLst>
                                </p:cTn>
                              </p:par>
                              <p:par>
                                <p:cTn id="66" presetID="1" presetClass="entr" presetSubtype="0" fill="hold" nodeType="withEffect">
                                  <p:stCondLst>
                                    <p:cond delay="0"/>
                                  </p:stCondLst>
                                  <p:childTnLst>
                                    <p:set>
                                      <p:cBhvr>
                                        <p:cTn id="67" dur="1" fill="hold">
                                          <p:stCondLst>
                                            <p:cond delay="0"/>
                                          </p:stCondLst>
                                        </p:cTn>
                                        <p:tgtEl>
                                          <p:spTgt spid="794768"/>
                                        </p:tgtEl>
                                        <p:attrNameLst>
                                          <p:attrName>style.visibility</p:attrName>
                                        </p:attrNameLst>
                                      </p:cBhvr>
                                      <p:to>
                                        <p:strVal val="visible"/>
                                      </p:to>
                                    </p:set>
                                  </p:childTnLst>
                                </p:cTn>
                              </p:par>
                            </p:childTnLst>
                          </p:cTn>
                        </p:par>
                        <p:par>
                          <p:cTn id="68" fill="hold" nodeType="afterGroup">
                            <p:stCondLst>
                              <p:cond delay="500"/>
                            </p:stCondLst>
                            <p:childTnLst>
                              <p:par>
                                <p:cTn id="69" presetID="1" presetClass="entr" presetSubtype="0" fill="hold" grpId="0" nodeType="afterEffect">
                                  <p:stCondLst>
                                    <p:cond delay="0"/>
                                  </p:stCondLst>
                                  <p:childTnLst>
                                    <p:set>
                                      <p:cBhvr>
                                        <p:cTn id="70" dur="1" fill="hold">
                                          <p:stCondLst>
                                            <p:cond delay="499"/>
                                          </p:stCondLst>
                                        </p:cTn>
                                        <p:tgtEl>
                                          <p:spTgt spid="794744"/>
                                        </p:tgtEl>
                                        <p:attrNameLst>
                                          <p:attrName>style.visibility</p:attrName>
                                        </p:attrNameLst>
                                      </p:cBhvr>
                                      <p:to>
                                        <p:strVal val="visible"/>
                                      </p:to>
                                    </p:set>
                                  </p:childTnLst>
                                  <p:subTnLst>
                                    <p:set>
                                      <p:cBhvr override="childStyle">
                                        <p:cTn dur="1" fill="hold" display="0" masterRel="nextClick" afterEffect="1"/>
                                        <p:tgtEl>
                                          <p:spTgt spid="794744"/>
                                        </p:tgtEl>
                                        <p:attrNameLst>
                                          <p:attrName>style.visibility</p:attrName>
                                        </p:attrNameLst>
                                      </p:cBhvr>
                                      <p:to>
                                        <p:strVal val="hidden"/>
                                      </p:to>
                                    </p:set>
                                  </p:sub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ntr" presetSubtype="0" fill="hold" grpId="0" nodeType="clickEffect">
                                  <p:stCondLst>
                                    <p:cond delay="0"/>
                                  </p:stCondLst>
                                  <p:childTnLst>
                                    <p:set>
                                      <p:cBhvr>
                                        <p:cTn id="74" dur="1" fill="hold">
                                          <p:stCondLst>
                                            <p:cond delay="499"/>
                                          </p:stCondLst>
                                        </p:cTn>
                                        <p:tgtEl>
                                          <p:spTgt spid="794747"/>
                                        </p:tgtEl>
                                        <p:attrNameLst>
                                          <p:attrName>style.visibility</p:attrName>
                                        </p:attrNameLst>
                                      </p:cBhvr>
                                      <p:to>
                                        <p:strVal val="visible"/>
                                      </p:to>
                                    </p:set>
                                  </p:childTnLst>
                                  <p:subTnLst>
                                    <p:set>
                                      <p:cBhvr override="childStyle">
                                        <p:cTn dur="1" fill="hold" display="0" masterRel="nextClick" afterEffect="1"/>
                                        <p:tgtEl>
                                          <p:spTgt spid="794747"/>
                                        </p:tgtEl>
                                        <p:attrNameLst>
                                          <p:attrName>style.visibility</p:attrName>
                                        </p:attrNameLst>
                                      </p:cBhvr>
                                      <p:to>
                                        <p:strVal val="hidden"/>
                                      </p:to>
                                    </p:set>
                                  </p:subTnLst>
                                </p:cTn>
                              </p:par>
                            </p:childTnLst>
                          </p:cTn>
                        </p:par>
                      </p:childTnLst>
                    </p:cTn>
                  </p:par>
                  <p:par>
                    <p:cTn id="75" fill="hold" nodeType="clickPar">
                      <p:stCondLst>
                        <p:cond delay="indefinite"/>
                      </p:stCondLst>
                      <p:childTnLst>
                        <p:par>
                          <p:cTn id="76" fill="hold" nodeType="withGroup">
                            <p:stCondLst>
                              <p:cond delay="0"/>
                            </p:stCondLst>
                            <p:childTnLst>
                              <p:par>
                                <p:cTn id="77" presetID="1" presetClass="entr" presetSubtype="0" fill="hold" grpId="0" nodeType="clickEffect">
                                  <p:stCondLst>
                                    <p:cond delay="0"/>
                                  </p:stCondLst>
                                  <p:childTnLst>
                                    <p:set>
                                      <p:cBhvr>
                                        <p:cTn id="78" dur="1" fill="hold">
                                          <p:stCondLst>
                                            <p:cond delay="499"/>
                                          </p:stCondLst>
                                        </p:cTn>
                                        <p:tgtEl>
                                          <p:spTgt spid="794748"/>
                                        </p:tgtEl>
                                        <p:attrNameLst>
                                          <p:attrName>style.visibility</p:attrName>
                                        </p:attrNameLst>
                                      </p:cBhvr>
                                      <p:to>
                                        <p:strVal val="visible"/>
                                      </p:to>
                                    </p:set>
                                  </p:childTnLst>
                                  <p:subTnLst>
                                    <p:set>
                                      <p:cBhvr override="childStyle">
                                        <p:cTn dur="1" fill="hold" display="0" masterRel="nextClick" afterEffect="1"/>
                                        <p:tgtEl>
                                          <p:spTgt spid="794748"/>
                                        </p:tgtEl>
                                        <p:attrNameLst>
                                          <p:attrName>style.visibility</p:attrName>
                                        </p:attrNameLst>
                                      </p:cBhvr>
                                      <p:to>
                                        <p:strVal val="hidden"/>
                                      </p:to>
                                    </p:set>
                                  </p:subTnLst>
                                </p:cTn>
                              </p:par>
                            </p:childTnLst>
                          </p:cTn>
                        </p:par>
                      </p:childTnLst>
                    </p:cTn>
                  </p:par>
                  <p:par>
                    <p:cTn id="79" fill="hold" nodeType="clickPar">
                      <p:stCondLst>
                        <p:cond delay="indefinite"/>
                      </p:stCondLst>
                      <p:childTnLst>
                        <p:par>
                          <p:cTn id="80" fill="hold" nodeType="withGroup">
                            <p:stCondLst>
                              <p:cond delay="0"/>
                            </p:stCondLst>
                            <p:childTnLst>
                              <p:par>
                                <p:cTn id="81" presetID="2" presetClass="entr" presetSubtype="6" fill="hold" nodeType="clickEffect">
                                  <p:stCondLst>
                                    <p:cond delay="0"/>
                                  </p:stCondLst>
                                  <p:childTnLst>
                                    <p:set>
                                      <p:cBhvr>
                                        <p:cTn id="82" dur="1" fill="hold">
                                          <p:stCondLst>
                                            <p:cond delay="0"/>
                                          </p:stCondLst>
                                        </p:cTn>
                                        <p:tgtEl>
                                          <p:spTgt spid="794796"/>
                                        </p:tgtEl>
                                        <p:attrNameLst>
                                          <p:attrName>style.visibility</p:attrName>
                                        </p:attrNameLst>
                                      </p:cBhvr>
                                      <p:to>
                                        <p:strVal val="visible"/>
                                      </p:to>
                                    </p:set>
                                    <p:anim calcmode="lin" valueType="num">
                                      <p:cBhvr additive="base">
                                        <p:cTn id="83" dur="500" fill="hold"/>
                                        <p:tgtEl>
                                          <p:spTgt spid="794796"/>
                                        </p:tgtEl>
                                        <p:attrNameLst>
                                          <p:attrName>ppt_x</p:attrName>
                                        </p:attrNameLst>
                                      </p:cBhvr>
                                      <p:tavLst>
                                        <p:tav tm="0">
                                          <p:val>
                                            <p:strVal val="1+#ppt_w/2"/>
                                          </p:val>
                                        </p:tav>
                                        <p:tav tm="100000">
                                          <p:val>
                                            <p:strVal val="#ppt_x"/>
                                          </p:val>
                                        </p:tav>
                                      </p:tavLst>
                                    </p:anim>
                                    <p:anim calcmode="lin" valueType="num">
                                      <p:cBhvr additive="base">
                                        <p:cTn id="84" dur="500" fill="hold"/>
                                        <p:tgtEl>
                                          <p:spTgt spid="794796"/>
                                        </p:tgtEl>
                                        <p:attrNameLst>
                                          <p:attrName>ppt_y</p:attrName>
                                        </p:attrNameLst>
                                      </p:cBhvr>
                                      <p:tavLst>
                                        <p:tav tm="0">
                                          <p:val>
                                            <p:strVal val="1+#ppt_h/2"/>
                                          </p:val>
                                        </p:tav>
                                        <p:tav tm="100000">
                                          <p:val>
                                            <p:strVal val="#ppt_y"/>
                                          </p:val>
                                        </p:tav>
                                      </p:tavLst>
                                    </p:anim>
                                  </p:childTnLst>
                                </p:cTn>
                              </p:par>
                            </p:childTnLst>
                          </p:cTn>
                        </p:par>
                        <p:par>
                          <p:cTn id="85" fill="hold" nodeType="afterGroup">
                            <p:stCondLst>
                              <p:cond delay="500"/>
                            </p:stCondLst>
                            <p:childTnLst>
                              <p:par>
                                <p:cTn id="86" presetID="1" presetClass="entr" presetSubtype="0" fill="hold" grpId="0" nodeType="afterEffect">
                                  <p:stCondLst>
                                    <p:cond delay="0"/>
                                  </p:stCondLst>
                                  <p:childTnLst>
                                    <p:set>
                                      <p:cBhvr>
                                        <p:cTn id="87" dur="1" fill="hold">
                                          <p:stCondLst>
                                            <p:cond delay="499"/>
                                          </p:stCondLst>
                                        </p:cTn>
                                        <p:tgtEl>
                                          <p:spTgt spid="794808"/>
                                        </p:tgtEl>
                                        <p:attrNameLst>
                                          <p:attrName>style.visibility</p:attrName>
                                        </p:attrNameLst>
                                      </p:cBhvr>
                                      <p:to>
                                        <p:strVal val="visible"/>
                                      </p:to>
                                    </p:set>
                                  </p:childTnLst>
                                  <p:subTnLst>
                                    <p:set>
                                      <p:cBhvr override="childStyle">
                                        <p:cTn dur="1" fill="hold" display="0" masterRel="nextClick" afterEffect="1"/>
                                        <p:tgtEl>
                                          <p:spTgt spid="794808"/>
                                        </p:tgtEl>
                                        <p:attrNameLst>
                                          <p:attrName>style.visibility</p:attrName>
                                        </p:attrNameLst>
                                      </p:cBhvr>
                                      <p:to>
                                        <p:strVal val="hidden"/>
                                      </p:to>
                                    </p:set>
                                  </p:subTnLst>
                                </p:cTn>
                              </p:par>
                            </p:childTnLst>
                          </p:cTn>
                        </p:par>
                      </p:childTnLst>
                    </p:cTn>
                  </p:par>
                  <p:par>
                    <p:cTn id="88" fill="hold" nodeType="clickPar">
                      <p:stCondLst>
                        <p:cond delay="indefinite"/>
                      </p:stCondLst>
                      <p:childTnLst>
                        <p:par>
                          <p:cTn id="89" fill="hold" nodeType="withGroup">
                            <p:stCondLst>
                              <p:cond delay="0"/>
                            </p:stCondLst>
                            <p:childTnLst>
                              <p:par>
                                <p:cTn id="90" presetID="1" presetClass="entr" presetSubtype="0" fill="hold" grpId="0" nodeType="clickEffect">
                                  <p:stCondLst>
                                    <p:cond delay="0"/>
                                  </p:stCondLst>
                                  <p:childTnLst>
                                    <p:set>
                                      <p:cBhvr>
                                        <p:cTn id="91" dur="1" fill="hold">
                                          <p:stCondLst>
                                            <p:cond delay="0"/>
                                          </p:stCondLst>
                                        </p:cTn>
                                        <p:tgtEl>
                                          <p:spTgt spid="794816"/>
                                        </p:tgtEl>
                                        <p:attrNameLst>
                                          <p:attrName>style.visibility</p:attrName>
                                        </p:attrNameLst>
                                      </p:cBhvr>
                                      <p:to>
                                        <p:strVal val="visible"/>
                                      </p:to>
                                    </p:set>
                                  </p:childTnLst>
                                </p:cTn>
                              </p:par>
                              <p:par>
                                <p:cTn id="92" presetID="1" presetClass="entr" presetSubtype="0" fill="hold" grpId="0" nodeType="withEffect">
                                  <p:stCondLst>
                                    <p:cond delay="0"/>
                                  </p:stCondLst>
                                  <p:childTnLst>
                                    <p:set>
                                      <p:cBhvr>
                                        <p:cTn id="93" dur="1" fill="hold">
                                          <p:stCondLst>
                                            <p:cond delay="499"/>
                                          </p:stCondLst>
                                        </p:cTn>
                                        <p:tgtEl>
                                          <p:spTgt spid="794809"/>
                                        </p:tgtEl>
                                        <p:attrNameLst>
                                          <p:attrName>style.visibility</p:attrName>
                                        </p:attrNameLst>
                                      </p:cBhvr>
                                      <p:to>
                                        <p:strVal val="visible"/>
                                      </p:to>
                                    </p:set>
                                  </p:childTnLst>
                                  <p:subTnLst>
                                    <p:set>
                                      <p:cBhvr override="childStyle">
                                        <p:cTn dur="1" fill="hold" display="0" masterRel="nextClick" afterEffect="1"/>
                                        <p:tgtEl>
                                          <p:spTgt spid="794809"/>
                                        </p:tgtEl>
                                        <p:attrNameLst>
                                          <p:attrName>style.visibility</p:attrName>
                                        </p:attrNameLst>
                                      </p:cBhvr>
                                      <p:to>
                                        <p:strVal val="hidden"/>
                                      </p:to>
                                    </p:set>
                                  </p:subTnLst>
                                </p:cTn>
                              </p:par>
                            </p:childTnLst>
                          </p:cTn>
                        </p:par>
                      </p:childTnLst>
                    </p:cTn>
                  </p:par>
                  <p:par>
                    <p:cTn id="94" fill="hold" nodeType="clickPar">
                      <p:stCondLst>
                        <p:cond delay="indefinite"/>
                      </p:stCondLst>
                      <p:childTnLst>
                        <p:par>
                          <p:cTn id="95" fill="hold" nodeType="withGroup">
                            <p:stCondLst>
                              <p:cond delay="0"/>
                            </p:stCondLst>
                            <p:childTnLst>
                              <p:par>
                                <p:cTn id="96" presetID="1" presetClass="entr" presetSubtype="0" fill="hold" grpId="0" nodeType="clickEffect">
                                  <p:stCondLst>
                                    <p:cond delay="0"/>
                                  </p:stCondLst>
                                  <p:childTnLst>
                                    <p:set>
                                      <p:cBhvr>
                                        <p:cTn id="97" dur="1" fill="hold">
                                          <p:stCondLst>
                                            <p:cond delay="499"/>
                                          </p:stCondLst>
                                        </p:cTn>
                                        <p:tgtEl>
                                          <p:spTgt spid="794810"/>
                                        </p:tgtEl>
                                        <p:attrNameLst>
                                          <p:attrName>style.visibility</p:attrName>
                                        </p:attrNameLst>
                                      </p:cBhvr>
                                      <p:to>
                                        <p:strVal val="visible"/>
                                      </p:to>
                                    </p:set>
                                  </p:childTnLst>
                                  <p:subTnLst>
                                    <p:set>
                                      <p:cBhvr override="childStyle">
                                        <p:cTn dur="1" fill="hold" display="0" masterRel="nextClick" afterEffect="1"/>
                                        <p:tgtEl>
                                          <p:spTgt spid="794810"/>
                                        </p:tgtEl>
                                        <p:attrNameLst>
                                          <p:attrName>style.visibility</p:attrName>
                                        </p:attrNameLst>
                                      </p:cBhvr>
                                      <p:to>
                                        <p:strVal val="hidden"/>
                                      </p:to>
                                    </p:set>
                                  </p:subTnLst>
                                </p:cTn>
                              </p:par>
                            </p:childTnLst>
                          </p:cTn>
                        </p:par>
                      </p:childTnLst>
                    </p:cTn>
                  </p:par>
                  <p:par>
                    <p:cTn id="98" fill="hold" nodeType="clickPar">
                      <p:stCondLst>
                        <p:cond delay="indefinite"/>
                      </p:stCondLst>
                      <p:childTnLst>
                        <p:par>
                          <p:cTn id="99" fill="hold" nodeType="withGroup">
                            <p:stCondLst>
                              <p:cond delay="0"/>
                            </p:stCondLst>
                            <p:childTnLst>
                              <p:par>
                                <p:cTn id="100" presetID="1" presetClass="entr" presetSubtype="0" fill="hold" grpId="0" nodeType="clickEffect">
                                  <p:stCondLst>
                                    <p:cond delay="0"/>
                                  </p:stCondLst>
                                  <p:childTnLst>
                                    <p:set>
                                      <p:cBhvr>
                                        <p:cTn id="101" dur="1" fill="hold">
                                          <p:stCondLst>
                                            <p:cond delay="499"/>
                                          </p:stCondLst>
                                        </p:cTn>
                                        <p:tgtEl>
                                          <p:spTgt spid="794811"/>
                                        </p:tgtEl>
                                        <p:attrNameLst>
                                          <p:attrName>style.visibility</p:attrName>
                                        </p:attrNameLst>
                                      </p:cBhvr>
                                      <p:to>
                                        <p:strVal val="visible"/>
                                      </p:to>
                                    </p:set>
                                  </p:childTnLst>
                                  <p:subTnLst>
                                    <p:set>
                                      <p:cBhvr override="childStyle">
                                        <p:cTn dur="1" fill="hold" display="0" masterRel="nextClick" afterEffect="1"/>
                                        <p:tgtEl>
                                          <p:spTgt spid="794811"/>
                                        </p:tgtEl>
                                        <p:attrNameLst>
                                          <p:attrName>style.visibility</p:attrName>
                                        </p:attrNameLst>
                                      </p:cBhvr>
                                      <p:to>
                                        <p:strVal val="hidden"/>
                                      </p:to>
                                    </p:set>
                                  </p:subTnLst>
                                </p:cTn>
                              </p:par>
                            </p:childTnLst>
                          </p:cTn>
                        </p:par>
                      </p:childTnLst>
                    </p:cTn>
                  </p:par>
                  <p:par>
                    <p:cTn id="102" fill="hold" nodeType="clickPar">
                      <p:stCondLst>
                        <p:cond delay="indefinite"/>
                      </p:stCondLst>
                      <p:childTnLst>
                        <p:par>
                          <p:cTn id="103" fill="hold" nodeType="withGroup">
                            <p:stCondLst>
                              <p:cond delay="0"/>
                            </p:stCondLst>
                            <p:childTnLst>
                              <p:par>
                                <p:cTn id="104" presetID="1" presetClass="entr" presetSubtype="0" fill="hold" grpId="0" nodeType="clickEffect">
                                  <p:stCondLst>
                                    <p:cond delay="0"/>
                                  </p:stCondLst>
                                  <p:childTnLst>
                                    <p:set>
                                      <p:cBhvr>
                                        <p:cTn id="105" dur="1" fill="hold">
                                          <p:stCondLst>
                                            <p:cond delay="0"/>
                                          </p:stCondLst>
                                        </p:cTn>
                                        <p:tgtEl>
                                          <p:spTgt spid="794815"/>
                                        </p:tgtEl>
                                        <p:attrNameLst>
                                          <p:attrName>style.visibility</p:attrName>
                                        </p:attrNameLst>
                                      </p:cBhvr>
                                      <p:to>
                                        <p:strVal val="visible"/>
                                      </p:to>
                                    </p:set>
                                  </p:childTnLst>
                                </p:cTn>
                              </p:par>
                            </p:childTnLst>
                          </p:cTn>
                        </p:par>
                        <p:par>
                          <p:cTn id="106" fill="hold" nodeType="afterGroup">
                            <p:stCondLst>
                              <p:cond delay="0"/>
                            </p:stCondLst>
                            <p:childTnLst>
                              <p:par>
                                <p:cTn id="107" presetID="1" presetClass="entr" presetSubtype="0" fill="hold" grpId="0" nodeType="afterEffect">
                                  <p:stCondLst>
                                    <p:cond delay="0"/>
                                  </p:stCondLst>
                                  <p:childTnLst>
                                    <p:set>
                                      <p:cBhvr>
                                        <p:cTn id="108" dur="1" fill="hold">
                                          <p:stCondLst>
                                            <p:cond delay="499"/>
                                          </p:stCondLst>
                                        </p:cTn>
                                        <p:tgtEl>
                                          <p:spTgt spid="794812"/>
                                        </p:tgtEl>
                                        <p:attrNameLst>
                                          <p:attrName>style.visibility</p:attrName>
                                        </p:attrNameLst>
                                      </p:cBhvr>
                                      <p:to>
                                        <p:strVal val="visible"/>
                                      </p:to>
                                    </p:set>
                                  </p:childTnLst>
                                  <p:subTnLst>
                                    <p:set>
                                      <p:cBhvr override="childStyle">
                                        <p:cTn dur="1" fill="hold" display="0" masterRel="nextClick" afterEffect="1"/>
                                        <p:tgtEl>
                                          <p:spTgt spid="794812"/>
                                        </p:tgtEl>
                                        <p:attrNameLst>
                                          <p:attrName>style.visibility</p:attrName>
                                        </p:attrNameLst>
                                      </p:cBhvr>
                                      <p:to>
                                        <p:strVal val="hidden"/>
                                      </p:to>
                                    </p:set>
                                  </p:subTnLst>
                                </p:cTn>
                              </p:par>
                            </p:childTnLst>
                          </p:cTn>
                        </p:par>
                      </p:childTnLst>
                    </p:cTn>
                  </p:par>
                  <p:par>
                    <p:cTn id="109" fill="hold" nodeType="clickPar">
                      <p:stCondLst>
                        <p:cond delay="indefinite"/>
                      </p:stCondLst>
                      <p:childTnLst>
                        <p:par>
                          <p:cTn id="110" fill="hold" nodeType="withGroup">
                            <p:stCondLst>
                              <p:cond delay="0"/>
                            </p:stCondLst>
                            <p:childTnLst>
                              <p:par>
                                <p:cTn id="111" presetID="1" presetClass="entr" presetSubtype="0" fill="hold" grpId="0" nodeType="clickEffect">
                                  <p:stCondLst>
                                    <p:cond delay="0"/>
                                  </p:stCondLst>
                                  <p:childTnLst>
                                    <p:set>
                                      <p:cBhvr>
                                        <p:cTn id="112" dur="1" fill="hold">
                                          <p:stCondLst>
                                            <p:cond delay="0"/>
                                          </p:stCondLst>
                                        </p:cTn>
                                        <p:tgtEl>
                                          <p:spTgt spid="794814"/>
                                        </p:tgtEl>
                                        <p:attrNameLst>
                                          <p:attrName>style.visibility</p:attrName>
                                        </p:attrNameLst>
                                      </p:cBhvr>
                                      <p:to>
                                        <p:strVal val="visible"/>
                                      </p:to>
                                    </p:set>
                                  </p:childTnLst>
                                </p:cTn>
                              </p:par>
                            </p:childTnLst>
                          </p:cTn>
                        </p:par>
                        <p:par>
                          <p:cTn id="113" fill="hold" nodeType="afterGroup">
                            <p:stCondLst>
                              <p:cond delay="0"/>
                            </p:stCondLst>
                            <p:childTnLst>
                              <p:par>
                                <p:cTn id="114" presetID="1" presetClass="entr" presetSubtype="0" fill="hold" grpId="0" nodeType="afterEffect">
                                  <p:stCondLst>
                                    <p:cond delay="0"/>
                                  </p:stCondLst>
                                  <p:childTnLst>
                                    <p:set>
                                      <p:cBhvr>
                                        <p:cTn id="115" dur="1" fill="hold">
                                          <p:stCondLst>
                                            <p:cond delay="499"/>
                                          </p:stCondLst>
                                        </p:cTn>
                                        <p:tgtEl>
                                          <p:spTgt spid="794813"/>
                                        </p:tgtEl>
                                        <p:attrNameLst>
                                          <p:attrName>style.visibility</p:attrName>
                                        </p:attrNameLst>
                                      </p:cBhvr>
                                      <p:to>
                                        <p:strVal val="visible"/>
                                      </p:to>
                                    </p:set>
                                  </p:childTnLst>
                                  <p:subTnLst>
                                    <p:set>
                                      <p:cBhvr override="childStyle">
                                        <p:cTn dur="1" fill="hold" display="0" masterRel="nextClick" afterEffect="1"/>
                                        <p:tgtEl>
                                          <p:spTgt spid="794813"/>
                                        </p:tgtEl>
                                        <p:attrNameLst>
                                          <p:attrName>style.visibility</p:attrName>
                                        </p:attrNameLst>
                                      </p:cBhvr>
                                      <p:to>
                                        <p:strVal val="hidden"/>
                                      </p:to>
                                    </p:set>
                                  </p:subTnLst>
                                </p:cTn>
                              </p:par>
                            </p:childTnLst>
                          </p:cTn>
                        </p:par>
                      </p:childTnLst>
                    </p:cTn>
                  </p:par>
                  <p:par>
                    <p:cTn id="116" fill="hold" nodeType="clickPar">
                      <p:stCondLst>
                        <p:cond delay="indefinite"/>
                      </p:stCondLst>
                      <p:childTnLst>
                        <p:par>
                          <p:cTn id="117" fill="hold" nodeType="withGroup">
                            <p:stCondLst>
                              <p:cond delay="0"/>
                            </p:stCondLst>
                            <p:childTnLst>
                              <p:par>
                                <p:cTn id="118" presetID="53" presetClass="exit" presetSubtype="0" fill="hold" nodeType="clickEffect">
                                  <p:stCondLst>
                                    <p:cond delay="0"/>
                                  </p:stCondLst>
                                  <p:childTnLst>
                                    <p:anim calcmode="lin" valueType="num">
                                      <p:cBhvr>
                                        <p:cTn id="119" dur="500"/>
                                        <p:tgtEl>
                                          <p:spTgt spid="794796"/>
                                        </p:tgtEl>
                                        <p:attrNameLst>
                                          <p:attrName>ppt_w</p:attrName>
                                        </p:attrNameLst>
                                      </p:cBhvr>
                                      <p:tavLst>
                                        <p:tav tm="0">
                                          <p:val>
                                            <p:strVal val="ppt_w"/>
                                          </p:val>
                                        </p:tav>
                                        <p:tav tm="100000">
                                          <p:val>
                                            <p:fltVal val="0"/>
                                          </p:val>
                                        </p:tav>
                                      </p:tavLst>
                                    </p:anim>
                                    <p:anim calcmode="lin" valueType="num">
                                      <p:cBhvr>
                                        <p:cTn id="120" dur="500"/>
                                        <p:tgtEl>
                                          <p:spTgt spid="794796"/>
                                        </p:tgtEl>
                                        <p:attrNameLst>
                                          <p:attrName>ppt_h</p:attrName>
                                        </p:attrNameLst>
                                      </p:cBhvr>
                                      <p:tavLst>
                                        <p:tav tm="0">
                                          <p:val>
                                            <p:strVal val="ppt_h"/>
                                          </p:val>
                                        </p:tav>
                                        <p:tav tm="100000">
                                          <p:val>
                                            <p:fltVal val="0"/>
                                          </p:val>
                                        </p:tav>
                                      </p:tavLst>
                                    </p:anim>
                                    <p:animEffect transition="out" filter="fade">
                                      <p:cBhvr>
                                        <p:cTn id="121" dur="500"/>
                                        <p:tgtEl>
                                          <p:spTgt spid="794796"/>
                                        </p:tgtEl>
                                      </p:cBhvr>
                                    </p:animEffect>
                                    <p:set>
                                      <p:cBhvr>
                                        <p:cTn id="122" dur="1" fill="hold">
                                          <p:stCondLst>
                                            <p:cond delay="499"/>
                                          </p:stCondLst>
                                        </p:cTn>
                                        <p:tgtEl>
                                          <p:spTgt spid="794796"/>
                                        </p:tgtEl>
                                        <p:attrNameLst>
                                          <p:attrName>style.visibility</p:attrName>
                                        </p:attrNameLst>
                                      </p:cBhvr>
                                      <p:to>
                                        <p:strVal val="hidden"/>
                                      </p:to>
                                    </p:set>
                                  </p:childTnLst>
                                </p:cTn>
                              </p:par>
                              <p:par>
                                <p:cTn id="123" presetID="1" presetClass="exit" presetSubtype="0" fill="hold" grpId="1" nodeType="withEffect">
                                  <p:stCondLst>
                                    <p:cond delay="0"/>
                                  </p:stCondLst>
                                  <p:childTnLst>
                                    <p:set>
                                      <p:cBhvr>
                                        <p:cTn id="124" dur="1" fill="hold">
                                          <p:stCondLst>
                                            <p:cond delay="0"/>
                                          </p:stCondLst>
                                        </p:cTn>
                                        <p:tgtEl>
                                          <p:spTgt spid="794814"/>
                                        </p:tgtEl>
                                        <p:attrNameLst>
                                          <p:attrName>style.visibility</p:attrName>
                                        </p:attrNameLst>
                                      </p:cBhvr>
                                      <p:to>
                                        <p:strVal val="hidden"/>
                                      </p:to>
                                    </p:set>
                                  </p:childTnLst>
                                </p:cTn>
                              </p:par>
                              <p:par>
                                <p:cTn id="125" presetID="1" presetClass="exit" presetSubtype="0" fill="hold" grpId="1" nodeType="withEffect">
                                  <p:stCondLst>
                                    <p:cond delay="0"/>
                                  </p:stCondLst>
                                  <p:childTnLst>
                                    <p:set>
                                      <p:cBhvr>
                                        <p:cTn id="126" dur="1" fill="hold">
                                          <p:stCondLst>
                                            <p:cond delay="0"/>
                                          </p:stCondLst>
                                        </p:cTn>
                                        <p:tgtEl>
                                          <p:spTgt spid="794815"/>
                                        </p:tgtEl>
                                        <p:attrNameLst>
                                          <p:attrName>style.visibility</p:attrName>
                                        </p:attrNameLst>
                                      </p:cBhvr>
                                      <p:to>
                                        <p:strVal val="hidden"/>
                                      </p:to>
                                    </p:set>
                                  </p:childTnLst>
                                </p:cTn>
                              </p:par>
                              <p:par>
                                <p:cTn id="127" presetID="1" presetClass="exit" presetSubtype="0" fill="hold" grpId="1" nodeType="withEffect">
                                  <p:stCondLst>
                                    <p:cond delay="0"/>
                                  </p:stCondLst>
                                  <p:childTnLst>
                                    <p:set>
                                      <p:cBhvr>
                                        <p:cTn id="128" dur="1" fill="hold">
                                          <p:stCondLst>
                                            <p:cond delay="0"/>
                                          </p:stCondLst>
                                        </p:cTn>
                                        <p:tgtEl>
                                          <p:spTgt spid="794816"/>
                                        </p:tgtEl>
                                        <p:attrNameLst>
                                          <p:attrName>style.visibility</p:attrName>
                                        </p:attrNameLst>
                                      </p:cBhvr>
                                      <p:to>
                                        <p:strVal val="hidden"/>
                                      </p:to>
                                    </p:set>
                                  </p:childTnLst>
                                </p:cTn>
                              </p:par>
                              <p:par>
                                <p:cTn id="129" presetID="1" presetClass="exit" presetSubtype="0" fill="hold" grpId="1" nodeType="withEffect">
                                  <p:stCondLst>
                                    <p:cond delay="0"/>
                                  </p:stCondLst>
                                  <p:childTnLst>
                                    <p:set>
                                      <p:cBhvr>
                                        <p:cTn id="130" dur="1" fill="hold">
                                          <p:stCondLst>
                                            <p:cond delay="0"/>
                                          </p:stCondLst>
                                        </p:cTn>
                                        <p:tgtEl>
                                          <p:spTgt spid="794746"/>
                                        </p:tgtEl>
                                        <p:attrNameLst>
                                          <p:attrName>style.visibility</p:attrName>
                                        </p:attrNameLst>
                                      </p:cBhvr>
                                      <p:to>
                                        <p:strVal val="hidden"/>
                                      </p:to>
                                    </p:set>
                                  </p:childTnLst>
                                </p:cTn>
                              </p:par>
                              <p:par>
                                <p:cTn id="131" presetID="1" presetClass="entr" presetSubtype="0" fill="hold" grpId="0" nodeType="withEffect">
                                  <p:stCondLst>
                                    <p:cond delay="0"/>
                                  </p:stCondLst>
                                  <p:childTnLst>
                                    <p:set>
                                      <p:cBhvr>
                                        <p:cTn id="132" dur="1" fill="hold">
                                          <p:stCondLst>
                                            <p:cond delay="0"/>
                                          </p:stCondLst>
                                        </p:cTn>
                                        <p:tgtEl>
                                          <p:spTgt spid="794818"/>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794749"/>
                                        </p:tgtEl>
                                        <p:attrNameLst>
                                          <p:attrName>style.visibility</p:attrName>
                                        </p:attrNameLst>
                                      </p:cBhvr>
                                      <p:to>
                                        <p:strVal val="visible"/>
                                      </p:to>
                                    </p:set>
                                  </p:childTnLst>
                                  <p:subTnLst>
                                    <p:set>
                                      <p:cBhvr override="childStyle">
                                        <p:cTn dur="1" fill="hold" display="0" masterRel="nextClick" afterEffect="1"/>
                                        <p:tgtEl>
                                          <p:spTgt spid="794749"/>
                                        </p:tgtEl>
                                        <p:attrNameLst>
                                          <p:attrName>style.visibility</p:attrName>
                                        </p:attrNameLst>
                                      </p:cBhvr>
                                      <p:to>
                                        <p:strVal val="hidden"/>
                                      </p:to>
                                    </p:set>
                                  </p:subTnLst>
                                </p:cTn>
                              </p:par>
                            </p:childTnLst>
                          </p:cTn>
                        </p:par>
                      </p:childTnLst>
                    </p:cTn>
                  </p:par>
                  <p:par>
                    <p:cTn id="135" fill="hold" nodeType="clickPar">
                      <p:stCondLst>
                        <p:cond delay="indefinite"/>
                      </p:stCondLst>
                      <p:childTnLst>
                        <p:par>
                          <p:cTn id="136" fill="hold" nodeType="withGroup">
                            <p:stCondLst>
                              <p:cond delay="0"/>
                            </p:stCondLst>
                            <p:childTnLst>
                              <p:par>
                                <p:cTn id="137" presetID="1" presetClass="entr" presetSubtype="0" fill="hold" grpId="0" nodeType="clickEffect">
                                  <p:stCondLst>
                                    <p:cond delay="0"/>
                                  </p:stCondLst>
                                  <p:childTnLst>
                                    <p:set>
                                      <p:cBhvr>
                                        <p:cTn id="138" dur="1" fill="hold">
                                          <p:stCondLst>
                                            <p:cond delay="0"/>
                                          </p:stCondLst>
                                        </p:cTn>
                                        <p:tgtEl>
                                          <p:spTgt spid="794745"/>
                                        </p:tgtEl>
                                        <p:attrNameLst>
                                          <p:attrName>style.visibility</p:attrName>
                                        </p:attrNameLst>
                                      </p:cBhvr>
                                      <p:to>
                                        <p:strVal val="visible"/>
                                      </p:to>
                                    </p:set>
                                  </p:childTnLst>
                                </p:cTn>
                              </p:par>
                            </p:childTnLst>
                          </p:cTn>
                        </p:par>
                        <p:par>
                          <p:cTn id="139" fill="hold" nodeType="afterGroup">
                            <p:stCondLst>
                              <p:cond delay="0"/>
                            </p:stCondLst>
                            <p:childTnLst>
                              <p:par>
                                <p:cTn id="140" presetID="1" presetClass="entr" presetSubtype="0" fill="hold" grpId="1" nodeType="afterEffect">
                                  <p:stCondLst>
                                    <p:cond delay="0"/>
                                  </p:stCondLst>
                                  <p:childTnLst>
                                    <p:set>
                                      <p:cBhvr>
                                        <p:cTn id="141" dur="1" fill="hold">
                                          <p:stCondLst>
                                            <p:cond delay="0"/>
                                          </p:stCondLst>
                                        </p:cTn>
                                        <p:tgtEl>
                                          <p:spTgt spid="794742"/>
                                        </p:tgtEl>
                                        <p:attrNameLst>
                                          <p:attrName>style.visibility</p:attrName>
                                        </p:attrNameLst>
                                      </p:cBhvr>
                                      <p:to>
                                        <p:strVal val="visible"/>
                                      </p:to>
                                    </p:set>
                                  </p:childTnLst>
                                  <p:subTnLst>
                                    <p:set>
                                      <p:cBhvr override="childStyle">
                                        <p:cTn dur="1" fill="hold" display="0" masterRel="nextClick" afterEffect="1"/>
                                        <p:tgtEl>
                                          <p:spTgt spid="794742"/>
                                        </p:tgtEl>
                                        <p:attrNameLst>
                                          <p:attrName>style.visibility</p:attrName>
                                        </p:attrNameLst>
                                      </p:cBhvr>
                                      <p:to>
                                        <p:strVal val="hidden"/>
                                      </p:to>
                                    </p:set>
                                  </p:subTnLst>
                                </p:cTn>
                              </p:par>
                            </p:childTnLst>
                          </p:cTn>
                        </p:par>
                      </p:childTnLst>
                    </p:cTn>
                  </p:par>
                  <p:par>
                    <p:cTn id="142" fill="hold" nodeType="clickPar">
                      <p:stCondLst>
                        <p:cond delay="indefinite"/>
                      </p:stCondLst>
                      <p:childTnLst>
                        <p:par>
                          <p:cTn id="143" fill="hold" nodeType="withGroup">
                            <p:stCondLst>
                              <p:cond delay="0"/>
                            </p:stCondLst>
                            <p:childTnLst>
                              <p:par>
                                <p:cTn id="144" presetID="1" presetClass="entr" presetSubtype="0" fill="hold" grpId="1" nodeType="clickEffect">
                                  <p:stCondLst>
                                    <p:cond delay="0"/>
                                  </p:stCondLst>
                                  <p:childTnLst>
                                    <p:set>
                                      <p:cBhvr>
                                        <p:cTn id="145" dur="1" fill="hold">
                                          <p:stCondLst>
                                            <p:cond delay="0"/>
                                          </p:stCondLst>
                                        </p:cTn>
                                        <p:tgtEl>
                                          <p:spTgt spid="794743"/>
                                        </p:tgtEl>
                                        <p:attrNameLst>
                                          <p:attrName>style.visibility</p:attrName>
                                        </p:attrNameLst>
                                      </p:cBhvr>
                                      <p:to>
                                        <p:strVal val="visible"/>
                                      </p:to>
                                    </p:set>
                                  </p:childTnLst>
                                  <p:subTnLst>
                                    <p:set>
                                      <p:cBhvr override="childStyle">
                                        <p:cTn dur="1" fill="hold" display="0" masterRel="nextClick" afterEffect="1"/>
                                        <p:tgtEl>
                                          <p:spTgt spid="794743"/>
                                        </p:tgtEl>
                                        <p:attrNameLst>
                                          <p:attrName>style.visibility</p:attrName>
                                        </p:attrNameLst>
                                      </p:cBhvr>
                                      <p:to>
                                        <p:strVal val="hidden"/>
                                      </p:to>
                                    </p:set>
                                  </p:subTnLst>
                                </p:cTn>
                              </p:par>
                            </p:childTnLst>
                          </p:cTn>
                        </p:par>
                      </p:childTnLst>
                    </p:cTn>
                  </p:par>
                  <p:par>
                    <p:cTn id="146" fill="hold" nodeType="clickPar">
                      <p:stCondLst>
                        <p:cond delay="indefinite"/>
                      </p:stCondLst>
                      <p:childTnLst>
                        <p:par>
                          <p:cTn id="147" fill="hold" nodeType="withGroup">
                            <p:stCondLst>
                              <p:cond delay="0"/>
                            </p:stCondLst>
                            <p:childTnLst>
                              <p:par>
                                <p:cTn id="148" presetID="1" presetClass="exit" presetSubtype="0" fill="hold" grpId="1" nodeType="clickEffect">
                                  <p:stCondLst>
                                    <p:cond delay="0"/>
                                  </p:stCondLst>
                                  <p:childTnLst>
                                    <p:set>
                                      <p:cBhvr>
                                        <p:cTn id="149" dur="1" fill="hold">
                                          <p:stCondLst>
                                            <p:cond delay="0"/>
                                          </p:stCondLst>
                                        </p:cTn>
                                        <p:tgtEl>
                                          <p:spTgt spid="794818"/>
                                        </p:tgtEl>
                                        <p:attrNameLst>
                                          <p:attrName>style.visibility</p:attrName>
                                        </p:attrNameLst>
                                      </p:cBhvr>
                                      <p:to>
                                        <p:strVal val="hidden"/>
                                      </p:to>
                                    </p:set>
                                  </p:childTnLst>
                                </p:cTn>
                              </p:par>
                              <p:par>
                                <p:cTn id="150" presetID="1" presetClass="entr" presetSubtype="0" fill="hold" nodeType="withEffect">
                                  <p:stCondLst>
                                    <p:cond delay="0"/>
                                  </p:stCondLst>
                                  <p:childTnLst>
                                    <p:set>
                                      <p:cBhvr>
                                        <p:cTn id="151" dur="1" fill="hold">
                                          <p:stCondLst>
                                            <p:cond delay="0"/>
                                          </p:stCondLst>
                                        </p:cTn>
                                        <p:tgtEl>
                                          <p:spTgt spid="794772"/>
                                        </p:tgtEl>
                                        <p:attrNameLst>
                                          <p:attrName>style.visibility</p:attrName>
                                        </p:attrNameLst>
                                      </p:cBhvr>
                                      <p:to>
                                        <p:strVal val="visible"/>
                                      </p:to>
                                    </p:set>
                                  </p:childTnLst>
                                </p:cTn>
                              </p:par>
                              <p:par>
                                <p:cTn id="152" presetID="1" presetClass="entr" presetSubtype="0" fill="hold" grpId="1" nodeType="withEffect">
                                  <p:stCondLst>
                                    <p:cond delay="0"/>
                                  </p:stCondLst>
                                  <p:childTnLst>
                                    <p:set>
                                      <p:cBhvr>
                                        <p:cTn id="153" dur="1" fill="hold">
                                          <p:stCondLst>
                                            <p:cond delay="0"/>
                                          </p:stCondLst>
                                        </p:cTn>
                                        <p:tgtEl>
                                          <p:spTgt spid="794744"/>
                                        </p:tgtEl>
                                        <p:attrNameLst>
                                          <p:attrName>style.visibility</p:attrName>
                                        </p:attrNameLst>
                                      </p:cBhvr>
                                      <p:to>
                                        <p:strVal val="visible"/>
                                      </p:to>
                                    </p:set>
                                  </p:childTnLst>
                                  <p:subTnLst>
                                    <p:set>
                                      <p:cBhvr override="childStyle">
                                        <p:cTn dur="1" fill="hold" display="0" masterRel="nextClick" afterEffect="1"/>
                                        <p:tgtEl>
                                          <p:spTgt spid="794744"/>
                                        </p:tgtEl>
                                        <p:attrNameLst>
                                          <p:attrName>style.visibility</p:attrName>
                                        </p:attrNameLst>
                                      </p:cBhvr>
                                      <p:to>
                                        <p:strVal val="hidden"/>
                                      </p:to>
                                    </p:set>
                                  </p:subTnLst>
                                </p:cTn>
                              </p:par>
                            </p:childTnLst>
                          </p:cTn>
                        </p:par>
                      </p:childTnLst>
                    </p:cTn>
                  </p:par>
                  <p:par>
                    <p:cTn id="154" fill="hold" nodeType="clickPar">
                      <p:stCondLst>
                        <p:cond delay="indefinite"/>
                      </p:stCondLst>
                      <p:childTnLst>
                        <p:par>
                          <p:cTn id="155" fill="hold" nodeType="withGroup">
                            <p:stCondLst>
                              <p:cond delay="0"/>
                            </p:stCondLst>
                            <p:childTnLst>
                              <p:par>
                                <p:cTn id="156" presetID="1" presetClass="entr" presetSubtype="0" fill="hold" grpId="1" nodeType="clickEffect">
                                  <p:stCondLst>
                                    <p:cond delay="0"/>
                                  </p:stCondLst>
                                  <p:childTnLst>
                                    <p:set>
                                      <p:cBhvr>
                                        <p:cTn id="157" dur="1" fill="hold">
                                          <p:stCondLst>
                                            <p:cond delay="0"/>
                                          </p:stCondLst>
                                        </p:cTn>
                                        <p:tgtEl>
                                          <p:spTgt spid="794749"/>
                                        </p:tgtEl>
                                        <p:attrNameLst>
                                          <p:attrName>style.visibility</p:attrName>
                                        </p:attrNameLst>
                                      </p:cBhvr>
                                      <p:to>
                                        <p:strVal val="visible"/>
                                      </p:to>
                                    </p:set>
                                  </p:childTnLst>
                                  <p:subTnLst>
                                    <p:set>
                                      <p:cBhvr override="childStyle">
                                        <p:cTn dur="1" fill="hold" display="0" masterRel="nextClick" afterEffect="1"/>
                                        <p:tgtEl>
                                          <p:spTgt spid="794749"/>
                                        </p:tgtEl>
                                        <p:attrNameLst>
                                          <p:attrName>style.visibility</p:attrName>
                                        </p:attrNameLst>
                                      </p:cBhvr>
                                      <p:to>
                                        <p:strVal val="hidden"/>
                                      </p:to>
                                    </p:set>
                                  </p:subTnLst>
                                </p:cTn>
                              </p:par>
                            </p:childTnLst>
                          </p:cTn>
                        </p:par>
                      </p:childTnLst>
                    </p:cTn>
                  </p:par>
                  <p:par>
                    <p:cTn id="158" fill="hold" nodeType="clickPar">
                      <p:stCondLst>
                        <p:cond delay="indefinite"/>
                      </p:stCondLst>
                      <p:childTnLst>
                        <p:par>
                          <p:cTn id="159" fill="hold" nodeType="withGroup">
                            <p:stCondLst>
                              <p:cond delay="0"/>
                            </p:stCondLst>
                            <p:childTnLst>
                              <p:par>
                                <p:cTn id="160" presetID="1" presetClass="exit" presetSubtype="0" fill="hold" grpId="1" nodeType="clickEffect">
                                  <p:stCondLst>
                                    <p:cond delay="0"/>
                                  </p:stCondLst>
                                  <p:childTnLst>
                                    <p:set>
                                      <p:cBhvr>
                                        <p:cTn id="161" dur="1" fill="hold">
                                          <p:stCondLst>
                                            <p:cond delay="0"/>
                                          </p:stCondLst>
                                        </p:cTn>
                                        <p:tgtEl>
                                          <p:spTgt spid="794745"/>
                                        </p:tgtEl>
                                        <p:attrNameLst>
                                          <p:attrName>style.visibility</p:attrName>
                                        </p:attrNameLst>
                                      </p:cBhvr>
                                      <p:to>
                                        <p:strVal val="hidden"/>
                                      </p:to>
                                    </p:set>
                                  </p:childTnLst>
                                </p:cTn>
                              </p:par>
                              <p:par>
                                <p:cTn id="162" presetID="1" presetClass="entr" presetSubtype="0" fill="hold" grpId="0" nodeType="withEffect">
                                  <p:stCondLst>
                                    <p:cond delay="0"/>
                                  </p:stCondLst>
                                  <p:childTnLst>
                                    <p:set>
                                      <p:cBhvr>
                                        <p:cTn id="163" dur="1" fill="hold">
                                          <p:stCondLst>
                                            <p:cond delay="0"/>
                                          </p:stCondLst>
                                        </p:cTn>
                                        <p:tgtEl>
                                          <p:spTgt spid="794757"/>
                                        </p:tgtEl>
                                        <p:attrNameLst>
                                          <p:attrName>style.visibility</p:attrName>
                                        </p:attrNameLst>
                                      </p:cBhvr>
                                      <p:to>
                                        <p:strVal val="visible"/>
                                      </p:to>
                                    </p:set>
                                  </p:childTnLst>
                                </p:cTn>
                              </p:par>
                            </p:childTnLst>
                          </p:cTn>
                        </p:par>
                        <p:par>
                          <p:cTn id="164" fill="hold" nodeType="afterGroup">
                            <p:stCondLst>
                              <p:cond delay="0"/>
                            </p:stCondLst>
                            <p:childTnLst>
                              <p:par>
                                <p:cTn id="165" presetID="1" presetClass="entr" presetSubtype="0" fill="hold" grpId="2" nodeType="afterEffect">
                                  <p:stCondLst>
                                    <p:cond delay="0"/>
                                  </p:stCondLst>
                                  <p:childTnLst>
                                    <p:set>
                                      <p:cBhvr>
                                        <p:cTn id="166" dur="1" fill="hold">
                                          <p:stCondLst>
                                            <p:cond delay="0"/>
                                          </p:stCondLst>
                                        </p:cTn>
                                        <p:tgtEl>
                                          <p:spTgt spid="794742"/>
                                        </p:tgtEl>
                                        <p:attrNameLst>
                                          <p:attrName>style.visibility</p:attrName>
                                        </p:attrNameLst>
                                      </p:cBhvr>
                                      <p:to>
                                        <p:strVal val="visible"/>
                                      </p:to>
                                    </p:set>
                                  </p:childTnLst>
                                  <p:subTnLst>
                                    <p:set>
                                      <p:cBhvr override="childStyle">
                                        <p:cTn dur="1" fill="hold" display="0" masterRel="nextClick" afterEffect="1"/>
                                        <p:tgtEl>
                                          <p:spTgt spid="794742"/>
                                        </p:tgtEl>
                                        <p:attrNameLst>
                                          <p:attrName>style.visibility</p:attrName>
                                        </p:attrNameLst>
                                      </p:cBhvr>
                                      <p:to>
                                        <p:strVal val="hidden"/>
                                      </p:to>
                                    </p:set>
                                  </p:subTnLst>
                                </p:cTn>
                              </p:par>
                            </p:childTnLst>
                          </p:cTn>
                        </p:par>
                      </p:childTnLst>
                    </p:cTn>
                  </p:par>
                  <p:par>
                    <p:cTn id="167" fill="hold" nodeType="clickPar">
                      <p:stCondLst>
                        <p:cond delay="indefinite"/>
                      </p:stCondLst>
                      <p:childTnLst>
                        <p:par>
                          <p:cTn id="168" fill="hold" nodeType="withGroup">
                            <p:stCondLst>
                              <p:cond delay="0"/>
                            </p:stCondLst>
                            <p:childTnLst>
                              <p:par>
                                <p:cTn id="169" presetID="1" presetClass="entr" presetSubtype="0" fill="hold" grpId="2" nodeType="clickEffect">
                                  <p:stCondLst>
                                    <p:cond delay="0"/>
                                  </p:stCondLst>
                                  <p:childTnLst>
                                    <p:set>
                                      <p:cBhvr>
                                        <p:cTn id="170" dur="1" fill="hold">
                                          <p:stCondLst>
                                            <p:cond delay="0"/>
                                          </p:stCondLst>
                                        </p:cTn>
                                        <p:tgtEl>
                                          <p:spTgt spid="794743"/>
                                        </p:tgtEl>
                                        <p:attrNameLst>
                                          <p:attrName>style.visibility</p:attrName>
                                        </p:attrNameLst>
                                      </p:cBhvr>
                                      <p:to>
                                        <p:strVal val="visible"/>
                                      </p:to>
                                    </p:set>
                                  </p:childTnLst>
                                  <p:subTnLst>
                                    <p:set>
                                      <p:cBhvr override="childStyle">
                                        <p:cTn dur="1" fill="hold" display="0" masterRel="nextClick" afterEffect="1"/>
                                        <p:tgtEl>
                                          <p:spTgt spid="794743"/>
                                        </p:tgtEl>
                                        <p:attrNameLst>
                                          <p:attrName>style.visibility</p:attrName>
                                        </p:attrNameLst>
                                      </p:cBhvr>
                                      <p:to>
                                        <p:strVal val="hidden"/>
                                      </p:to>
                                    </p:set>
                                  </p:subTnLst>
                                </p:cTn>
                              </p:par>
                            </p:childTnLst>
                          </p:cTn>
                        </p:par>
                      </p:childTnLst>
                    </p:cTn>
                  </p:par>
                  <p:par>
                    <p:cTn id="171" fill="hold" nodeType="clickPar">
                      <p:stCondLst>
                        <p:cond delay="indefinite"/>
                      </p:stCondLst>
                      <p:childTnLst>
                        <p:par>
                          <p:cTn id="172" fill="hold" nodeType="withGroup">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794752"/>
                                        </p:tgtEl>
                                        <p:attrNameLst>
                                          <p:attrName>style.visibility</p:attrName>
                                        </p:attrNameLst>
                                      </p:cBhvr>
                                      <p:to>
                                        <p:strVal val="visible"/>
                                      </p:to>
                                    </p:set>
                                  </p:childTnLst>
                                </p:cTn>
                              </p:par>
                              <p:par>
                                <p:cTn id="175" presetID="1" presetClass="entr" presetSubtype="0" fill="hold" nodeType="withEffect">
                                  <p:stCondLst>
                                    <p:cond delay="0"/>
                                  </p:stCondLst>
                                  <p:childTnLst>
                                    <p:set>
                                      <p:cBhvr>
                                        <p:cTn id="176" dur="1" fill="hold">
                                          <p:stCondLst>
                                            <p:cond delay="0"/>
                                          </p:stCondLst>
                                        </p:cTn>
                                        <p:tgtEl>
                                          <p:spTgt spid="794776"/>
                                        </p:tgtEl>
                                        <p:attrNameLst>
                                          <p:attrName>style.visibility</p:attrName>
                                        </p:attrNameLst>
                                      </p:cBhvr>
                                      <p:to>
                                        <p:strVal val="visible"/>
                                      </p:to>
                                    </p:set>
                                  </p:childTnLst>
                                </p:cTn>
                              </p:par>
                              <p:par>
                                <p:cTn id="177" presetID="1" presetClass="entr" presetSubtype="0" fill="hold" grpId="2" nodeType="withEffect">
                                  <p:stCondLst>
                                    <p:cond delay="0"/>
                                  </p:stCondLst>
                                  <p:childTnLst>
                                    <p:set>
                                      <p:cBhvr>
                                        <p:cTn id="178" dur="1" fill="hold">
                                          <p:stCondLst>
                                            <p:cond delay="0"/>
                                          </p:stCondLst>
                                        </p:cTn>
                                        <p:tgtEl>
                                          <p:spTgt spid="794744"/>
                                        </p:tgtEl>
                                        <p:attrNameLst>
                                          <p:attrName>style.visibility</p:attrName>
                                        </p:attrNameLst>
                                      </p:cBhvr>
                                      <p:to>
                                        <p:strVal val="visible"/>
                                      </p:to>
                                    </p:set>
                                  </p:childTnLst>
                                  <p:subTnLst>
                                    <p:set>
                                      <p:cBhvr override="childStyle">
                                        <p:cTn dur="1" fill="hold" display="0" masterRel="nextClick" afterEffect="1"/>
                                        <p:tgtEl>
                                          <p:spTgt spid="794744"/>
                                        </p:tgtEl>
                                        <p:attrNameLst>
                                          <p:attrName>style.visibility</p:attrName>
                                        </p:attrNameLst>
                                      </p:cBhvr>
                                      <p:to>
                                        <p:strVal val="hidden"/>
                                      </p:to>
                                    </p:set>
                                  </p:subTnLst>
                                </p:cTn>
                              </p:par>
                            </p:childTnLst>
                          </p:cTn>
                        </p:par>
                      </p:childTnLst>
                    </p:cTn>
                  </p:par>
                  <p:par>
                    <p:cTn id="179" fill="hold" nodeType="clickPar">
                      <p:stCondLst>
                        <p:cond delay="indefinite"/>
                      </p:stCondLst>
                      <p:childTnLst>
                        <p:par>
                          <p:cTn id="180" fill="hold" nodeType="withGroup">
                            <p:stCondLst>
                              <p:cond delay="0"/>
                            </p:stCondLst>
                            <p:childTnLst>
                              <p:par>
                                <p:cTn id="181" presetID="1" presetClass="entr" presetSubtype="0" fill="hold" grpId="1" nodeType="clickEffect">
                                  <p:stCondLst>
                                    <p:cond delay="0"/>
                                  </p:stCondLst>
                                  <p:childTnLst>
                                    <p:set>
                                      <p:cBhvr>
                                        <p:cTn id="182" dur="1" fill="hold">
                                          <p:stCondLst>
                                            <p:cond delay="0"/>
                                          </p:stCondLst>
                                        </p:cTn>
                                        <p:tgtEl>
                                          <p:spTgt spid="794747"/>
                                        </p:tgtEl>
                                        <p:attrNameLst>
                                          <p:attrName>style.visibility</p:attrName>
                                        </p:attrNameLst>
                                      </p:cBhvr>
                                      <p:to>
                                        <p:strVal val="visible"/>
                                      </p:to>
                                    </p:set>
                                  </p:childTnLst>
                                  <p:subTnLst>
                                    <p:set>
                                      <p:cBhvr override="childStyle">
                                        <p:cTn dur="1" fill="hold" display="0" masterRel="nextClick" afterEffect="1"/>
                                        <p:tgtEl>
                                          <p:spTgt spid="794747"/>
                                        </p:tgtEl>
                                        <p:attrNameLst>
                                          <p:attrName>style.visibility</p:attrName>
                                        </p:attrNameLst>
                                      </p:cBhvr>
                                      <p:to>
                                        <p:strVal val="hidden"/>
                                      </p:to>
                                    </p:set>
                                  </p:subTnLst>
                                </p:cTn>
                              </p:par>
                            </p:childTnLst>
                          </p:cTn>
                        </p:par>
                      </p:childTnLst>
                    </p:cTn>
                  </p:par>
                  <p:par>
                    <p:cTn id="183" fill="hold" nodeType="clickPar">
                      <p:stCondLst>
                        <p:cond delay="indefinite"/>
                      </p:stCondLst>
                      <p:childTnLst>
                        <p:par>
                          <p:cTn id="184" fill="hold" nodeType="withGroup">
                            <p:stCondLst>
                              <p:cond delay="0"/>
                            </p:stCondLst>
                            <p:childTnLst>
                              <p:par>
                                <p:cTn id="185" presetID="1" presetClass="entr" presetSubtype="0" fill="hold" grpId="1" nodeType="clickEffect">
                                  <p:stCondLst>
                                    <p:cond delay="0"/>
                                  </p:stCondLst>
                                  <p:childTnLst>
                                    <p:set>
                                      <p:cBhvr>
                                        <p:cTn id="186" dur="1" fill="hold">
                                          <p:stCondLst>
                                            <p:cond delay="0"/>
                                          </p:stCondLst>
                                        </p:cTn>
                                        <p:tgtEl>
                                          <p:spTgt spid="794748"/>
                                        </p:tgtEl>
                                        <p:attrNameLst>
                                          <p:attrName>style.visibility</p:attrName>
                                        </p:attrNameLst>
                                      </p:cBhvr>
                                      <p:to>
                                        <p:strVal val="visible"/>
                                      </p:to>
                                    </p:set>
                                  </p:childTnLst>
                                  <p:subTnLst>
                                    <p:set>
                                      <p:cBhvr override="childStyle">
                                        <p:cTn dur="1" fill="hold" display="0" masterRel="nextClick" afterEffect="1"/>
                                        <p:tgtEl>
                                          <p:spTgt spid="794748"/>
                                        </p:tgtEl>
                                        <p:attrNameLst>
                                          <p:attrName>style.visibility</p:attrName>
                                        </p:attrNameLst>
                                      </p:cBhvr>
                                      <p:to>
                                        <p:strVal val="hidden"/>
                                      </p:to>
                                    </p:set>
                                  </p:subTnLst>
                                </p:cTn>
                              </p:par>
                            </p:childTnLst>
                          </p:cTn>
                        </p:par>
                      </p:childTnLst>
                    </p:cTn>
                  </p:par>
                  <p:par>
                    <p:cTn id="187" fill="hold" nodeType="clickPar">
                      <p:stCondLst>
                        <p:cond delay="indefinite"/>
                      </p:stCondLst>
                      <p:childTnLst>
                        <p:par>
                          <p:cTn id="188" fill="hold" nodeType="withGroup">
                            <p:stCondLst>
                              <p:cond delay="0"/>
                            </p:stCondLst>
                            <p:childTnLst>
                              <p:par>
                                <p:cTn id="189" presetID="2" presetClass="entr" presetSubtype="6" fill="hold" nodeType="clickEffect">
                                  <p:stCondLst>
                                    <p:cond delay="0"/>
                                  </p:stCondLst>
                                  <p:childTnLst>
                                    <p:set>
                                      <p:cBhvr>
                                        <p:cTn id="190" dur="1" fill="hold">
                                          <p:stCondLst>
                                            <p:cond delay="0"/>
                                          </p:stCondLst>
                                        </p:cTn>
                                        <p:tgtEl>
                                          <p:spTgt spid="794823"/>
                                        </p:tgtEl>
                                        <p:attrNameLst>
                                          <p:attrName>style.visibility</p:attrName>
                                        </p:attrNameLst>
                                      </p:cBhvr>
                                      <p:to>
                                        <p:strVal val="visible"/>
                                      </p:to>
                                    </p:set>
                                    <p:anim calcmode="lin" valueType="num">
                                      <p:cBhvr additive="base">
                                        <p:cTn id="191" dur="500" fill="hold"/>
                                        <p:tgtEl>
                                          <p:spTgt spid="794823"/>
                                        </p:tgtEl>
                                        <p:attrNameLst>
                                          <p:attrName>ppt_x</p:attrName>
                                        </p:attrNameLst>
                                      </p:cBhvr>
                                      <p:tavLst>
                                        <p:tav tm="0">
                                          <p:val>
                                            <p:strVal val="1+#ppt_w/2"/>
                                          </p:val>
                                        </p:tav>
                                        <p:tav tm="100000">
                                          <p:val>
                                            <p:strVal val="#ppt_x"/>
                                          </p:val>
                                        </p:tav>
                                      </p:tavLst>
                                    </p:anim>
                                    <p:anim calcmode="lin" valueType="num">
                                      <p:cBhvr additive="base">
                                        <p:cTn id="192" dur="500" fill="hold"/>
                                        <p:tgtEl>
                                          <p:spTgt spid="794823"/>
                                        </p:tgtEl>
                                        <p:attrNameLst>
                                          <p:attrName>ppt_y</p:attrName>
                                        </p:attrNameLst>
                                      </p:cBhvr>
                                      <p:tavLst>
                                        <p:tav tm="0">
                                          <p:val>
                                            <p:strVal val="1+#ppt_h/2"/>
                                          </p:val>
                                        </p:tav>
                                        <p:tav tm="100000">
                                          <p:val>
                                            <p:strVal val="#ppt_y"/>
                                          </p:val>
                                        </p:tav>
                                      </p:tavLst>
                                    </p:anim>
                                  </p:childTnLst>
                                </p:cTn>
                              </p:par>
                            </p:childTnLst>
                          </p:cTn>
                        </p:par>
                        <p:par>
                          <p:cTn id="193" fill="hold" nodeType="afterGroup">
                            <p:stCondLst>
                              <p:cond delay="500"/>
                            </p:stCondLst>
                            <p:childTnLst>
                              <p:par>
                                <p:cTn id="194" presetID="1" presetClass="entr" presetSubtype="0" fill="hold" grpId="0" nodeType="afterEffect">
                                  <p:stCondLst>
                                    <p:cond delay="0"/>
                                  </p:stCondLst>
                                  <p:childTnLst>
                                    <p:set>
                                      <p:cBhvr>
                                        <p:cTn id="195" dur="1" fill="hold">
                                          <p:stCondLst>
                                            <p:cond delay="499"/>
                                          </p:stCondLst>
                                        </p:cTn>
                                        <p:tgtEl>
                                          <p:spTgt spid="794835"/>
                                        </p:tgtEl>
                                        <p:attrNameLst>
                                          <p:attrName>style.visibility</p:attrName>
                                        </p:attrNameLst>
                                      </p:cBhvr>
                                      <p:to>
                                        <p:strVal val="visible"/>
                                      </p:to>
                                    </p:set>
                                  </p:childTnLst>
                                  <p:subTnLst>
                                    <p:set>
                                      <p:cBhvr override="childStyle">
                                        <p:cTn dur="1" fill="hold" display="0" masterRel="nextClick" afterEffect="1"/>
                                        <p:tgtEl>
                                          <p:spTgt spid="794835"/>
                                        </p:tgtEl>
                                        <p:attrNameLst>
                                          <p:attrName>style.visibility</p:attrName>
                                        </p:attrNameLst>
                                      </p:cBhvr>
                                      <p:to>
                                        <p:strVal val="hidden"/>
                                      </p:to>
                                    </p:set>
                                  </p:subTnLst>
                                </p:cTn>
                              </p:par>
                            </p:childTnLst>
                          </p:cTn>
                        </p:par>
                      </p:childTnLst>
                    </p:cTn>
                  </p:par>
                  <p:par>
                    <p:cTn id="196" fill="hold" nodeType="clickPar">
                      <p:stCondLst>
                        <p:cond delay="indefinite"/>
                      </p:stCondLst>
                      <p:childTnLst>
                        <p:par>
                          <p:cTn id="197" fill="hold" nodeType="withGroup">
                            <p:stCondLst>
                              <p:cond delay="0"/>
                            </p:stCondLst>
                            <p:childTnLst>
                              <p:par>
                                <p:cTn id="198" presetID="1" presetClass="entr" presetSubtype="0" fill="hold" grpId="0" nodeType="clickEffect">
                                  <p:stCondLst>
                                    <p:cond delay="0"/>
                                  </p:stCondLst>
                                  <p:childTnLst>
                                    <p:set>
                                      <p:cBhvr>
                                        <p:cTn id="199" dur="1" fill="hold">
                                          <p:stCondLst>
                                            <p:cond delay="0"/>
                                          </p:stCondLst>
                                        </p:cTn>
                                        <p:tgtEl>
                                          <p:spTgt spid="794839"/>
                                        </p:tgtEl>
                                        <p:attrNameLst>
                                          <p:attrName>style.visibility</p:attrName>
                                        </p:attrNameLst>
                                      </p:cBhvr>
                                      <p:to>
                                        <p:strVal val="visible"/>
                                      </p:to>
                                    </p:set>
                                  </p:childTnLst>
                                </p:cTn>
                              </p:par>
                              <p:par>
                                <p:cTn id="200" presetID="1" presetClass="entr" presetSubtype="0" fill="hold" grpId="0" nodeType="withEffect">
                                  <p:stCondLst>
                                    <p:cond delay="0"/>
                                  </p:stCondLst>
                                  <p:childTnLst>
                                    <p:set>
                                      <p:cBhvr>
                                        <p:cTn id="201" dur="1" fill="hold">
                                          <p:stCondLst>
                                            <p:cond delay="499"/>
                                          </p:stCondLst>
                                        </p:cTn>
                                        <p:tgtEl>
                                          <p:spTgt spid="794836"/>
                                        </p:tgtEl>
                                        <p:attrNameLst>
                                          <p:attrName>style.visibility</p:attrName>
                                        </p:attrNameLst>
                                      </p:cBhvr>
                                      <p:to>
                                        <p:strVal val="visible"/>
                                      </p:to>
                                    </p:set>
                                  </p:childTnLst>
                                  <p:subTnLst>
                                    <p:set>
                                      <p:cBhvr override="childStyle">
                                        <p:cTn dur="1" fill="hold" display="0" masterRel="nextClick" afterEffect="1"/>
                                        <p:tgtEl>
                                          <p:spTgt spid="794836"/>
                                        </p:tgtEl>
                                        <p:attrNameLst>
                                          <p:attrName>style.visibility</p:attrName>
                                        </p:attrNameLst>
                                      </p:cBhvr>
                                      <p:to>
                                        <p:strVal val="hidden"/>
                                      </p:to>
                                    </p:set>
                                  </p:subTnLst>
                                </p:cTn>
                              </p:par>
                            </p:childTnLst>
                          </p:cTn>
                        </p:par>
                      </p:childTnLst>
                    </p:cTn>
                  </p:par>
                  <p:par>
                    <p:cTn id="202" fill="hold" nodeType="clickPar">
                      <p:stCondLst>
                        <p:cond delay="indefinite"/>
                      </p:stCondLst>
                      <p:childTnLst>
                        <p:par>
                          <p:cTn id="203" fill="hold" nodeType="withGroup">
                            <p:stCondLst>
                              <p:cond delay="0"/>
                            </p:stCondLst>
                            <p:childTnLst>
                              <p:par>
                                <p:cTn id="204" presetID="1" presetClass="entr" presetSubtype="0" fill="hold" grpId="0" nodeType="clickEffect">
                                  <p:stCondLst>
                                    <p:cond delay="0"/>
                                  </p:stCondLst>
                                  <p:childTnLst>
                                    <p:set>
                                      <p:cBhvr>
                                        <p:cTn id="205" dur="1" fill="hold">
                                          <p:stCondLst>
                                            <p:cond delay="499"/>
                                          </p:stCondLst>
                                        </p:cTn>
                                        <p:tgtEl>
                                          <p:spTgt spid="794837"/>
                                        </p:tgtEl>
                                        <p:attrNameLst>
                                          <p:attrName>style.visibility</p:attrName>
                                        </p:attrNameLst>
                                      </p:cBhvr>
                                      <p:to>
                                        <p:strVal val="visible"/>
                                      </p:to>
                                    </p:set>
                                  </p:childTnLst>
                                  <p:subTnLst>
                                    <p:set>
                                      <p:cBhvr override="childStyle">
                                        <p:cTn dur="1" fill="hold" display="0" masterRel="nextClick" afterEffect="1"/>
                                        <p:tgtEl>
                                          <p:spTgt spid="794837"/>
                                        </p:tgtEl>
                                        <p:attrNameLst>
                                          <p:attrName>style.visibility</p:attrName>
                                        </p:attrNameLst>
                                      </p:cBhvr>
                                      <p:to>
                                        <p:strVal val="hidden"/>
                                      </p:to>
                                    </p:set>
                                  </p:subTnLst>
                                </p:cTn>
                              </p:par>
                            </p:childTnLst>
                          </p:cTn>
                        </p:par>
                      </p:childTnLst>
                    </p:cTn>
                  </p:par>
                  <p:par>
                    <p:cTn id="206" fill="hold" nodeType="clickPar">
                      <p:stCondLst>
                        <p:cond delay="indefinite"/>
                      </p:stCondLst>
                      <p:childTnLst>
                        <p:par>
                          <p:cTn id="207" fill="hold" nodeType="withGroup">
                            <p:stCondLst>
                              <p:cond delay="0"/>
                            </p:stCondLst>
                            <p:childTnLst>
                              <p:par>
                                <p:cTn id="208" presetID="1" presetClass="entr" presetSubtype="0" fill="hold" grpId="0" nodeType="clickEffect">
                                  <p:stCondLst>
                                    <p:cond delay="0"/>
                                  </p:stCondLst>
                                  <p:childTnLst>
                                    <p:set>
                                      <p:cBhvr>
                                        <p:cTn id="209" dur="1" fill="hold">
                                          <p:stCondLst>
                                            <p:cond delay="499"/>
                                          </p:stCondLst>
                                        </p:cTn>
                                        <p:tgtEl>
                                          <p:spTgt spid="794838"/>
                                        </p:tgtEl>
                                        <p:attrNameLst>
                                          <p:attrName>style.visibility</p:attrName>
                                        </p:attrNameLst>
                                      </p:cBhvr>
                                      <p:to>
                                        <p:strVal val="visible"/>
                                      </p:to>
                                    </p:set>
                                  </p:childTnLst>
                                  <p:subTnLst>
                                    <p:set>
                                      <p:cBhvr override="childStyle">
                                        <p:cTn dur="1" fill="hold" display="0" masterRel="nextClick" afterEffect="1"/>
                                        <p:tgtEl>
                                          <p:spTgt spid="794838"/>
                                        </p:tgtEl>
                                        <p:attrNameLst>
                                          <p:attrName>style.visibility</p:attrName>
                                        </p:attrNameLst>
                                      </p:cBhvr>
                                      <p:to>
                                        <p:strVal val="hidden"/>
                                      </p:to>
                                    </p:set>
                                  </p:subTnLst>
                                </p:cTn>
                              </p:par>
                            </p:childTnLst>
                          </p:cTn>
                        </p:par>
                      </p:childTnLst>
                    </p:cTn>
                  </p:par>
                  <p:par>
                    <p:cTn id="210" fill="hold" nodeType="clickPar">
                      <p:stCondLst>
                        <p:cond delay="indefinite"/>
                      </p:stCondLst>
                      <p:childTnLst>
                        <p:par>
                          <p:cTn id="211" fill="hold" nodeType="withGroup">
                            <p:stCondLst>
                              <p:cond delay="0"/>
                            </p:stCondLst>
                            <p:childTnLst>
                              <p:par>
                                <p:cTn id="212" presetID="53" presetClass="exit" presetSubtype="0" fill="hold" nodeType="clickEffect">
                                  <p:stCondLst>
                                    <p:cond delay="0"/>
                                  </p:stCondLst>
                                  <p:childTnLst>
                                    <p:anim calcmode="lin" valueType="num">
                                      <p:cBhvr>
                                        <p:cTn id="213" dur="500"/>
                                        <p:tgtEl>
                                          <p:spTgt spid="794823"/>
                                        </p:tgtEl>
                                        <p:attrNameLst>
                                          <p:attrName>ppt_w</p:attrName>
                                        </p:attrNameLst>
                                      </p:cBhvr>
                                      <p:tavLst>
                                        <p:tav tm="0">
                                          <p:val>
                                            <p:strVal val="ppt_w"/>
                                          </p:val>
                                        </p:tav>
                                        <p:tav tm="100000">
                                          <p:val>
                                            <p:fltVal val="0"/>
                                          </p:val>
                                        </p:tav>
                                      </p:tavLst>
                                    </p:anim>
                                    <p:anim calcmode="lin" valueType="num">
                                      <p:cBhvr>
                                        <p:cTn id="214" dur="500"/>
                                        <p:tgtEl>
                                          <p:spTgt spid="794823"/>
                                        </p:tgtEl>
                                        <p:attrNameLst>
                                          <p:attrName>ppt_h</p:attrName>
                                        </p:attrNameLst>
                                      </p:cBhvr>
                                      <p:tavLst>
                                        <p:tav tm="0">
                                          <p:val>
                                            <p:strVal val="ppt_h"/>
                                          </p:val>
                                        </p:tav>
                                        <p:tav tm="100000">
                                          <p:val>
                                            <p:fltVal val="0"/>
                                          </p:val>
                                        </p:tav>
                                      </p:tavLst>
                                    </p:anim>
                                    <p:animEffect transition="out" filter="fade">
                                      <p:cBhvr>
                                        <p:cTn id="215" dur="500"/>
                                        <p:tgtEl>
                                          <p:spTgt spid="794823"/>
                                        </p:tgtEl>
                                      </p:cBhvr>
                                    </p:animEffect>
                                    <p:set>
                                      <p:cBhvr>
                                        <p:cTn id="216" dur="1" fill="hold">
                                          <p:stCondLst>
                                            <p:cond delay="499"/>
                                          </p:stCondLst>
                                        </p:cTn>
                                        <p:tgtEl>
                                          <p:spTgt spid="794823"/>
                                        </p:tgtEl>
                                        <p:attrNameLst>
                                          <p:attrName>style.visibility</p:attrName>
                                        </p:attrNameLst>
                                      </p:cBhvr>
                                      <p:to>
                                        <p:strVal val="hidden"/>
                                      </p:to>
                                    </p:set>
                                  </p:childTnLst>
                                </p:cTn>
                              </p:par>
                              <p:par>
                                <p:cTn id="217" presetID="1" presetClass="exit" presetSubtype="0" fill="hold" grpId="1" nodeType="withEffect">
                                  <p:stCondLst>
                                    <p:cond delay="0"/>
                                  </p:stCondLst>
                                  <p:childTnLst>
                                    <p:set>
                                      <p:cBhvr>
                                        <p:cTn id="218" dur="1" fill="hold">
                                          <p:stCondLst>
                                            <p:cond delay="0"/>
                                          </p:stCondLst>
                                        </p:cTn>
                                        <p:tgtEl>
                                          <p:spTgt spid="794839"/>
                                        </p:tgtEl>
                                        <p:attrNameLst>
                                          <p:attrName>style.visibility</p:attrName>
                                        </p:attrNameLst>
                                      </p:cBhvr>
                                      <p:to>
                                        <p:strVal val="hidden"/>
                                      </p:to>
                                    </p:set>
                                  </p:childTnLst>
                                </p:cTn>
                              </p:par>
                              <p:par>
                                <p:cTn id="219" presetID="1" presetClass="exit" presetSubtype="0" fill="hold" grpId="1" nodeType="withEffect">
                                  <p:stCondLst>
                                    <p:cond delay="0"/>
                                  </p:stCondLst>
                                  <p:childTnLst>
                                    <p:set>
                                      <p:cBhvr>
                                        <p:cTn id="220" dur="1" fill="hold">
                                          <p:stCondLst>
                                            <p:cond delay="0"/>
                                          </p:stCondLst>
                                        </p:cTn>
                                        <p:tgtEl>
                                          <p:spTgt spid="794752"/>
                                        </p:tgtEl>
                                        <p:attrNameLst>
                                          <p:attrName>style.visibility</p:attrName>
                                        </p:attrNameLst>
                                      </p:cBhvr>
                                      <p:to>
                                        <p:strVal val="hidden"/>
                                      </p:to>
                                    </p:set>
                                  </p:childTnLst>
                                </p:cTn>
                              </p:par>
                              <p:par>
                                <p:cTn id="221" presetID="1" presetClass="entr" presetSubtype="0" fill="hold" grpId="0" nodeType="withEffect">
                                  <p:stCondLst>
                                    <p:cond delay="0"/>
                                  </p:stCondLst>
                                  <p:childTnLst>
                                    <p:set>
                                      <p:cBhvr>
                                        <p:cTn id="222" dur="1" fill="hold">
                                          <p:stCondLst>
                                            <p:cond delay="0"/>
                                          </p:stCondLst>
                                        </p:cTn>
                                        <p:tgtEl>
                                          <p:spTgt spid="794819"/>
                                        </p:tgtEl>
                                        <p:attrNameLst>
                                          <p:attrName>style.visibility</p:attrName>
                                        </p:attrNameLst>
                                      </p:cBhvr>
                                      <p:to>
                                        <p:strVal val="visible"/>
                                      </p:to>
                                    </p:set>
                                  </p:childTnLst>
                                </p:cTn>
                              </p:par>
                              <p:par>
                                <p:cTn id="223" presetID="1" presetClass="entr" presetSubtype="0" fill="hold" grpId="2" nodeType="withEffect">
                                  <p:stCondLst>
                                    <p:cond delay="0"/>
                                  </p:stCondLst>
                                  <p:childTnLst>
                                    <p:set>
                                      <p:cBhvr>
                                        <p:cTn id="224" dur="1" fill="hold">
                                          <p:stCondLst>
                                            <p:cond delay="0"/>
                                          </p:stCondLst>
                                        </p:cTn>
                                        <p:tgtEl>
                                          <p:spTgt spid="794749"/>
                                        </p:tgtEl>
                                        <p:attrNameLst>
                                          <p:attrName>style.visibility</p:attrName>
                                        </p:attrNameLst>
                                      </p:cBhvr>
                                      <p:to>
                                        <p:strVal val="visible"/>
                                      </p:to>
                                    </p:set>
                                  </p:childTnLst>
                                  <p:subTnLst>
                                    <p:set>
                                      <p:cBhvr override="childStyle">
                                        <p:cTn dur="1" fill="hold" display="0" masterRel="nextClick" afterEffect="1"/>
                                        <p:tgtEl>
                                          <p:spTgt spid="794749"/>
                                        </p:tgtEl>
                                        <p:attrNameLst>
                                          <p:attrName>style.visibility</p:attrName>
                                        </p:attrNameLst>
                                      </p:cBhvr>
                                      <p:to>
                                        <p:strVal val="hidden"/>
                                      </p:to>
                                    </p:set>
                                  </p:subTnLst>
                                </p:cTn>
                              </p:par>
                            </p:childTnLst>
                          </p:cTn>
                        </p:par>
                      </p:childTnLst>
                    </p:cTn>
                  </p:par>
                  <p:par>
                    <p:cTn id="225" fill="hold" nodeType="clickPar">
                      <p:stCondLst>
                        <p:cond delay="indefinite"/>
                      </p:stCondLst>
                      <p:childTnLst>
                        <p:par>
                          <p:cTn id="226" fill="hold" nodeType="withGroup">
                            <p:stCondLst>
                              <p:cond delay="0"/>
                            </p:stCondLst>
                            <p:childTnLst>
                              <p:par>
                                <p:cTn id="227" presetID="1" presetClass="exit" presetSubtype="0" fill="hold" grpId="1" nodeType="clickEffect">
                                  <p:stCondLst>
                                    <p:cond delay="0"/>
                                  </p:stCondLst>
                                  <p:childTnLst>
                                    <p:set>
                                      <p:cBhvr>
                                        <p:cTn id="228" dur="1" fill="hold">
                                          <p:stCondLst>
                                            <p:cond delay="0"/>
                                          </p:stCondLst>
                                        </p:cTn>
                                        <p:tgtEl>
                                          <p:spTgt spid="794757"/>
                                        </p:tgtEl>
                                        <p:attrNameLst>
                                          <p:attrName>style.visibility</p:attrName>
                                        </p:attrNameLst>
                                      </p:cBhvr>
                                      <p:to>
                                        <p:strVal val="hidden"/>
                                      </p:to>
                                    </p:set>
                                  </p:childTnLst>
                                </p:cTn>
                              </p:par>
                              <p:par>
                                <p:cTn id="229" presetID="1" presetClass="entr" presetSubtype="0" fill="hold" grpId="0" nodeType="withEffect">
                                  <p:stCondLst>
                                    <p:cond delay="0"/>
                                  </p:stCondLst>
                                  <p:childTnLst>
                                    <p:set>
                                      <p:cBhvr>
                                        <p:cTn id="230" dur="1" fill="hold">
                                          <p:stCondLst>
                                            <p:cond delay="0"/>
                                          </p:stCondLst>
                                        </p:cTn>
                                        <p:tgtEl>
                                          <p:spTgt spid="794758"/>
                                        </p:tgtEl>
                                        <p:attrNameLst>
                                          <p:attrName>style.visibility</p:attrName>
                                        </p:attrNameLst>
                                      </p:cBhvr>
                                      <p:to>
                                        <p:strVal val="visible"/>
                                      </p:to>
                                    </p:set>
                                  </p:childTnLst>
                                </p:cTn>
                              </p:par>
                              <p:par>
                                <p:cTn id="231" presetID="1" presetClass="entr" presetSubtype="0" fill="hold" grpId="3" nodeType="withEffect">
                                  <p:stCondLst>
                                    <p:cond delay="0"/>
                                  </p:stCondLst>
                                  <p:childTnLst>
                                    <p:set>
                                      <p:cBhvr>
                                        <p:cTn id="232" dur="1" fill="hold">
                                          <p:stCondLst>
                                            <p:cond delay="0"/>
                                          </p:stCondLst>
                                        </p:cTn>
                                        <p:tgtEl>
                                          <p:spTgt spid="794742"/>
                                        </p:tgtEl>
                                        <p:attrNameLst>
                                          <p:attrName>style.visibility</p:attrName>
                                        </p:attrNameLst>
                                      </p:cBhvr>
                                      <p:to>
                                        <p:strVal val="visible"/>
                                      </p:to>
                                    </p:set>
                                  </p:childTnLst>
                                  <p:subTnLst>
                                    <p:set>
                                      <p:cBhvr override="childStyle">
                                        <p:cTn dur="1" fill="hold" display="0" masterRel="nextClick" afterEffect="1"/>
                                        <p:tgtEl>
                                          <p:spTgt spid="794742"/>
                                        </p:tgtEl>
                                        <p:attrNameLst>
                                          <p:attrName>style.visibility</p:attrName>
                                        </p:attrNameLst>
                                      </p:cBhvr>
                                      <p:to>
                                        <p:strVal val="hidden"/>
                                      </p:to>
                                    </p:set>
                                  </p:subTnLst>
                                </p:cTn>
                              </p:par>
                            </p:childTnLst>
                          </p:cTn>
                        </p:par>
                      </p:childTnLst>
                    </p:cTn>
                  </p:par>
                  <p:par>
                    <p:cTn id="233" fill="hold" nodeType="clickPar">
                      <p:stCondLst>
                        <p:cond delay="indefinite"/>
                      </p:stCondLst>
                      <p:childTnLst>
                        <p:par>
                          <p:cTn id="234" fill="hold" nodeType="withGroup">
                            <p:stCondLst>
                              <p:cond delay="0"/>
                            </p:stCondLst>
                            <p:childTnLst>
                              <p:par>
                                <p:cTn id="235" presetID="1" presetClass="entr" presetSubtype="0" fill="hold" grpId="3" nodeType="clickEffect">
                                  <p:stCondLst>
                                    <p:cond delay="0"/>
                                  </p:stCondLst>
                                  <p:childTnLst>
                                    <p:set>
                                      <p:cBhvr>
                                        <p:cTn id="236" dur="1" fill="hold">
                                          <p:stCondLst>
                                            <p:cond delay="0"/>
                                          </p:stCondLst>
                                        </p:cTn>
                                        <p:tgtEl>
                                          <p:spTgt spid="794743"/>
                                        </p:tgtEl>
                                        <p:attrNameLst>
                                          <p:attrName>style.visibility</p:attrName>
                                        </p:attrNameLst>
                                      </p:cBhvr>
                                      <p:to>
                                        <p:strVal val="visible"/>
                                      </p:to>
                                    </p:set>
                                  </p:childTnLst>
                                  <p:subTnLst>
                                    <p:set>
                                      <p:cBhvr override="childStyle">
                                        <p:cTn dur="1" fill="hold" display="0" masterRel="nextClick" afterEffect="1"/>
                                        <p:tgtEl>
                                          <p:spTgt spid="794743"/>
                                        </p:tgtEl>
                                        <p:attrNameLst>
                                          <p:attrName>style.visibility</p:attrName>
                                        </p:attrNameLst>
                                      </p:cBhvr>
                                      <p:to>
                                        <p:strVal val="hidden"/>
                                      </p:to>
                                    </p:set>
                                  </p:subTnLst>
                                </p:cTn>
                              </p:par>
                            </p:childTnLst>
                          </p:cTn>
                        </p:par>
                      </p:childTnLst>
                    </p:cTn>
                  </p:par>
                  <p:par>
                    <p:cTn id="237" fill="hold" nodeType="clickPar">
                      <p:stCondLst>
                        <p:cond delay="indefinite"/>
                      </p:stCondLst>
                      <p:childTnLst>
                        <p:par>
                          <p:cTn id="238" fill="hold" nodeType="withGroup">
                            <p:stCondLst>
                              <p:cond delay="0"/>
                            </p:stCondLst>
                            <p:childTnLst>
                              <p:par>
                                <p:cTn id="239" presetID="1" presetClass="exit" presetSubtype="0" fill="hold" grpId="1" nodeType="clickEffect">
                                  <p:stCondLst>
                                    <p:cond delay="0"/>
                                  </p:stCondLst>
                                  <p:childTnLst>
                                    <p:set>
                                      <p:cBhvr>
                                        <p:cTn id="240" dur="1" fill="hold">
                                          <p:stCondLst>
                                            <p:cond delay="0"/>
                                          </p:stCondLst>
                                        </p:cTn>
                                        <p:tgtEl>
                                          <p:spTgt spid="794819"/>
                                        </p:tgtEl>
                                        <p:attrNameLst>
                                          <p:attrName>style.visibility</p:attrName>
                                        </p:attrNameLst>
                                      </p:cBhvr>
                                      <p:to>
                                        <p:strVal val="hidden"/>
                                      </p:to>
                                    </p:set>
                                  </p:childTnLst>
                                </p:cTn>
                              </p:par>
                              <p:par>
                                <p:cTn id="241" presetID="1" presetClass="entr" presetSubtype="0" fill="hold" nodeType="withEffect">
                                  <p:stCondLst>
                                    <p:cond delay="0"/>
                                  </p:stCondLst>
                                  <p:childTnLst>
                                    <p:set>
                                      <p:cBhvr>
                                        <p:cTn id="242" dur="1" fill="hold">
                                          <p:stCondLst>
                                            <p:cond delay="0"/>
                                          </p:stCondLst>
                                        </p:cTn>
                                        <p:tgtEl>
                                          <p:spTgt spid="794780"/>
                                        </p:tgtEl>
                                        <p:attrNameLst>
                                          <p:attrName>style.visibility</p:attrName>
                                        </p:attrNameLst>
                                      </p:cBhvr>
                                      <p:to>
                                        <p:strVal val="visible"/>
                                      </p:to>
                                    </p:set>
                                  </p:childTnLst>
                                </p:cTn>
                              </p:par>
                              <p:par>
                                <p:cTn id="243" presetID="1" presetClass="entr" presetSubtype="0" fill="hold" grpId="3" nodeType="withEffect">
                                  <p:stCondLst>
                                    <p:cond delay="0"/>
                                  </p:stCondLst>
                                  <p:childTnLst>
                                    <p:set>
                                      <p:cBhvr>
                                        <p:cTn id="244" dur="1" fill="hold">
                                          <p:stCondLst>
                                            <p:cond delay="0"/>
                                          </p:stCondLst>
                                        </p:cTn>
                                        <p:tgtEl>
                                          <p:spTgt spid="794744"/>
                                        </p:tgtEl>
                                        <p:attrNameLst>
                                          <p:attrName>style.visibility</p:attrName>
                                        </p:attrNameLst>
                                      </p:cBhvr>
                                      <p:to>
                                        <p:strVal val="visible"/>
                                      </p:to>
                                    </p:set>
                                  </p:childTnLst>
                                  <p:subTnLst>
                                    <p:set>
                                      <p:cBhvr override="childStyle">
                                        <p:cTn dur="1" fill="hold" display="0" masterRel="nextClick" afterEffect="1"/>
                                        <p:tgtEl>
                                          <p:spTgt spid="794744"/>
                                        </p:tgtEl>
                                        <p:attrNameLst>
                                          <p:attrName>style.visibility</p:attrName>
                                        </p:attrNameLst>
                                      </p:cBhvr>
                                      <p:to>
                                        <p:strVal val="hidden"/>
                                      </p:to>
                                    </p:set>
                                  </p:subTnLst>
                                </p:cTn>
                              </p:par>
                            </p:childTnLst>
                          </p:cTn>
                        </p:par>
                      </p:childTnLst>
                    </p:cTn>
                  </p:par>
                  <p:par>
                    <p:cTn id="245" fill="hold" nodeType="clickPar">
                      <p:stCondLst>
                        <p:cond delay="indefinite"/>
                      </p:stCondLst>
                      <p:childTnLst>
                        <p:par>
                          <p:cTn id="246" fill="hold" nodeType="withGroup">
                            <p:stCondLst>
                              <p:cond delay="0"/>
                            </p:stCondLst>
                            <p:childTnLst>
                              <p:par>
                                <p:cTn id="247" presetID="1" presetClass="entr" presetSubtype="0" fill="hold" grpId="3" nodeType="clickEffect">
                                  <p:stCondLst>
                                    <p:cond delay="0"/>
                                  </p:stCondLst>
                                  <p:childTnLst>
                                    <p:set>
                                      <p:cBhvr>
                                        <p:cTn id="248" dur="1" fill="hold">
                                          <p:stCondLst>
                                            <p:cond delay="0"/>
                                          </p:stCondLst>
                                        </p:cTn>
                                        <p:tgtEl>
                                          <p:spTgt spid="794749"/>
                                        </p:tgtEl>
                                        <p:attrNameLst>
                                          <p:attrName>style.visibility</p:attrName>
                                        </p:attrNameLst>
                                      </p:cBhvr>
                                      <p:to>
                                        <p:strVal val="visible"/>
                                      </p:to>
                                    </p:set>
                                  </p:childTnLst>
                                  <p:subTnLst>
                                    <p:set>
                                      <p:cBhvr override="childStyle">
                                        <p:cTn dur="1" fill="hold" display="0" masterRel="nextClick" afterEffect="1"/>
                                        <p:tgtEl>
                                          <p:spTgt spid="794749"/>
                                        </p:tgtEl>
                                        <p:attrNameLst>
                                          <p:attrName>style.visibility</p:attrName>
                                        </p:attrNameLst>
                                      </p:cBhvr>
                                      <p:to>
                                        <p:strVal val="hidden"/>
                                      </p:to>
                                    </p:set>
                                  </p:subTnLst>
                                </p:cTn>
                              </p:par>
                            </p:childTnLst>
                          </p:cTn>
                        </p:par>
                      </p:childTnLst>
                    </p:cTn>
                  </p:par>
                  <p:par>
                    <p:cTn id="249" fill="hold" nodeType="clickPar">
                      <p:stCondLst>
                        <p:cond delay="indefinite"/>
                      </p:stCondLst>
                      <p:childTnLst>
                        <p:par>
                          <p:cTn id="250" fill="hold" nodeType="withGroup">
                            <p:stCondLst>
                              <p:cond delay="0"/>
                            </p:stCondLst>
                            <p:childTnLst>
                              <p:par>
                                <p:cTn id="251" presetID="1" presetClass="exit" presetSubtype="0" fill="hold" grpId="1" nodeType="clickEffect">
                                  <p:stCondLst>
                                    <p:cond delay="0"/>
                                  </p:stCondLst>
                                  <p:childTnLst>
                                    <p:set>
                                      <p:cBhvr>
                                        <p:cTn id="252" dur="1" fill="hold">
                                          <p:stCondLst>
                                            <p:cond delay="0"/>
                                          </p:stCondLst>
                                        </p:cTn>
                                        <p:tgtEl>
                                          <p:spTgt spid="794758"/>
                                        </p:tgtEl>
                                        <p:attrNameLst>
                                          <p:attrName>style.visibility</p:attrName>
                                        </p:attrNameLst>
                                      </p:cBhvr>
                                      <p:to>
                                        <p:strVal val="hidden"/>
                                      </p:to>
                                    </p:set>
                                  </p:childTnLst>
                                </p:cTn>
                              </p:par>
                              <p:par>
                                <p:cTn id="253" presetID="1" presetClass="entr" presetSubtype="0" fill="hold" grpId="0" nodeType="withEffect">
                                  <p:stCondLst>
                                    <p:cond delay="0"/>
                                  </p:stCondLst>
                                  <p:childTnLst>
                                    <p:set>
                                      <p:cBhvr>
                                        <p:cTn id="254" dur="1" fill="hold">
                                          <p:stCondLst>
                                            <p:cond delay="0"/>
                                          </p:stCondLst>
                                        </p:cTn>
                                        <p:tgtEl>
                                          <p:spTgt spid="794759"/>
                                        </p:tgtEl>
                                        <p:attrNameLst>
                                          <p:attrName>style.visibility</p:attrName>
                                        </p:attrNameLst>
                                      </p:cBhvr>
                                      <p:to>
                                        <p:strVal val="visible"/>
                                      </p:to>
                                    </p:set>
                                  </p:childTnLst>
                                </p:cTn>
                              </p:par>
                              <p:par>
                                <p:cTn id="255" presetID="1" presetClass="entr" presetSubtype="0" fill="hold" grpId="4" nodeType="withEffect">
                                  <p:stCondLst>
                                    <p:cond delay="0"/>
                                  </p:stCondLst>
                                  <p:childTnLst>
                                    <p:set>
                                      <p:cBhvr>
                                        <p:cTn id="256" dur="1" fill="hold">
                                          <p:stCondLst>
                                            <p:cond delay="0"/>
                                          </p:stCondLst>
                                        </p:cTn>
                                        <p:tgtEl>
                                          <p:spTgt spid="794742"/>
                                        </p:tgtEl>
                                        <p:attrNameLst>
                                          <p:attrName>style.visibility</p:attrName>
                                        </p:attrNameLst>
                                      </p:cBhvr>
                                      <p:to>
                                        <p:strVal val="visible"/>
                                      </p:to>
                                    </p:set>
                                  </p:childTnLst>
                                  <p:subTnLst>
                                    <p:set>
                                      <p:cBhvr override="childStyle">
                                        <p:cTn dur="1" fill="hold" display="0" masterRel="nextClick" afterEffect="1"/>
                                        <p:tgtEl>
                                          <p:spTgt spid="794742"/>
                                        </p:tgtEl>
                                        <p:attrNameLst>
                                          <p:attrName>style.visibility</p:attrName>
                                        </p:attrNameLst>
                                      </p:cBhvr>
                                      <p:to>
                                        <p:strVal val="hidden"/>
                                      </p:to>
                                    </p:set>
                                  </p:subTnLst>
                                </p:cTn>
                              </p:par>
                            </p:childTnLst>
                          </p:cTn>
                        </p:par>
                      </p:childTnLst>
                    </p:cTn>
                  </p:par>
                  <p:par>
                    <p:cTn id="257" fill="hold" nodeType="clickPar">
                      <p:stCondLst>
                        <p:cond delay="indefinite"/>
                      </p:stCondLst>
                      <p:childTnLst>
                        <p:par>
                          <p:cTn id="258" fill="hold" nodeType="withGroup">
                            <p:stCondLst>
                              <p:cond delay="0"/>
                            </p:stCondLst>
                            <p:childTnLst>
                              <p:par>
                                <p:cTn id="259" presetID="1" presetClass="entr" presetSubtype="0" fill="hold" grpId="4" nodeType="clickEffect">
                                  <p:stCondLst>
                                    <p:cond delay="0"/>
                                  </p:stCondLst>
                                  <p:childTnLst>
                                    <p:set>
                                      <p:cBhvr>
                                        <p:cTn id="260" dur="1" fill="hold">
                                          <p:stCondLst>
                                            <p:cond delay="0"/>
                                          </p:stCondLst>
                                        </p:cTn>
                                        <p:tgtEl>
                                          <p:spTgt spid="794743"/>
                                        </p:tgtEl>
                                        <p:attrNameLst>
                                          <p:attrName>style.visibility</p:attrName>
                                        </p:attrNameLst>
                                      </p:cBhvr>
                                      <p:to>
                                        <p:strVal val="visible"/>
                                      </p:to>
                                    </p:set>
                                  </p:childTnLst>
                                  <p:subTnLst>
                                    <p:set>
                                      <p:cBhvr override="childStyle">
                                        <p:cTn dur="1" fill="hold" display="0" masterRel="nextClick" afterEffect="1"/>
                                        <p:tgtEl>
                                          <p:spTgt spid="794743"/>
                                        </p:tgtEl>
                                        <p:attrNameLst>
                                          <p:attrName>style.visibility</p:attrName>
                                        </p:attrNameLst>
                                      </p:cBhvr>
                                      <p:to>
                                        <p:strVal val="hidden"/>
                                      </p:to>
                                    </p:set>
                                  </p:subTnLst>
                                </p:cTn>
                              </p:par>
                            </p:childTnLst>
                          </p:cTn>
                        </p:par>
                      </p:childTnLst>
                    </p:cTn>
                  </p:par>
                  <p:par>
                    <p:cTn id="261" fill="hold" nodeType="clickPar">
                      <p:stCondLst>
                        <p:cond delay="indefinite"/>
                      </p:stCondLst>
                      <p:childTnLst>
                        <p:par>
                          <p:cTn id="262" fill="hold" nodeType="withGroup">
                            <p:stCondLst>
                              <p:cond delay="0"/>
                            </p:stCondLst>
                            <p:childTnLst>
                              <p:par>
                                <p:cTn id="263" presetID="1" presetClass="entr" presetSubtype="0" fill="hold" grpId="0" nodeType="clickEffect">
                                  <p:stCondLst>
                                    <p:cond delay="0"/>
                                  </p:stCondLst>
                                  <p:childTnLst>
                                    <p:set>
                                      <p:cBhvr>
                                        <p:cTn id="264" dur="1" fill="hold">
                                          <p:stCondLst>
                                            <p:cond delay="0"/>
                                          </p:stCondLst>
                                        </p:cTn>
                                        <p:tgtEl>
                                          <p:spTgt spid="794753"/>
                                        </p:tgtEl>
                                        <p:attrNameLst>
                                          <p:attrName>style.visibility</p:attrName>
                                        </p:attrNameLst>
                                      </p:cBhvr>
                                      <p:to>
                                        <p:strVal val="visible"/>
                                      </p:to>
                                    </p:set>
                                  </p:childTnLst>
                                </p:cTn>
                              </p:par>
                              <p:par>
                                <p:cTn id="265" presetID="1" presetClass="entr" presetSubtype="0" fill="hold" nodeType="withEffect">
                                  <p:stCondLst>
                                    <p:cond delay="0"/>
                                  </p:stCondLst>
                                  <p:childTnLst>
                                    <p:set>
                                      <p:cBhvr>
                                        <p:cTn id="266" dur="1" fill="hold">
                                          <p:stCondLst>
                                            <p:cond delay="0"/>
                                          </p:stCondLst>
                                        </p:cTn>
                                        <p:tgtEl>
                                          <p:spTgt spid="794784"/>
                                        </p:tgtEl>
                                        <p:attrNameLst>
                                          <p:attrName>style.visibility</p:attrName>
                                        </p:attrNameLst>
                                      </p:cBhvr>
                                      <p:to>
                                        <p:strVal val="visible"/>
                                      </p:to>
                                    </p:set>
                                  </p:childTnLst>
                                </p:cTn>
                              </p:par>
                              <p:par>
                                <p:cTn id="267" presetID="1" presetClass="entr" presetSubtype="0" fill="hold" grpId="4" nodeType="withEffect">
                                  <p:stCondLst>
                                    <p:cond delay="0"/>
                                  </p:stCondLst>
                                  <p:childTnLst>
                                    <p:set>
                                      <p:cBhvr>
                                        <p:cTn id="268" dur="1" fill="hold">
                                          <p:stCondLst>
                                            <p:cond delay="0"/>
                                          </p:stCondLst>
                                        </p:cTn>
                                        <p:tgtEl>
                                          <p:spTgt spid="794744"/>
                                        </p:tgtEl>
                                        <p:attrNameLst>
                                          <p:attrName>style.visibility</p:attrName>
                                        </p:attrNameLst>
                                      </p:cBhvr>
                                      <p:to>
                                        <p:strVal val="visible"/>
                                      </p:to>
                                    </p:set>
                                  </p:childTnLst>
                                  <p:subTnLst>
                                    <p:set>
                                      <p:cBhvr override="childStyle">
                                        <p:cTn dur="1" fill="hold" display="0" masterRel="nextClick" afterEffect="1"/>
                                        <p:tgtEl>
                                          <p:spTgt spid="794744"/>
                                        </p:tgtEl>
                                        <p:attrNameLst>
                                          <p:attrName>style.visibility</p:attrName>
                                        </p:attrNameLst>
                                      </p:cBhvr>
                                      <p:to>
                                        <p:strVal val="hidden"/>
                                      </p:to>
                                    </p:set>
                                  </p:subTnLst>
                                </p:cTn>
                              </p:par>
                            </p:childTnLst>
                          </p:cTn>
                        </p:par>
                      </p:childTnLst>
                    </p:cTn>
                  </p:par>
                  <p:par>
                    <p:cTn id="269" fill="hold" nodeType="clickPar">
                      <p:stCondLst>
                        <p:cond delay="indefinite"/>
                      </p:stCondLst>
                      <p:childTnLst>
                        <p:par>
                          <p:cTn id="270" fill="hold" nodeType="withGroup">
                            <p:stCondLst>
                              <p:cond delay="0"/>
                            </p:stCondLst>
                            <p:childTnLst>
                              <p:par>
                                <p:cTn id="271" presetID="1" presetClass="entr" presetSubtype="0" fill="hold" grpId="2" nodeType="clickEffect">
                                  <p:stCondLst>
                                    <p:cond delay="0"/>
                                  </p:stCondLst>
                                  <p:childTnLst>
                                    <p:set>
                                      <p:cBhvr>
                                        <p:cTn id="272" dur="1" fill="hold">
                                          <p:stCondLst>
                                            <p:cond delay="0"/>
                                          </p:stCondLst>
                                        </p:cTn>
                                        <p:tgtEl>
                                          <p:spTgt spid="794747"/>
                                        </p:tgtEl>
                                        <p:attrNameLst>
                                          <p:attrName>style.visibility</p:attrName>
                                        </p:attrNameLst>
                                      </p:cBhvr>
                                      <p:to>
                                        <p:strVal val="visible"/>
                                      </p:to>
                                    </p:set>
                                  </p:childTnLst>
                                  <p:subTnLst>
                                    <p:set>
                                      <p:cBhvr override="childStyle">
                                        <p:cTn dur="1" fill="hold" display="0" masterRel="nextClick" afterEffect="1"/>
                                        <p:tgtEl>
                                          <p:spTgt spid="794747"/>
                                        </p:tgtEl>
                                        <p:attrNameLst>
                                          <p:attrName>style.visibility</p:attrName>
                                        </p:attrNameLst>
                                      </p:cBhvr>
                                      <p:to>
                                        <p:strVal val="hidden"/>
                                      </p:to>
                                    </p:set>
                                  </p:subTnLst>
                                </p:cTn>
                              </p:par>
                            </p:childTnLst>
                          </p:cTn>
                        </p:par>
                      </p:childTnLst>
                    </p:cTn>
                  </p:par>
                  <p:par>
                    <p:cTn id="273" fill="hold" nodeType="clickPar">
                      <p:stCondLst>
                        <p:cond delay="indefinite"/>
                      </p:stCondLst>
                      <p:childTnLst>
                        <p:par>
                          <p:cTn id="274" fill="hold" nodeType="withGroup">
                            <p:stCondLst>
                              <p:cond delay="0"/>
                            </p:stCondLst>
                            <p:childTnLst>
                              <p:par>
                                <p:cTn id="275" presetID="1" presetClass="entr" presetSubtype="0" fill="hold" grpId="2" nodeType="clickEffect">
                                  <p:stCondLst>
                                    <p:cond delay="0"/>
                                  </p:stCondLst>
                                  <p:childTnLst>
                                    <p:set>
                                      <p:cBhvr>
                                        <p:cTn id="276" dur="1" fill="hold">
                                          <p:stCondLst>
                                            <p:cond delay="0"/>
                                          </p:stCondLst>
                                        </p:cTn>
                                        <p:tgtEl>
                                          <p:spTgt spid="794748"/>
                                        </p:tgtEl>
                                        <p:attrNameLst>
                                          <p:attrName>style.visibility</p:attrName>
                                        </p:attrNameLst>
                                      </p:cBhvr>
                                      <p:to>
                                        <p:strVal val="visible"/>
                                      </p:to>
                                    </p:set>
                                  </p:childTnLst>
                                  <p:subTnLst>
                                    <p:set>
                                      <p:cBhvr override="childStyle">
                                        <p:cTn dur="1" fill="hold" display="0" masterRel="nextClick" afterEffect="1"/>
                                        <p:tgtEl>
                                          <p:spTgt spid="794748"/>
                                        </p:tgtEl>
                                        <p:attrNameLst>
                                          <p:attrName>style.visibility</p:attrName>
                                        </p:attrNameLst>
                                      </p:cBhvr>
                                      <p:to>
                                        <p:strVal val="hidden"/>
                                      </p:to>
                                    </p:set>
                                  </p:subTnLst>
                                </p:cTn>
                              </p:par>
                            </p:childTnLst>
                          </p:cTn>
                        </p:par>
                      </p:childTnLst>
                    </p:cTn>
                  </p:par>
                  <p:par>
                    <p:cTn id="277" fill="hold" nodeType="clickPar">
                      <p:stCondLst>
                        <p:cond delay="indefinite"/>
                      </p:stCondLst>
                      <p:childTnLst>
                        <p:par>
                          <p:cTn id="278" fill="hold" nodeType="withGroup">
                            <p:stCondLst>
                              <p:cond delay="0"/>
                            </p:stCondLst>
                            <p:childTnLst>
                              <p:par>
                                <p:cTn id="279" presetID="2" presetClass="entr" presetSubtype="6" fill="hold" nodeType="clickEffect">
                                  <p:stCondLst>
                                    <p:cond delay="0"/>
                                  </p:stCondLst>
                                  <p:childTnLst>
                                    <p:set>
                                      <p:cBhvr>
                                        <p:cTn id="280" dur="1" fill="hold">
                                          <p:stCondLst>
                                            <p:cond delay="0"/>
                                          </p:stCondLst>
                                        </p:cTn>
                                        <p:tgtEl>
                                          <p:spTgt spid="794840"/>
                                        </p:tgtEl>
                                        <p:attrNameLst>
                                          <p:attrName>style.visibility</p:attrName>
                                        </p:attrNameLst>
                                      </p:cBhvr>
                                      <p:to>
                                        <p:strVal val="visible"/>
                                      </p:to>
                                    </p:set>
                                    <p:anim calcmode="lin" valueType="num">
                                      <p:cBhvr additive="base">
                                        <p:cTn id="281" dur="500" fill="hold"/>
                                        <p:tgtEl>
                                          <p:spTgt spid="794840"/>
                                        </p:tgtEl>
                                        <p:attrNameLst>
                                          <p:attrName>ppt_x</p:attrName>
                                        </p:attrNameLst>
                                      </p:cBhvr>
                                      <p:tavLst>
                                        <p:tav tm="0">
                                          <p:val>
                                            <p:strVal val="1+#ppt_w/2"/>
                                          </p:val>
                                        </p:tav>
                                        <p:tav tm="100000">
                                          <p:val>
                                            <p:strVal val="#ppt_x"/>
                                          </p:val>
                                        </p:tav>
                                      </p:tavLst>
                                    </p:anim>
                                    <p:anim calcmode="lin" valueType="num">
                                      <p:cBhvr additive="base">
                                        <p:cTn id="282" dur="500" fill="hold"/>
                                        <p:tgtEl>
                                          <p:spTgt spid="794840"/>
                                        </p:tgtEl>
                                        <p:attrNameLst>
                                          <p:attrName>ppt_y</p:attrName>
                                        </p:attrNameLst>
                                      </p:cBhvr>
                                      <p:tavLst>
                                        <p:tav tm="0">
                                          <p:val>
                                            <p:strVal val="1+#ppt_h/2"/>
                                          </p:val>
                                        </p:tav>
                                        <p:tav tm="100000">
                                          <p:val>
                                            <p:strVal val="#ppt_y"/>
                                          </p:val>
                                        </p:tav>
                                      </p:tavLst>
                                    </p:anim>
                                  </p:childTnLst>
                                </p:cTn>
                              </p:par>
                            </p:childTnLst>
                          </p:cTn>
                        </p:par>
                        <p:par>
                          <p:cTn id="283" fill="hold" nodeType="afterGroup">
                            <p:stCondLst>
                              <p:cond delay="500"/>
                            </p:stCondLst>
                            <p:childTnLst>
                              <p:par>
                                <p:cTn id="284" presetID="1" presetClass="entr" presetSubtype="0" fill="hold" grpId="0" nodeType="afterEffect">
                                  <p:stCondLst>
                                    <p:cond delay="0"/>
                                  </p:stCondLst>
                                  <p:childTnLst>
                                    <p:set>
                                      <p:cBhvr>
                                        <p:cTn id="285" dur="1" fill="hold">
                                          <p:stCondLst>
                                            <p:cond delay="499"/>
                                          </p:stCondLst>
                                        </p:cTn>
                                        <p:tgtEl>
                                          <p:spTgt spid="794852"/>
                                        </p:tgtEl>
                                        <p:attrNameLst>
                                          <p:attrName>style.visibility</p:attrName>
                                        </p:attrNameLst>
                                      </p:cBhvr>
                                      <p:to>
                                        <p:strVal val="visible"/>
                                      </p:to>
                                    </p:set>
                                  </p:childTnLst>
                                  <p:subTnLst>
                                    <p:set>
                                      <p:cBhvr override="childStyle">
                                        <p:cTn dur="1" fill="hold" display="0" masterRel="nextClick" afterEffect="1"/>
                                        <p:tgtEl>
                                          <p:spTgt spid="794852"/>
                                        </p:tgtEl>
                                        <p:attrNameLst>
                                          <p:attrName>style.visibility</p:attrName>
                                        </p:attrNameLst>
                                      </p:cBhvr>
                                      <p:to>
                                        <p:strVal val="hidden"/>
                                      </p:to>
                                    </p:set>
                                  </p:subTnLst>
                                </p:cTn>
                              </p:par>
                            </p:childTnLst>
                          </p:cTn>
                        </p:par>
                      </p:childTnLst>
                    </p:cTn>
                  </p:par>
                  <p:par>
                    <p:cTn id="286" fill="hold" nodeType="clickPar">
                      <p:stCondLst>
                        <p:cond delay="indefinite"/>
                      </p:stCondLst>
                      <p:childTnLst>
                        <p:par>
                          <p:cTn id="287" fill="hold" nodeType="withGroup">
                            <p:stCondLst>
                              <p:cond delay="0"/>
                            </p:stCondLst>
                            <p:childTnLst>
                              <p:par>
                                <p:cTn id="288" presetID="1" presetClass="entr" presetSubtype="0" fill="hold" grpId="0" nodeType="clickEffect">
                                  <p:stCondLst>
                                    <p:cond delay="0"/>
                                  </p:stCondLst>
                                  <p:childTnLst>
                                    <p:set>
                                      <p:cBhvr>
                                        <p:cTn id="289" dur="1" fill="hold">
                                          <p:stCondLst>
                                            <p:cond delay="0"/>
                                          </p:stCondLst>
                                        </p:cTn>
                                        <p:tgtEl>
                                          <p:spTgt spid="794860"/>
                                        </p:tgtEl>
                                        <p:attrNameLst>
                                          <p:attrName>style.visibility</p:attrName>
                                        </p:attrNameLst>
                                      </p:cBhvr>
                                      <p:to>
                                        <p:strVal val="visible"/>
                                      </p:to>
                                    </p:set>
                                  </p:childTnLst>
                                </p:cTn>
                              </p:par>
                              <p:par>
                                <p:cTn id="290" presetID="1" presetClass="entr" presetSubtype="0" fill="hold" grpId="0" nodeType="withEffect">
                                  <p:stCondLst>
                                    <p:cond delay="0"/>
                                  </p:stCondLst>
                                  <p:childTnLst>
                                    <p:set>
                                      <p:cBhvr>
                                        <p:cTn id="291" dur="1" fill="hold">
                                          <p:stCondLst>
                                            <p:cond delay="499"/>
                                          </p:stCondLst>
                                        </p:cTn>
                                        <p:tgtEl>
                                          <p:spTgt spid="794853"/>
                                        </p:tgtEl>
                                        <p:attrNameLst>
                                          <p:attrName>style.visibility</p:attrName>
                                        </p:attrNameLst>
                                      </p:cBhvr>
                                      <p:to>
                                        <p:strVal val="visible"/>
                                      </p:to>
                                    </p:set>
                                  </p:childTnLst>
                                  <p:subTnLst>
                                    <p:set>
                                      <p:cBhvr override="childStyle">
                                        <p:cTn dur="1" fill="hold" display="0" masterRel="nextClick" afterEffect="1"/>
                                        <p:tgtEl>
                                          <p:spTgt spid="794853"/>
                                        </p:tgtEl>
                                        <p:attrNameLst>
                                          <p:attrName>style.visibility</p:attrName>
                                        </p:attrNameLst>
                                      </p:cBhvr>
                                      <p:to>
                                        <p:strVal val="hidden"/>
                                      </p:to>
                                    </p:set>
                                  </p:subTnLst>
                                </p:cTn>
                              </p:par>
                            </p:childTnLst>
                          </p:cTn>
                        </p:par>
                      </p:childTnLst>
                    </p:cTn>
                  </p:par>
                  <p:par>
                    <p:cTn id="292" fill="hold" nodeType="clickPar">
                      <p:stCondLst>
                        <p:cond delay="indefinite"/>
                      </p:stCondLst>
                      <p:childTnLst>
                        <p:par>
                          <p:cTn id="293" fill="hold" nodeType="withGroup">
                            <p:stCondLst>
                              <p:cond delay="0"/>
                            </p:stCondLst>
                            <p:childTnLst>
                              <p:par>
                                <p:cTn id="294" presetID="1" presetClass="entr" presetSubtype="0" fill="hold" grpId="0" nodeType="clickEffect">
                                  <p:stCondLst>
                                    <p:cond delay="0"/>
                                  </p:stCondLst>
                                  <p:childTnLst>
                                    <p:set>
                                      <p:cBhvr>
                                        <p:cTn id="295" dur="1" fill="hold">
                                          <p:stCondLst>
                                            <p:cond delay="499"/>
                                          </p:stCondLst>
                                        </p:cTn>
                                        <p:tgtEl>
                                          <p:spTgt spid="794854"/>
                                        </p:tgtEl>
                                        <p:attrNameLst>
                                          <p:attrName>style.visibility</p:attrName>
                                        </p:attrNameLst>
                                      </p:cBhvr>
                                      <p:to>
                                        <p:strVal val="visible"/>
                                      </p:to>
                                    </p:set>
                                  </p:childTnLst>
                                  <p:subTnLst>
                                    <p:set>
                                      <p:cBhvr override="childStyle">
                                        <p:cTn dur="1" fill="hold" display="0" masterRel="nextClick" afterEffect="1"/>
                                        <p:tgtEl>
                                          <p:spTgt spid="794854"/>
                                        </p:tgtEl>
                                        <p:attrNameLst>
                                          <p:attrName>style.visibility</p:attrName>
                                        </p:attrNameLst>
                                      </p:cBhvr>
                                      <p:to>
                                        <p:strVal val="hidden"/>
                                      </p:to>
                                    </p:set>
                                  </p:subTnLst>
                                </p:cTn>
                              </p:par>
                            </p:childTnLst>
                          </p:cTn>
                        </p:par>
                      </p:childTnLst>
                    </p:cTn>
                  </p:par>
                  <p:par>
                    <p:cTn id="296" fill="hold" nodeType="clickPar">
                      <p:stCondLst>
                        <p:cond delay="indefinite"/>
                      </p:stCondLst>
                      <p:childTnLst>
                        <p:par>
                          <p:cTn id="297" fill="hold" nodeType="withGroup">
                            <p:stCondLst>
                              <p:cond delay="0"/>
                            </p:stCondLst>
                            <p:childTnLst>
                              <p:par>
                                <p:cTn id="298" presetID="1" presetClass="entr" presetSubtype="0" fill="hold" grpId="0" nodeType="clickEffect">
                                  <p:stCondLst>
                                    <p:cond delay="0"/>
                                  </p:stCondLst>
                                  <p:childTnLst>
                                    <p:set>
                                      <p:cBhvr>
                                        <p:cTn id="299" dur="1" fill="hold">
                                          <p:stCondLst>
                                            <p:cond delay="499"/>
                                          </p:stCondLst>
                                        </p:cTn>
                                        <p:tgtEl>
                                          <p:spTgt spid="794855"/>
                                        </p:tgtEl>
                                        <p:attrNameLst>
                                          <p:attrName>style.visibility</p:attrName>
                                        </p:attrNameLst>
                                      </p:cBhvr>
                                      <p:to>
                                        <p:strVal val="visible"/>
                                      </p:to>
                                    </p:set>
                                  </p:childTnLst>
                                  <p:subTnLst>
                                    <p:set>
                                      <p:cBhvr override="childStyle">
                                        <p:cTn dur="1" fill="hold" display="0" masterRel="nextClick" afterEffect="1"/>
                                        <p:tgtEl>
                                          <p:spTgt spid="794855"/>
                                        </p:tgtEl>
                                        <p:attrNameLst>
                                          <p:attrName>style.visibility</p:attrName>
                                        </p:attrNameLst>
                                      </p:cBhvr>
                                      <p:to>
                                        <p:strVal val="hidden"/>
                                      </p:to>
                                    </p:set>
                                  </p:subTnLst>
                                </p:cTn>
                              </p:par>
                            </p:childTnLst>
                          </p:cTn>
                        </p:par>
                      </p:childTnLst>
                    </p:cTn>
                  </p:par>
                  <p:par>
                    <p:cTn id="300" fill="hold" nodeType="clickPar">
                      <p:stCondLst>
                        <p:cond delay="indefinite"/>
                      </p:stCondLst>
                      <p:childTnLst>
                        <p:par>
                          <p:cTn id="301" fill="hold" nodeType="withGroup">
                            <p:stCondLst>
                              <p:cond delay="0"/>
                            </p:stCondLst>
                            <p:childTnLst>
                              <p:par>
                                <p:cTn id="302" presetID="1" presetClass="entr" presetSubtype="0" fill="hold" grpId="0" nodeType="clickEffect">
                                  <p:stCondLst>
                                    <p:cond delay="0"/>
                                  </p:stCondLst>
                                  <p:childTnLst>
                                    <p:set>
                                      <p:cBhvr>
                                        <p:cTn id="303" dur="1" fill="hold">
                                          <p:stCondLst>
                                            <p:cond delay="0"/>
                                          </p:stCondLst>
                                        </p:cTn>
                                        <p:tgtEl>
                                          <p:spTgt spid="794859"/>
                                        </p:tgtEl>
                                        <p:attrNameLst>
                                          <p:attrName>style.visibility</p:attrName>
                                        </p:attrNameLst>
                                      </p:cBhvr>
                                      <p:to>
                                        <p:strVal val="visible"/>
                                      </p:to>
                                    </p:set>
                                  </p:childTnLst>
                                </p:cTn>
                              </p:par>
                            </p:childTnLst>
                          </p:cTn>
                        </p:par>
                        <p:par>
                          <p:cTn id="304" fill="hold" nodeType="afterGroup">
                            <p:stCondLst>
                              <p:cond delay="0"/>
                            </p:stCondLst>
                            <p:childTnLst>
                              <p:par>
                                <p:cTn id="305" presetID="1" presetClass="entr" presetSubtype="0" fill="hold" grpId="0" nodeType="afterEffect">
                                  <p:stCondLst>
                                    <p:cond delay="0"/>
                                  </p:stCondLst>
                                  <p:childTnLst>
                                    <p:set>
                                      <p:cBhvr>
                                        <p:cTn id="306" dur="1" fill="hold">
                                          <p:stCondLst>
                                            <p:cond delay="499"/>
                                          </p:stCondLst>
                                        </p:cTn>
                                        <p:tgtEl>
                                          <p:spTgt spid="794856"/>
                                        </p:tgtEl>
                                        <p:attrNameLst>
                                          <p:attrName>style.visibility</p:attrName>
                                        </p:attrNameLst>
                                      </p:cBhvr>
                                      <p:to>
                                        <p:strVal val="visible"/>
                                      </p:to>
                                    </p:set>
                                  </p:childTnLst>
                                  <p:subTnLst>
                                    <p:set>
                                      <p:cBhvr override="childStyle">
                                        <p:cTn dur="1" fill="hold" display="0" masterRel="nextClick" afterEffect="1"/>
                                        <p:tgtEl>
                                          <p:spTgt spid="794856"/>
                                        </p:tgtEl>
                                        <p:attrNameLst>
                                          <p:attrName>style.visibility</p:attrName>
                                        </p:attrNameLst>
                                      </p:cBhvr>
                                      <p:to>
                                        <p:strVal val="hidden"/>
                                      </p:to>
                                    </p:set>
                                  </p:subTnLst>
                                </p:cTn>
                              </p:par>
                            </p:childTnLst>
                          </p:cTn>
                        </p:par>
                      </p:childTnLst>
                    </p:cTn>
                  </p:par>
                  <p:par>
                    <p:cTn id="307" fill="hold" nodeType="clickPar">
                      <p:stCondLst>
                        <p:cond delay="indefinite"/>
                      </p:stCondLst>
                      <p:childTnLst>
                        <p:par>
                          <p:cTn id="308" fill="hold" nodeType="withGroup">
                            <p:stCondLst>
                              <p:cond delay="0"/>
                            </p:stCondLst>
                            <p:childTnLst>
                              <p:par>
                                <p:cTn id="309" presetID="1" presetClass="entr" presetSubtype="0" fill="hold" grpId="0" nodeType="clickEffect">
                                  <p:stCondLst>
                                    <p:cond delay="0"/>
                                  </p:stCondLst>
                                  <p:childTnLst>
                                    <p:set>
                                      <p:cBhvr>
                                        <p:cTn id="310" dur="1" fill="hold">
                                          <p:stCondLst>
                                            <p:cond delay="0"/>
                                          </p:stCondLst>
                                        </p:cTn>
                                        <p:tgtEl>
                                          <p:spTgt spid="794858"/>
                                        </p:tgtEl>
                                        <p:attrNameLst>
                                          <p:attrName>style.visibility</p:attrName>
                                        </p:attrNameLst>
                                      </p:cBhvr>
                                      <p:to>
                                        <p:strVal val="visible"/>
                                      </p:to>
                                    </p:set>
                                  </p:childTnLst>
                                </p:cTn>
                              </p:par>
                            </p:childTnLst>
                          </p:cTn>
                        </p:par>
                        <p:par>
                          <p:cTn id="311" fill="hold" nodeType="afterGroup">
                            <p:stCondLst>
                              <p:cond delay="0"/>
                            </p:stCondLst>
                            <p:childTnLst>
                              <p:par>
                                <p:cTn id="312" presetID="1" presetClass="entr" presetSubtype="0" fill="hold" grpId="0" nodeType="afterEffect">
                                  <p:stCondLst>
                                    <p:cond delay="0"/>
                                  </p:stCondLst>
                                  <p:childTnLst>
                                    <p:set>
                                      <p:cBhvr>
                                        <p:cTn id="313" dur="1" fill="hold">
                                          <p:stCondLst>
                                            <p:cond delay="499"/>
                                          </p:stCondLst>
                                        </p:cTn>
                                        <p:tgtEl>
                                          <p:spTgt spid="794857"/>
                                        </p:tgtEl>
                                        <p:attrNameLst>
                                          <p:attrName>style.visibility</p:attrName>
                                        </p:attrNameLst>
                                      </p:cBhvr>
                                      <p:to>
                                        <p:strVal val="visible"/>
                                      </p:to>
                                    </p:set>
                                  </p:childTnLst>
                                  <p:subTnLst>
                                    <p:set>
                                      <p:cBhvr override="childStyle">
                                        <p:cTn dur="1" fill="hold" display="0" masterRel="nextClick" afterEffect="1"/>
                                        <p:tgtEl>
                                          <p:spTgt spid="794857"/>
                                        </p:tgtEl>
                                        <p:attrNameLst>
                                          <p:attrName>style.visibility</p:attrName>
                                        </p:attrNameLst>
                                      </p:cBhvr>
                                      <p:to>
                                        <p:strVal val="hidden"/>
                                      </p:to>
                                    </p:set>
                                  </p:subTnLst>
                                </p:cTn>
                              </p:par>
                            </p:childTnLst>
                          </p:cTn>
                        </p:par>
                      </p:childTnLst>
                    </p:cTn>
                  </p:par>
                  <p:par>
                    <p:cTn id="314" fill="hold" nodeType="clickPar">
                      <p:stCondLst>
                        <p:cond delay="indefinite"/>
                      </p:stCondLst>
                      <p:childTnLst>
                        <p:par>
                          <p:cTn id="315" fill="hold" nodeType="withGroup">
                            <p:stCondLst>
                              <p:cond delay="0"/>
                            </p:stCondLst>
                            <p:childTnLst>
                              <p:par>
                                <p:cTn id="316" presetID="53" presetClass="exit" presetSubtype="0" fill="hold" nodeType="clickEffect">
                                  <p:stCondLst>
                                    <p:cond delay="0"/>
                                  </p:stCondLst>
                                  <p:childTnLst>
                                    <p:anim calcmode="lin" valueType="num">
                                      <p:cBhvr>
                                        <p:cTn id="317" dur="500"/>
                                        <p:tgtEl>
                                          <p:spTgt spid="794840"/>
                                        </p:tgtEl>
                                        <p:attrNameLst>
                                          <p:attrName>ppt_w</p:attrName>
                                        </p:attrNameLst>
                                      </p:cBhvr>
                                      <p:tavLst>
                                        <p:tav tm="0">
                                          <p:val>
                                            <p:strVal val="ppt_w"/>
                                          </p:val>
                                        </p:tav>
                                        <p:tav tm="100000">
                                          <p:val>
                                            <p:fltVal val="0"/>
                                          </p:val>
                                        </p:tav>
                                      </p:tavLst>
                                    </p:anim>
                                    <p:anim calcmode="lin" valueType="num">
                                      <p:cBhvr>
                                        <p:cTn id="318" dur="500"/>
                                        <p:tgtEl>
                                          <p:spTgt spid="794840"/>
                                        </p:tgtEl>
                                        <p:attrNameLst>
                                          <p:attrName>ppt_h</p:attrName>
                                        </p:attrNameLst>
                                      </p:cBhvr>
                                      <p:tavLst>
                                        <p:tav tm="0">
                                          <p:val>
                                            <p:strVal val="ppt_h"/>
                                          </p:val>
                                        </p:tav>
                                        <p:tav tm="100000">
                                          <p:val>
                                            <p:fltVal val="0"/>
                                          </p:val>
                                        </p:tav>
                                      </p:tavLst>
                                    </p:anim>
                                    <p:animEffect transition="out" filter="fade">
                                      <p:cBhvr>
                                        <p:cTn id="319" dur="500"/>
                                        <p:tgtEl>
                                          <p:spTgt spid="794840"/>
                                        </p:tgtEl>
                                      </p:cBhvr>
                                    </p:animEffect>
                                    <p:set>
                                      <p:cBhvr>
                                        <p:cTn id="320" dur="1" fill="hold">
                                          <p:stCondLst>
                                            <p:cond delay="499"/>
                                          </p:stCondLst>
                                        </p:cTn>
                                        <p:tgtEl>
                                          <p:spTgt spid="794840"/>
                                        </p:tgtEl>
                                        <p:attrNameLst>
                                          <p:attrName>style.visibility</p:attrName>
                                        </p:attrNameLst>
                                      </p:cBhvr>
                                      <p:to>
                                        <p:strVal val="hidden"/>
                                      </p:to>
                                    </p:set>
                                  </p:childTnLst>
                                </p:cTn>
                              </p:par>
                              <p:par>
                                <p:cTn id="321" presetID="1" presetClass="exit" presetSubtype="0" fill="hold" grpId="1" nodeType="withEffect">
                                  <p:stCondLst>
                                    <p:cond delay="0"/>
                                  </p:stCondLst>
                                  <p:childTnLst>
                                    <p:set>
                                      <p:cBhvr>
                                        <p:cTn id="322" dur="1" fill="hold">
                                          <p:stCondLst>
                                            <p:cond delay="0"/>
                                          </p:stCondLst>
                                        </p:cTn>
                                        <p:tgtEl>
                                          <p:spTgt spid="794858"/>
                                        </p:tgtEl>
                                        <p:attrNameLst>
                                          <p:attrName>style.visibility</p:attrName>
                                        </p:attrNameLst>
                                      </p:cBhvr>
                                      <p:to>
                                        <p:strVal val="hidden"/>
                                      </p:to>
                                    </p:set>
                                  </p:childTnLst>
                                </p:cTn>
                              </p:par>
                              <p:par>
                                <p:cTn id="323" presetID="1" presetClass="exit" presetSubtype="0" fill="hold" grpId="1" nodeType="withEffect">
                                  <p:stCondLst>
                                    <p:cond delay="0"/>
                                  </p:stCondLst>
                                  <p:childTnLst>
                                    <p:set>
                                      <p:cBhvr>
                                        <p:cTn id="324" dur="1" fill="hold">
                                          <p:stCondLst>
                                            <p:cond delay="0"/>
                                          </p:stCondLst>
                                        </p:cTn>
                                        <p:tgtEl>
                                          <p:spTgt spid="794859"/>
                                        </p:tgtEl>
                                        <p:attrNameLst>
                                          <p:attrName>style.visibility</p:attrName>
                                        </p:attrNameLst>
                                      </p:cBhvr>
                                      <p:to>
                                        <p:strVal val="hidden"/>
                                      </p:to>
                                    </p:set>
                                  </p:childTnLst>
                                </p:cTn>
                              </p:par>
                              <p:par>
                                <p:cTn id="325" presetID="1" presetClass="exit" presetSubtype="0" fill="hold" grpId="1" nodeType="withEffect">
                                  <p:stCondLst>
                                    <p:cond delay="0"/>
                                  </p:stCondLst>
                                  <p:childTnLst>
                                    <p:set>
                                      <p:cBhvr>
                                        <p:cTn id="326" dur="1" fill="hold">
                                          <p:stCondLst>
                                            <p:cond delay="0"/>
                                          </p:stCondLst>
                                        </p:cTn>
                                        <p:tgtEl>
                                          <p:spTgt spid="794860"/>
                                        </p:tgtEl>
                                        <p:attrNameLst>
                                          <p:attrName>style.visibility</p:attrName>
                                        </p:attrNameLst>
                                      </p:cBhvr>
                                      <p:to>
                                        <p:strVal val="hidden"/>
                                      </p:to>
                                    </p:set>
                                  </p:childTnLst>
                                </p:cTn>
                              </p:par>
                              <p:par>
                                <p:cTn id="327" presetID="1" presetClass="exit" presetSubtype="0" fill="hold" grpId="1" nodeType="withEffect">
                                  <p:stCondLst>
                                    <p:cond delay="0"/>
                                  </p:stCondLst>
                                  <p:childTnLst>
                                    <p:set>
                                      <p:cBhvr>
                                        <p:cTn id="328" dur="1" fill="hold">
                                          <p:stCondLst>
                                            <p:cond delay="0"/>
                                          </p:stCondLst>
                                        </p:cTn>
                                        <p:tgtEl>
                                          <p:spTgt spid="794753"/>
                                        </p:tgtEl>
                                        <p:attrNameLst>
                                          <p:attrName>style.visibility</p:attrName>
                                        </p:attrNameLst>
                                      </p:cBhvr>
                                      <p:to>
                                        <p:strVal val="hidden"/>
                                      </p:to>
                                    </p:set>
                                  </p:childTnLst>
                                </p:cTn>
                              </p:par>
                              <p:par>
                                <p:cTn id="329" presetID="1" presetClass="entr" presetSubtype="0" fill="hold" grpId="0" nodeType="withEffect">
                                  <p:stCondLst>
                                    <p:cond delay="0"/>
                                  </p:stCondLst>
                                  <p:childTnLst>
                                    <p:set>
                                      <p:cBhvr>
                                        <p:cTn id="330" dur="1" fill="hold">
                                          <p:stCondLst>
                                            <p:cond delay="0"/>
                                          </p:stCondLst>
                                        </p:cTn>
                                        <p:tgtEl>
                                          <p:spTgt spid="794821"/>
                                        </p:tgtEl>
                                        <p:attrNameLst>
                                          <p:attrName>style.visibility</p:attrName>
                                        </p:attrNameLst>
                                      </p:cBhvr>
                                      <p:to>
                                        <p:strVal val="visible"/>
                                      </p:to>
                                    </p:set>
                                  </p:childTnLst>
                                </p:cTn>
                              </p:par>
                              <p:par>
                                <p:cTn id="331" presetID="1" presetClass="entr" presetSubtype="0" fill="hold" grpId="4" nodeType="withEffect">
                                  <p:stCondLst>
                                    <p:cond delay="0"/>
                                  </p:stCondLst>
                                  <p:childTnLst>
                                    <p:set>
                                      <p:cBhvr>
                                        <p:cTn id="332" dur="1" fill="hold">
                                          <p:stCondLst>
                                            <p:cond delay="0"/>
                                          </p:stCondLst>
                                        </p:cTn>
                                        <p:tgtEl>
                                          <p:spTgt spid="794749"/>
                                        </p:tgtEl>
                                        <p:attrNameLst>
                                          <p:attrName>style.visibility</p:attrName>
                                        </p:attrNameLst>
                                      </p:cBhvr>
                                      <p:to>
                                        <p:strVal val="visible"/>
                                      </p:to>
                                    </p:set>
                                  </p:childTnLst>
                                  <p:subTnLst>
                                    <p:set>
                                      <p:cBhvr override="childStyle">
                                        <p:cTn dur="1" fill="hold" display="0" masterRel="nextClick" afterEffect="1"/>
                                        <p:tgtEl>
                                          <p:spTgt spid="794749"/>
                                        </p:tgtEl>
                                        <p:attrNameLst>
                                          <p:attrName>style.visibility</p:attrName>
                                        </p:attrNameLst>
                                      </p:cBhvr>
                                      <p:to>
                                        <p:strVal val="hidden"/>
                                      </p:to>
                                    </p:set>
                                  </p:subTnLst>
                                </p:cTn>
                              </p:par>
                            </p:childTnLst>
                          </p:cTn>
                        </p:par>
                      </p:childTnLst>
                    </p:cTn>
                  </p:par>
                  <p:par>
                    <p:cTn id="333" fill="hold" nodeType="clickPar">
                      <p:stCondLst>
                        <p:cond delay="indefinite"/>
                      </p:stCondLst>
                      <p:childTnLst>
                        <p:par>
                          <p:cTn id="334" fill="hold" nodeType="withGroup">
                            <p:stCondLst>
                              <p:cond delay="0"/>
                            </p:stCondLst>
                            <p:childTnLst>
                              <p:par>
                                <p:cTn id="335" presetID="1" presetClass="exit" presetSubtype="0" fill="hold" grpId="1" nodeType="clickEffect">
                                  <p:stCondLst>
                                    <p:cond delay="0"/>
                                  </p:stCondLst>
                                  <p:childTnLst>
                                    <p:set>
                                      <p:cBhvr>
                                        <p:cTn id="336" dur="1" fill="hold">
                                          <p:stCondLst>
                                            <p:cond delay="0"/>
                                          </p:stCondLst>
                                        </p:cTn>
                                        <p:tgtEl>
                                          <p:spTgt spid="794759"/>
                                        </p:tgtEl>
                                        <p:attrNameLst>
                                          <p:attrName>style.visibility</p:attrName>
                                        </p:attrNameLst>
                                      </p:cBhvr>
                                      <p:to>
                                        <p:strVal val="hidden"/>
                                      </p:to>
                                    </p:set>
                                  </p:childTnLst>
                                </p:cTn>
                              </p:par>
                              <p:par>
                                <p:cTn id="337" presetID="1" presetClass="entr" presetSubtype="0" fill="hold" grpId="0" nodeType="withEffect">
                                  <p:stCondLst>
                                    <p:cond delay="0"/>
                                  </p:stCondLst>
                                  <p:childTnLst>
                                    <p:set>
                                      <p:cBhvr>
                                        <p:cTn id="338" dur="1" fill="hold">
                                          <p:stCondLst>
                                            <p:cond delay="0"/>
                                          </p:stCondLst>
                                        </p:cTn>
                                        <p:tgtEl>
                                          <p:spTgt spid="794760"/>
                                        </p:tgtEl>
                                        <p:attrNameLst>
                                          <p:attrName>style.visibility</p:attrName>
                                        </p:attrNameLst>
                                      </p:cBhvr>
                                      <p:to>
                                        <p:strVal val="visible"/>
                                      </p:to>
                                    </p:set>
                                  </p:childTnLst>
                                </p:cTn>
                              </p:par>
                              <p:par>
                                <p:cTn id="339" presetID="1" presetClass="entr" presetSubtype="0" fill="hold" grpId="5" nodeType="withEffect">
                                  <p:stCondLst>
                                    <p:cond delay="0"/>
                                  </p:stCondLst>
                                  <p:childTnLst>
                                    <p:set>
                                      <p:cBhvr>
                                        <p:cTn id="340" dur="1" fill="hold">
                                          <p:stCondLst>
                                            <p:cond delay="0"/>
                                          </p:stCondLst>
                                        </p:cTn>
                                        <p:tgtEl>
                                          <p:spTgt spid="794742"/>
                                        </p:tgtEl>
                                        <p:attrNameLst>
                                          <p:attrName>style.visibility</p:attrName>
                                        </p:attrNameLst>
                                      </p:cBhvr>
                                      <p:to>
                                        <p:strVal val="visible"/>
                                      </p:to>
                                    </p:set>
                                  </p:childTnLst>
                                  <p:subTnLst>
                                    <p:set>
                                      <p:cBhvr override="childStyle">
                                        <p:cTn dur="1" fill="hold" display="0" masterRel="nextClick" afterEffect="1"/>
                                        <p:tgtEl>
                                          <p:spTgt spid="794742"/>
                                        </p:tgtEl>
                                        <p:attrNameLst>
                                          <p:attrName>style.visibility</p:attrName>
                                        </p:attrNameLst>
                                      </p:cBhvr>
                                      <p:to>
                                        <p:strVal val="hidden"/>
                                      </p:to>
                                    </p:set>
                                  </p:subTnLst>
                                </p:cTn>
                              </p:par>
                            </p:childTnLst>
                          </p:cTn>
                        </p:par>
                      </p:childTnLst>
                    </p:cTn>
                  </p:par>
                  <p:par>
                    <p:cTn id="341" fill="hold" nodeType="clickPar">
                      <p:stCondLst>
                        <p:cond delay="indefinite"/>
                      </p:stCondLst>
                      <p:childTnLst>
                        <p:par>
                          <p:cTn id="342" fill="hold" nodeType="withGroup">
                            <p:stCondLst>
                              <p:cond delay="0"/>
                            </p:stCondLst>
                            <p:childTnLst>
                              <p:par>
                                <p:cTn id="343" presetID="1" presetClass="entr" presetSubtype="0" fill="hold" grpId="5" nodeType="clickEffect">
                                  <p:stCondLst>
                                    <p:cond delay="0"/>
                                  </p:stCondLst>
                                  <p:childTnLst>
                                    <p:set>
                                      <p:cBhvr>
                                        <p:cTn id="344" dur="1" fill="hold">
                                          <p:stCondLst>
                                            <p:cond delay="0"/>
                                          </p:stCondLst>
                                        </p:cTn>
                                        <p:tgtEl>
                                          <p:spTgt spid="794743"/>
                                        </p:tgtEl>
                                        <p:attrNameLst>
                                          <p:attrName>style.visibility</p:attrName>
                                        </p:attrNameLst>
                                      </p:cBhvr>
                                      <p:to>
                                        <p:strVal val="visible"/>
                                      </p:to>
                                    </p:set>
                                  </p:childTnLst>
                                  <p:subTnLst>
                                    <p:set>
                                      <p:cBhvr override="childStyle">
                                        <p:cTn dur="1" fill="hold" display="0" masterRel="nextClick" afterEffect="1"/>
                                        <p:tgtEl>
                                          <p:spTgt spid="794743"/>
                                        </p:tgtEl>
                                        <p:attrNameLst>
                                          <p:attrName>style.visibility</p:attrName>
                                        </p:attrNameLst>
                                      </p:cBhvr>
                                      <p:to>
                                        <p:strVal val="hidden"/>
                                      </p:to>
                                    </p:set>
                                  </p:subTnLst>
                                </p:cTn>
                              </p:par>
                            </p:childTnLst>
                          </p:cTn>
                        </p:par>
                      </p:childTnLst>
                    </p:cTn>
                  </p:par>
                  <p:par>
                    <p:cTn id="345" fill="hold" nodeType="clickPar">
                      <p:stCondLst>
                        <p:cond delay="indefinite"/>
                      </p:stCondLst>
                      <p:childTnLst>
                        <p:par>
                          <p:cTn id="346" fill="hold" nodeType="withGroup">
                            <p:stCondLst>
                              <p:cond delay="0"/>
                            </p:stCondLst>
                            <p:childTnLst>
                              <p:par>
                                <p:cTn id="347" presetID="1" presetClass="exit" presetSubtype="0" fill="hold" grpId="1" nodeType="clickEffect">
                                  <p:stCondLst>
                                    <p:cond delay="0"/>
                                  </p:stCondLst>
                                  <p:childTnLst>
                                    <p:set>
                                      <p:cBhvr>
                                        <p:cTn id="348" dur="1" fill="hold">
                                          <p:stCondLst>
                                            <p:cond delay="0"/>
                                          </p:stCondLst>
                                        </p:cTn>
                                        <p:tgtEl>
                                          <p:spTgt spid="794821"/>
                                        </p:tgtEl>
                                        <p:attrNameLst>
                                          <p:attrName>style.visibility</p:attrName>
                                        </p:attrNameLst>
                                      </p:cBhvr>
                                      <p:to>
                                        <p:strVal val="hidden"/>
                                      </p:to>
                                    </p:set>
                                  </p:childTnLst>
                                </p:cTn>
                              </p:par>
                              <p:par>
                                <p:cTn id="349" presetID="1" presetClass="entr" presetSubtype="0" fill="hold" nodeType="withEffect">
                                  <p:stCondLst>
                                    <p:cond delay="0"/>
                                  </p:stCondLst>
                                  <p:childTnLst>
                                    <p:set>
                                      <p:cBhvr>
                                        <p:cTn id="350" dur="1" fill="hold">
                                          <p:stCondLst>
                                            <p:cond delay="0"/>
                                          </p:stCondLst>
                                        </p:cTn>
                                        <p:tgtEl>
                                          <p:spTgt spid="794788"/>
                                        </p:tgtEl>
                                        <p:attrNameLst>
                                          <p:attrName>style.visibility</p:attrName>
                                        </p:attrNameLst>
                                      </p:cBhvr>
                                      <p:to>
                                        <p:strVal val="visible"/>
                                      </p:to>
                                    </p:set>
                                  </p:childTnLst>
                                </p:cTn>
                              </p:par>
                              <p:par>
                                <p:cTn id="351" presetID="1" presetClass="entr" presetSubtype="0" fill="hold" grpId="5" nodeType="withEffect">
                                  <p:stCondLst>
                                    <p:cond delay="0"/>
                                  </p:stCondLst>
                                  <p:childTnLst>
                                    <p:set>
                                      <p:cBhvr>
                                        <p:cTn id="352" dur="1" fill="hold">
                                          <p:stCondLst>
                                            <p:cond delay="0"/>
                                          </p:stCondLst>
                                        </p:cTn>
                                        <p:tgtEl>
                                          <p:spTgt spid="794744"/>
                                        </p:tgtEl>
                                        <p:attrNameLst>
                                          <p:attrName>style.visibility</p:attrName>
                                        </p:attrNameLst>
                                      </p:cBhvr>
                                      <p:to>
                                        <p:strVal val="visible"/>
                                      </p:to>
                                    </p:set>
                                  </p:childTnLst>
                                  <p:subTnLst>
                                    <p:set>
                                      <p:cBhvr override="childStyle">
                                        <p:cTn dur="1" fill="hold" display="0" masterRel="nextClick" afterEffect="1"/>
                                        <p:tgtEl>
                                          <p:spTgt spid="794744"/>
                                        </p:tgtEl>
                                        <p:attrNameLst>
                                          <p:attrName>style.visibility</p:attrName>
                                        </p:attrNameLst>
                                      </p:cBhvr>
                                      <p:to>
                                        <p:strVal val="hidden"/>
                                      </p:to>
                                    </p:set>
                                  </p:subTnLst>
                                </p:cTn>
                              </p:par>
                            </p:childTnLst>
                          </p:cTn>
                        </p:par>
                      </p:childTnLst>
                    </p:cTn>
                  </p:par>
                  <p:par>
                    <p:cTn id="353" fill="hold" nodeType="clickPar">
                      <p:stCondLst>
                        <p:cond delay="indefinite"/>
                      </p:stCondLst>
                      <p:childTnLst>
                        <p:par>
                          <p:cTn id="354" fill="hold" nodeType="withGroup">
                            <p:stCondLst>
                              <p:cond delay="0"/>
                            </p:stCondLst>
                            <p:childTnLst>
                              <p:par>
                                <p:cTn id="355" presetID="1" presetClass="entr" presetSubtype="0" fill="hold" grpId="5" nodeType="clickEffect">
                                  <p:stCondLst>
                                    <p:cond delay="0"/>
                                  </p:stCondLst>
                                  <p:childTnLst>
                                    <p:set>
                                      <p:cBhvr>
                                        <p:cTn id="356" dur="1" fill="hold">
                                          <p:stCondLst>
                                            <p:cond delay="0"/>
                                          </p:stCondLst>
                                        </p:cTn>
                                        <p:tgtEl>
                                          <p:spTgt spid="794749"/>
                                        </p:tgtEl>
                                        <p:attrNameLst>
                                          <p:attrName>style.visibility</p:attrName>
                                        </p:attrNameLst>
                                      </p:cBhvr>
                                      <p:to>
                                        <p:strVal val="visible"/>
                                      </p:to>
                                    </p:set>
                                  </p:childTnLst>
                                  <p:subTnLst>
                                    <p:set>
                                      <p:cBhvr override="childStyle">
                                        <p:cTn dur="1" fill="hold" display="0" masterRel="nextClick" afterEffect="1"/>
                                        <p:tgtEl>
                                          <p:spTgt spid="794749"/>
                                        </p:tgtEl>
                                        <p:attrNameLst>
                                          <p:attrName>style.visibility</p:attrName>
                                        </p:attrNameLst>
                                      </p:cBhvr>
                                      <p:to>
                                        <p:strVal val="hidden"/>
                                      </p:to>
                                    </p:set>
                                  </p:subTnLst>
                                </p:cTn>
                              </p:par>
                            </p:childTnLst>
                          </p:cTn>
                        </p:par>
                      </p:childTnLst>
                    </p:cTn>
                  </p:par>
                  <p:par>
                    <p:cTn id="357" fill="hold" nodeType="clickPar">
                      <p:stCondLst>
                        <p:cond delay="indefinite"/>
                      </p:stCondLst>
                      <p:childTnLst>
                        <p:par>
                          <p:cTn id="358" fill="hold" nodeType="withGroup">
                            <p:stCondLst>
                              <p:cond delay="0"/>
                            </p:stCondLst>
                            <p:childTnLst>
                              <p:par>
                                <p:cTn id="359" presetID="1" presetClass="exit" presetSubtype="0" fill="hold" grpId="1" nodeType="clickEffect">
                                  <p:stCondLst>
                                    <p:cond delay="0"/>
                                  </p:stCondLst>
                                  <p:childTnLst>
                                    <p:set>
                                      <p:cBhvr>
                                        <p:cTn id="360" dur="1" fill="hold">
                                          <p:stCondLst>
                                            <p:cond delay="0"/>
                                          </p:stCondLst>
                                        </p:cTn>
                                        <p:tgtEl>
                                          <p:spTgt spid="794760"/>
                                        </p:tgtEl>
                                        <p:attrNameLst>
                                          <p:attrName>style.visibility</p:attrName>
                                        </p:attrNameLst>
                                      </p:cBhvr>
                                      <p:to>
                                        <p:strVal val="hidden"/>
                                      </p:to>
                                    </p:set>
                                  </p:childTnLst>
                                </p:cTn>
                              </p:par>
                              <p:par>
                                <p:cTn id="361" presetID="1" presetClass="entr" presetSubtype="0" fill="hold" grpId="0" nodeType="withEffect">
                                  <p:stCondLst>
                                    <p:cond delay="0"/>
                                  </p:stCondLst>
                                  <p:childTnLst>
                                    <p:set>
                                      <p:cBhvr>
                                        <p:cTn id="362" dur="1" fill="hold">
                                          <p:stCondLst>
                                            <p:cond delay="0"/>
                                          </p:stCondLst>
                                        </p:cTn>
                                        <p:tgtEl>
                                          <p:spTgt spid="794761"/>
                                        </p:tgtEl>
                                        <p:attrNameLst>
                                          <p:attrName>style.visibility</p:attrName>
                                        </p:attrNameLst>
                                      </p:cBhvr>
                                      <p:to>
                                        <p:strVal val="visible"/>
                                      </p:to>
                                    </p:set>
                                  </p:childTnLst>
                                </p:cTn>
                              </p:par>
                              <p:par>
                                <p:cTn id="363" presetID="1" presetClass="entr" presetSubtype="0" fill="hold" grpId="6" nodeType="withEffect">
                                  <p:stCondLst>
                                    <p:cond delay="0"/>
                                  </p:stCondLst>
                                  <p:childTnLst>
                                    <p:set>
                                      <p:cBhvr>
                                        <p:cTn id="364" dur="1" fill="hold">
                                          <p:stCondLst>
                                            <p:cond delay="0"/>
                                          </p:stCondLst>
                                        </p:cTn>
                                        <p:tgtEl>
                                          <p:spTgt spid="794742"/>
                                        </p:tgtEl>
                                        <p:attrNameLst>
                                          <p:attrName>style.visibility</p:attrName>
                                        </p:attrNameLst>
                                      </p:cBhvr>
                                      <p:to>
                                        <p:strVal val="visible"/>
                                      </p:to>
                                    </p:set>
                                  </p:childTnLst>
                                  <p:subTnLst>
                                    <p:set>
                                      <p:cBhvr override="childStyle">
                                        <p:cTn dur="1" fill="hold" display="0" masterRel="nextClick" afterEffect="1"/>
                                        <p:tgtEl>
                                          <p:spTgt spid="794742"/>
                                        </p:tgtEl>
                                        <p:attrNameLst>
                                          <p:attrName>style.visibility</p:attrName>
                                        </p:attrNameLst>
                                      </p:cBhvr>
                                      <p:to>
                                        <p:strVal val="hidden"/>
                                      </p:to>
                                    </p:set>
                                  </p:subTnLst>
                                </p:cTn>
                              </p:par>
                            </p:childTnLst>
                          </p:cTn>
                        </p:par>
                      </p:childTnLst>
                    </p:cTn>
                  </p:par>
                  <p:par>
                    <p:cTn id="365" fill="hold" nodeType="clickPar">
                      <p:stCondLst>
                        <p:cond delay="indefinite"/>
                      </p:stCondLst>
                      <p:childTnLst>
                        <p:par>
                          <p:cTn id="366" fill="hold" nodeType="withGroup">
                            <p:stCondLst>
                              <p:cond delay="0"/>
                            </p:stCondLst>
                            <p:childTnLst>
                              <p:par>
                                <p:cTn id="367" presetID="1" presetClass="entr" presetSubtype="0" fill="hold" grpId="6" nodeType="clickEffect">
                                  <p:stCondLst>
                                    <p:cond delay="0"/>
                                  </p:stCondLst>
                                  <p:childTnLst>
                                    <p:set>
                                      <p:cBhvr>
                                        <p:cTn id="368" dur="1" fill="hold">
                                          <p:stCondLst>
                                            <p:cond delay="0"/>
                                          </p:stCondLst>
                                        </p:cTn>
                                        <p:tgtEl>
                                          <p:spTgt spid="794743"/>
                                        </p:tgtEl>
                                        <p:attrNameLst>
                                          <p:attrName>style.visibility</p:attrName>
                                        </p:attrNameLst>
                                      </p:cBhvr>
                                      <p:to>
                                        <p:strVal val="visible"/>
                                      </p:to>
                                    </p:set>
                                  </p:childTnLst>
                                  <p:subTnLst>
                                    <p:set>
                                      <p:cBhvr override="childStyle">
                                        <p:cTn dur="1" fill="hold" display="0" masterRel="nextClick" afterEffect="1"/>
                                        <p:tgtEl>
                                          <p:spTgt spid="794743"/>
                                        </p:tgtEl>
                                        <p:attrNameLst>
                                          <p:attrName>style.visibility</p:attrName>
                                        </p:attrNameLst>
                                      </p:cBhvr>
                                      <p:to>
                                        <p:strVal val="hidden"/>
                                      </p:to>
                                    </p:set>
                                  </p:subTnLst>
                                </p:cTn>
                              </p:par>
                            </p:childTnLst>
                          </p:cTn>
                        </p:par>
                      </p:childTnLst>
                    </p:cTn>
                  </p:par>
                  <p:par>
                    <p:cTn id="369" fill="hold" nodeType="clickPar">
                      <p:stCondLst>
                        <p:cond delay="indefinite"/>
                      </p:stCondLst>
                      <p:childTnLst>
                        <p:par>
                          <p:cTn id="370" fill="hold" nodeType="withGroup">
                            <p:stCondLst>
                              <p:cond delay="0"/>
                            </p:stCondLst>
                            <p:childTnLst>
                              <p:par>
                                <p:cTn id="371" presetID="1" presetClass="entr" presetSubtype="0" fill="hold" grpId="0" nodeType="clickEffect">
                                  <p:stCondLst>
                                    <p:cond delay="0"/>
                                  </p:stCondLst>
                                  <p:childTnLst>
                                    <p:set>
                                      <p:cBhvr>
                                        <p:cTn id="372" dur="1" fill="hold">
                                          <p:stCondLst>
                                            <p:cond delay="0"/>
                                          </p:stCondLst>
                                        </p:cTn>
                                        <p:tgtEl>
                                          <p:spTgt spid="794755"/>
                                        </p:tgtEl>
                                        <p:attrNameLst>
                                          <p:attrName>style.visibility</p:attrName>
                                        </p:attrNameLst>
                                      </p:cBhvr>
                                      <p:to>
                                        <p:strVal val="visible"/>
                                      </p:to>
                                    </p:set>
                                  </p:childTnLst>
                                </p:cTn>
                              </p:par>
                              <p:par>
                                <p:cTn id="373" presetID="1" presetClass="entr" presetSubtype="0" fill="hold" nodeType="withEffect">
                                  <p:stCondLst>
                                    <p:cond delay="0"/>
                                  </p:stCondLst>
                                  <p:childTnLst>
                                    <p:set>
                                      <p:cBhvr>
                                        <p:cTn id="374" dur="1" fill="hold">
                                          <p:stCondLst>
                                            <p:cond delay="0"/>
                                          </p:stCondLst>
                                        </p:cTn>
                                        <p:tgtEl>
                                          <p:spTgt spid="794792"/>
                                        </p:tgtEl>
                                        <p:attrNameLst>
                                          <p:attrName>style.visibility</p:attrName>
                                        </p:attrNameLst>
                                      </p:cBhvr>
                                      <p:to>
                                        <p:strVal val="visible"/>
                                      </p:to>
                                    </p:set>
                                  </p:childTnLst>
                                </p:cTn>
                              </p:par>
                              <p:par>
                                <p:cTn id="375" presetID="1" presetClass="entr" presetSubtype="0" fill="hold" grpId="6" nodeType="withEffect">
                                  <p:stCondLst>
                                    <p:cond delay="0"/>
                                  </p:stCondLst>
                                  <p:childTnLst>
                                    <p:set>
                                      <p:cBhvr>
                                        <p:cTn id="376" dur="1" fill="hold">
                                          <p:stCondLst>
                                            <p:cond delay="0"/>
                                          </p:stCondLst>
                                        </p:cTn>
                                        <p:tgtEl>
                                          <p:spTgt spid="794744"/>
                                        </p:tgtEl>
                                        <p:attrNameLst>
                                          <p:attrName>style.visibility</p:attrName>
                                        </p:attrNameLst>
                                      </p:cBhvr>
                                      <p:to>
                                        <p:strVal val="visible"/>
                                      </p:to>
                                    </p:set>
                                  </p:childTnLst>
                                  <p:subTnLst>
                                    <p:set>
                                      <p:cBhvr override="childStyle">
                                        <p:cTn dur="1" fill="hold" display="0" masterRel="nextClick" afterEffect="1"/>
                                        <p:tgtEl>
                                          <p:spTgt spid="794744"/>
                                        </p:tgtEl>
                                        <p:attrNameLst>
                                          <p:attrName>style.visibility</p:attrName>
                                        </p:attrNameLst>
                                      </p:cBhvr>
                                      <p:to>
                                        <p:strVal val="hidden"/>
                                      </p:to>
                                    </p:set>
                                  </p:subTnLst>
                                </p:cTn>
                              </p:par>
                            </p:childTnLst>
                          </p:cTn>
                        </p:par>
                      </p:childTnLst>
                    </p:cTn>
                  </p:par>
                  <p:par>
                    <p:cTn id="377" fill="hold" nodeType="clickPar">
                      <p:stCondLst>
                        <p:cond delay="indefinite"/>
                      </p:stCondLst>
                      <p:childTnLst>
                        <p:par>
                          <p:cTn id="378" fill="hold" nodeType="withGroup">
                            <p:stCondLst>
                              <p:cond delay="0"/>
                            </p:stCondLst>
                            <p:childTnLst>
                              <p:par>
                                <p:cTn id="379" presetID="1" presetClass="entr" presetSubtype="0" fill="hold" grpId="3" nodeType="clickEffect">
                                  <p:stCondLst>
                                    <p:cond delay="0"/>
                                  </p:stCondLst>
                                  <p:childTnLst>
                                    <p:set>
                                      <p:cBhvr>
                                        <p:cTn id="380" dur="1" fill="hold">
                                          <p:stCondLst>
                                            <p:cond delay="0"/>
                                          </p:stCondLst>
                                        </p:cTn>
                                        <p:tgtEl>
                                          <p:spTgt spid="794747"/>
                                        </p:tgtEl>
                                        <p:attrNameLst>
                                          <p:attrName>style.visibility</p:attrName>
                                        </p:attrNameLst>
                                      </p:cBhvr>
                                      <p:to>
                                        <p:strVal val="visible"/>
                                      </p:to>
                                    </p:set>
                                  </p:childTnLst>
                                  <p:subTnLst>
                                    <p:set>
                                      <p:cBhvr override="childStyle">
                                        <p:cTn dur="1" fill="hold" display="0" masterRel="nextClick" afterEffect="1"/>
                                        <p:tgtEl>
                                          <p:spTgt spid="794747"/>
                                        </p:tgtEl>
                                        <p:attrNameLst>
                                          <p:attrName>style.visibility</p:attrName>
                                        </p:attrNameLst>
                                      </p:cBhvr>
                                      <p:to>
                                        <p:strVal val="hidden"/>
                                      </p:to>
                                    </p:set>
                                  </p:subTnLst>
                                </p:cTn>
                              </p:par>
                            </p:childTnLst>
                          </p:cTn>
                        </p:par>
                      </p:childTnLst>
                    </p:cTn>
                  </p:par>
                  <p:par>
                    <p:cTn id="381" fill="hold" nodeType="clickPar">
                      <p:stCondLst>
                        <p:cond delay="indefinite"/>
                      </p:stCondLst>
                      <p:childTnLst>
                        <p:par>
                          <p:cTn id="382" fill="hold" nodeType="withGroup">
                            <p:stCondLst>
                              <p:cond delay="0"/>
                            </p:stCondLst>
                            <p:childTnLst>
                              <p:par>
                                <p:cTn id="383" presetID="1" presetClass="entr" presetSubtype="0" fill="hold" grpId="3" nodeType="clickEffect">
                                  <p:stCondLst>
                                    <p:cond delay="0"/>
                                  </p:stCondLst>
                                  <p:childTnLst>
                                    <p:set>
                                      <p:cBhvr>
                                        <p:cTn id="384" dur="1" fill="hold">
                                          <p:stCondLst>
                                            <p:cond delay="0"/>
                                          </p:stCondLst>
                                        </p:cTn>
                                        <p:tgtEl>
                                          <p:spTgt spid="794748"/>
                                        </p:tgtEl>
                                        <p:attrNameLst>
                                          <p:attrName>style.visibility</p:attrName>
                                        </p:attrNameLst>
                                      </p:cBhvr>
                                      <p:to>
                                        <p:strVal val="visible"/>
                                      </p:to>
                                    </p:set>
                                  </p:childTnLst>
                                  <p:subTnLst>
                                    <p:set>
                                      <p:cBhvr override="childStyle">
                                        <p:cTn dur="1" fill="hold" display="0" masterRel="nextClick" afterEffect="1"/>
                                        <p:tgtEl>
                                          <p:spTgt spid="794748"/>
                                        </p:tgtEl>
                                        <p:attrNameLst>
                                          <p:attrName>style.visibility</p:attrName>
                                        </p:attrNameLst>
                                      </p:cBhvr>
                                      <p:to>
                                        <p:strVal val="hidden"/>
                                      </p:to>
                                    </p:set>
                                  </p:subTnLst>
                                </p:cTn>
                              </p:par>
                            </p:childTnLst>
                          </p:cTn>
                        </p:par>
                      </p:childTnLst>
                    </p:cTn>
                  </p:par>
                  <p:par>
                    <p:cTn id="385" fill="hold" nodeType="clickPar">
                      <p:stCondLst>
                        <p:cond delay="indefinite"/>
                      </p:stCondLst>
                      <p:childTnLst>
                        <p:par>
                          <p:cTn id="386" fill="hold" nodeType="withGroup">
                            <p:stCondLst>
                              <p:cond delay="0"/>
                            </p:stCondLst>
                            <p:childTnLst>
                              <p:par>
                                <p:cTn id="387" presetID="2" presetClass="entr" presetSubtype="6" fill="hold" nodeType="clickEffect">
                                  <p:stCondLst>
                                    <p:cond delay="0"/>
                                  </p:stCondLst>
                                  <p:childTnLst>
                                    <p:set>
                                      <p:cBhvr>
                                        <p:cTn id="388" dur="1" fill="hold">
                                          <p:stCondLst>
                                            <p:cond delay="0"/>
                                          </p:stCondLst>
                                        </p:cTn>
                                        <p:tgtEl>
                                          <p:spTgt spid="794861"/>
                                        </p:tgtEl>
                                        <p:attrNameLst>
                                          <p:attrName>style.visibility</p:attrName>
                                        </p:attrNameLst>
                                      </p:cBhvr>
                                      <p:to>
                                        <p:strVal val="visible"/>
                                      </p:to>
                                    </p:set>
                                    <p:anim calcmode="lin" valueType="num">
                                      <p:cBhvr additive="base">
                                        <p:cTn id="389" dur="500" fill="hold"/>
                                        <p:tgtEl>
                                          <p:spTgt spid="794861"/>
                                        </p:tgtEl>
                                        <p:attrNameLst>
                                          <p:attrName>ppt_x</p:attrName>
                                        </p:attrNameLst>
                                      </p:cBhvr>
                                      <p:tavLst>
                                        <p:tav tm="0">
                                          <p:val>
                                            <p:strVal val="1+#ppt_w/2"/>
                                          </p:val>
                                        </p:tav>
                                        <p:tav tm="100000">
                                          <p:val>
                                            <p:strVal val="#ppt_x"/>
                                          </p:val>
                                        </p:tav>
                                      </p:tavLst>
                                    </p:anim>
                                    <p:anim calcmode="lin" valueType="num">
                                      <p:cBhvr additive="base">
                                        <p:cTn id="390" dur="500" fill="hold"/>
                                        <p:tgtEl>
                                          <p:spTgt spid="794861"/>
                                        </p:tgtEl>
                                        <p:attrNameLst>
                                          <p:attrName>ppt_y</p:attrName>
                                        </p:attrNameLst>
                                      </p:cBhvr>
                                      <p:tavLst>
                                        <p:tav tm="0">
                                          <p:val>
                                            <p:strVal val="1+#ppt_h/2"/>
                                          </p:val>
                                        </p:tav>
                                        <p:tav tm="100000">
                                          <p:val>
                                            <p:strVal val="#ppt_y"/>
                                          </p:val>
                                        </p:tav>
                                      </p:tavLst>
                                    </p:anim>
                                  </p:childTnLst>
                                </p:cTn>
                              </p:par>
                            </p:childTnLst>
                          </p:cTn>
                        </p:par>
                        <p:par>
                          <p:cTn id="391" fill="hold" nodeType="afterGroup">
                            <p:stCondLst>
                              <p:cond delay="500"/>
                            </p:stCondLst>
                            <p:childTnLst>
                              <p:par>
                                <p:cTn id="392" presetID="1" presetClass="entr" presetSubtype="0" fill="hold" grpId="0" nodeType="afterEffect">
                                  <p:stCondLst>
                                    <p:cond delay="0"/>
                                  </p:stCondLst>
                                  <p:childTnLst>
                                    <p:set>
                                      <p:cBhvr>
                                        <p:cTn id="393" dur="1" fill="hold">
                                          <p:stCondLst>
                                            <p:cond delay="499"/>
                                          </p:stCondLst>
                                        </p:cTn>
                                        <p:tgtEl>
                                          <p:spTgt spid="794873"/>
                                        </p:tgtEl>
                                        <p:attrNameLst>
                                          <p:attrName>style.visibility</p:attrName>
                                        </p:attrNameLst>
                                      </p:cBhvr>
                                      <p:to>
                                        <p:strVal val="visible"/>
                                      </p:to>
                                    </p:set>
                                  </p:childTnLst>
                                  <p:subTnLst>
                                    <p:set>
                                      <p:cBhvr override="childStyle">
                                        <p:cTn dur="1" fill="hold" display="0" masterRel="nextClick" afterEffect="1"/>
                                        <p:tgtEl>
                                          <p:spTgt spid="794873"/>
                                        </p:tgtEl>
                                        <p:attrNameLst>
                                          <p:attrName>style.visibility</p:attrName>
                                        </p:attrNameLst>
                                      </p:cBhvr>
                                      <p:to>
                                        <p:strVal val="hidden"/>
                                      </p:to>
                                    </p:set>
                                  </p:subTnLst>
                                </p:cTn>
                              </p:par>
                            </p:childTnLst>
                          </p:cTn>
                        </p:par>
                      </p:childTnLst>
                    </p:cTn>
                  </p:par>
                  <p:par>
                    <p:cTn id="394" fill="hold" nodeType="clickPar">
                      <p:stCondLst>
                        <p:cond delay="indefinite"/>
                      </p:stCondLst>
                      <p:childTnLst>
                        <p:par>
                          <p:cTn id="395" fill="hold" nodeType="withGroup">
                            <p:stCondLst>
                              <p:cond delay="0"/>
                            </p:stCondLst>
                            <p:childTnLst>
                              <p:par>
                                <p:cTn id="396" presetID="1" presetClass="entr" presetSubtype="0" fill="hold" grpId="0" nodeType="clickEffect">
                                  <p:stCondLst>
                                    <p:cond delay="0"/>
                                  </p:stCondLst>
                                  <p:childTnLst>
                                    <p:set>
                                      <p:cBhvr>
                                        <p:cTn id="397" dur="1" fill="hold">
                                          <p:stCondLst>
                                            <p:cond delay="0"/>
                                          </p:stCondLst>
                                        </p:cTn>
                                        <p:tgtEl>
                                          <p:spTgt spid="794881"/>
                                        </p:tgtEl>
                                        <p:attrNameLst>
                                          <p:attrName>style.visibility</p:attrName>
                                        </p:attrNameLst>
                                      </p:cBhvr>
                                      <p:to>
                                        <p:strVal val="visible"/>
                                      </p:to>
                                    </p:set>
                                  </p:childTnLst>
                                </p:cTn>
                              </p:par>
                              <p:par>
                                <p:cTn id="398" presetID="1" presetClass="entr" presetSubtype="0" fill="hold" grpId="0" nodeType="withEffect">
                                  <p:stCondLst>
                                    <p:cond delay="0"/>
                                  </p:stCondLst>
                                  <p:childTnLst>
                                    <p:set>
                                      <p:cBhvr>
                                        <p:cTn id="399" dur="1" fill="hold">
                                          <p:stCondLst>
                                            <p:cond delay="499"/>
                                          </p:stCondLst>
                                        </p:cTn>
                                        <p:tgtEl>
                                          <p:spTgt spid="794874"/>
                                        </p:tgtEl>
                                        <p:attrNameLst>
                                          <p:attrName>style.visibility</p:attrName>
                                        </p:attrNameLst>
                                      </p:cBhvr>
                                      <p:to>
                                        <p:strVal val="visible"/>
                                      </p:to>
                                    </p:set>
                                  </p:childTnLst>
                                  <p:subTnLst>
                                    <p:set>
                                      <p:cBhvr override="childStyle">
                                        <p:cTn dur="1" fill="hold" display="0" masterRel="nextClick" afterEffect="1"/>
                                        <p:tgtEl>
                                          <p:spTgt spid="794874"/>
                                        </p:tgtEl>
                                        <p:attrNameLst>
                                          <p:attrName>style.visibility</p:attrName>
                                        </p:attrNameLst>
                                      </p:cBhvr>
                                      <p:to>
                                        <p:strVal val="hidden"/>
                                      </p:to>
                                    </p:set>
                                  </p:subTnLst>
                                </p:cTn>
                              </p:par>
                            </p:childTnLst>
                          </p:cTn>
                        </p:par>
                      </p:childTnLst>
                    </p:cTn>
                  </p:par>
                  <p:par>
                    <p:cTn id="400" fill="hold" nodeType="clickPar">
                      <p:stCondLst>
                        <p:cond delay="indefinite"/>
                      </p:stCondLst>
                      <p:childTnLst>
                        <p:par>
                          <p:cTn id="401" fill="hold" nodeType="withGroup">
                            <p:stCondLst>
                              <p:cond delay="0"/>
                            </p:stCondLst>
                            <p:childTnLst>
                              <p:par>
                                <p:cTn id="402" presetID="1" presetClass="entr" presetSubtype="0" fill="hold" grpId="0" nodeType="clickEffect">
                                  <p:stCondLst>
                                    <p:cond delay="0"/>
                                  </p:stCondLst>
                                  <p:childTnLst>
                                    <p:set>
                                      <p:cBhvr>
                                        <p:cTn id="403" dur="1" fill="hold">
                                          <p:stCondLst>
                                            <p:cond delay="499"/>
                                          </p:stCondLst>
                                        </p:cTn>
                                        <p:tgtEl>
                                          <p:spTgt spid="794875"/>
                                        </p:tgtEl>
                                        <p:attrNameLst>
                                          <p:attrName>style.visibility</p:attrName>
                                        </p:attrNameLst>
                                      </p:cBhvr>
                                      <p:to>
                                        <p:strVal val="visible"/>
                                      </p:to>
                                    </p:set>
                                  </p:childTnLst>
                                  <p:subTnLst>
                                    <p:set>
                                      <p:cBhvr override="childStyle">
                                        <p:cTn dur="1" fill="hold" display="0" masterRel="nextClick" afterEffect="1"/>
                                        <p:tgtEl>
                                          <p:spTgt spid="794875"/>
                                        </p:tgtEl>
                                        <p:attrNameLst>
                                          <p:attrName>style.visibility</p:attrName>
                                        </p:attrNameLst>
                                      </p:cBhvr>
                                      <p:to>
                                        <p:strVal val="hidden"/>
                                      </p:to>
                                    </p:set>
                                  </p:subTnLst>
                                </p:cTn>
                              </p:par>
                            </p:childTnLst>
                          </p:cTn>
                        </p:par>
                      </p:childTnLst>
                    </p:cTn>
                  </p:par>
                  <p:par>
                    <p:cTn id="404" fill="hold" nodeType="clickPar">
                      <p:stCondLst>
                        <p:cond delay="indefinite"/>
                      </p:stCondLst>
                      <p:childTnLst>
                        <p:par>
                          <p:cTn id="405" fill="hold" nodeType="withGroup">
                            <p:stCondLst>
                              <p:cond delay="0"/>
                            </p:stCondLst>
                            <p:childTnLst>
                              <p:par>
                                <p:cTn id="406" presetID="1" presetClass="entr" presetSubtype="0" fill="hold" grpId="0" nodeType="clickEffect">
                                  <p:stCondLst>
                                    <p:cond delay="0"/>
                                  </p:stCondLst>
                                  <p:childTnLst>
                                    <p:set>
                                      <p:cBhvr>
                                        <p:cTn id="407" dur="1" fill="hold">
                                          <p:stCondLst>
                                            <p:cond delay="499"/>
                                          </p:stCondLst>
                                        </p:cTn>
                                        <p:tgtEl>
                                          <p:spTgt spid="794876"/>
                                        </p:tgtEl>
                                        <p:attrNameLst>
                                          <p:attrName>style.visibility</p:attrName>
                                        </p:attrNameLst>
                                      </p:cBhvr>
                                      <p:to>
                                        <p:strVal val="visible"/>
                                      </p:to>
                                    </p:set>
                                  </p:childTnLst>
                                  <p:subTnLst>
                                    <p:set>
                                      <p:cBhvr override="childStyle">
                                        <p:cTn dur="1" fill="hold" display="0" masterRel="nextClick" afterEffect="1"/>
                                        <p:tgtEl>
                                          <p:spTgt spid="794876"/>
                                        </p:tgtEl>
                                        <p:attrNameLst>
                                          <p:attrName>style.visibility</p:attrName>
                                        </p:attrNameLst>
                                      </p:cBhvr>
                                      <p:to>
                                        <p:strVal val="hidden"/>
                                      </p:to>
                                    </p:set>
                                  </p:subTnLst>
                                </p:cTn>
                              </p:par>
                            </p:childTnLst>
                          </p:cTn>
                        </p:par>
                      </p:childTnLst>
                    </p:cTn>
                  </p:par>
                  <p:par>
                    <p:cTn id="408" fill="hold" nodeType="clickPar">
                      <p:stCondLst>
                        <p:cond delay="indefinite"/>
                      </p:stCondLst>
                      <p:childTnLst>
                        <p:par>
                          <p:cTn id="409" fill="hold" nodeType="withGroup">
                            <p:stCondLst>
                              <p:cond delay="0"/>
                            </p:stCondLst>
                            <p:childTnLst>
                              <p:par>
                                <p:cTn id="410" presetID="1" presetClass="entr" presetSubtype="0" fill="hold" grpId="0" nodeType="clickEffect">
                                  <p:stCondLst>
                                    <p:cond delay="0"/>
                                  </p:stCondLst>
                                  <p:childTnLst>
                                    <p:set>
                                      <p:cBhvr>
                                        <p:cTn id="411" dur="1" fill="hold">
                                          <p:stCondLst>
                                            <p:cond delay="0"/>
                                          </p:stCondLst>
                                        </p:cTn>
                                        <p:tgtEl>
                                          <p:spTgt spid="794880"/>
                                        </p:tgtEl>
                                        <p:attrNameLst>
                                          <p:attrName>style.visibility</p:attrName>
                                        </p:attrNameLst>
                                      </p:cBhvr>
                                      <p:to>
                                        <p:strVal val="visible"/>
                                      </p:to>
                                    </p:set>
                                  </p:childTnLst>
                                </p:cTn>
                              </p:par>
                            </p:childTnLst>
                          </p:cTn>
                        </p:par>
                        <p:par>
                          <p:cTn id="412" fill="hold" nodeType="afterGroup">
                            <p:stCondLst>
                              <p:cond delay="0"/>
                            </p:stCondLst>
                            <p:childTnLst>
                              <p:par>
                                <p:cTn id="413" presetID="1" presetClass="entr" presetSubtype="0" fill="hold" grpId="0" nodeType="afterEffect">
                                  <p:stCondLst>
                                    <p:cond delay="0"/>
                                  </p:stCondLst>
                                  <p:childTnLst>
                                    <p:set>
                                      <p:cBhvr>
                                        <p:cTn id="414" dur="1" fill="hold">
                                          <p:stCondLst>
                                            <p:cond delay="499"/>
                                          </p:stCondLst>
                                        </p:cTn>
                                        <p:tgtEl>
                                          <p:spTgt spid="794877"/>
                                        </p:tgtEl>
                                        <p:attrNameLst>
                                          <p:attrName>style.visibility</p:attrName>
                                        </p:attrNameLst>
                                      </p:cBhvr>
                                      <p:to>
                                        <p:strVal val="visible"/>
                                      </p:to>
                                    </p:set>
                                  </p:childTnLst>
                                  <p:subTnLst>
                                    <p:set>
                                      <p:cBhvr override="childStyle">
                                        <p:cTn dur="1" fill="hold" display="0" masterRel="nextClick" afterEffect="1"/>
                                        <p:tgtEl>
                                          <p:spTgt spid="794877"/>
                                        </p:tgtEl>
                                        <p:attrNameLst>
                                          <p:attrName>style.visibility</p:attrName>
                                        </p:attrNameLst>
                                      </p:cBhvr>
                                      <p:to>
                                        <p:strVal val="hidden"/>
                                      </p:to>
                                    </p:set>
                                  </p:subTnLst>
                                </p:cTn>
                              </p:par>
                            </p:childTnLst>
                          </p:cTn>
                        </p:par>
                      </p:childTnLst>
                    </p:cTn>
                  </p:par>
                  <p:par>
                    <p:cTn id="415" fill="hold" nodeType="clickPar">
                      <p:stCondLst>
                        <p:cond delay="indefinite"/>
                      </p:stCondLst>
                      <p:childTnLst>
                        <p:par>
                          <p:cTn id="416" fill="hold" nodeType="withGroup">
                            <p:stCondLst>
                              <p:cond delay="0"/>
                            </p:stCondLst>
                            <p:childTnLst>
                              <p:par>
                                <p:cTn id="417" presetID="1" presetClass="entr" presetSubtype="0" fill="hold" grpId="0" nodeType="clickEffect">
                                  <p:stCondLst>
                                    <p:cond delay="0"/>
                                  </p:stCondLst>
                                  <p:childTnLst>
                                    <p:set>
                                      <p:cBhvr>
                                        <p:cTn id="418" dur="1" fill="hold">
                                          <p:stCondLst>
                                            <p:cond delay="0"/>
                                          </p:stCondLst>
                                        </p:cTn>
                                        <p:tgtEl>
                                          <p:spTgt spid="794879"/>
                                        </p:tgtEl>
                                        <p:attrNameLst>
                                          <p:attrName>style.visibility</p:attrName>
                                        </p:attrNameLst>
                                      </p:cBhvr>
                                      <p:to>
                                        <p:strVal val="visible"/>
                                      </p:to>
                                    </p:set>
                                  </p:childTnLst>
                                </p:cTn>
                              </p:par>
                            </p:childTnLst>
                          </p:cTn>
                        </p:par>
                        <p:par>
                          <p:cTn id="419" fill="hold" nodeType="afterGroup">
                            <p:stCondLst>
                              <p:cond delay="0"/>
                            </p:stCondLst>
                            <p:childTnLst>
                              <p:par>
                                <p:cTn id="420" presetID="1" presetClass="entr" presetSubtype="0" fill="hold" grpId="0" nodeType="afterEffect">
                                  <p:stCondLst>
                                    <p:cond delay="0"/>
                                  </p:stCondLst>
                                  <p:childTnLst>
                                    <p:set>
                                      <p:cBhvr>
                                        <p:cTn id="421" dur="1" fill="hold">
                                          <p:stCondLst>
                                            <p:cond delay="499"/>
                                          </p:stCondLst>
                                        </p:cTn>
                                        <p:tgtEl>
                                          <p:spTgt spid="794878"/>
                                        </p:tgtEl>
                                        <p:attrNameLst>
                                          <p:attrName>style.visibility</p:attrName>
                                        </p:attrNameLst>
                                      </p:cBhvr>
                                      <p:to>
                                        <p:strVal val="visible"/>
                                      </p:to>
                                    </p:set>
                                  </p:childTnLst>
                                  <p:subTnLst>
                                    <p:set>
                                      <p:cBhvr override="childStyle">
                                        <p:cTn dur="1" fill="hold" display="0" masterRel="nextClick" afterEffect="1"/>
                                        <p:tgtEl>
                                          <p:spTgt spid="794878"/>
                                        </p:tgtEl>
                                        <p:attrNameLst>
                                          <p:attrName>style.visibility</p:attrName>
                                        </p:attrNameLst>
                                      </p:cBhvr>
                                      <p:to>
                                        <p:strVal val="hidden"/>
                                      </p:to>
                                    </p:set>
                                  </p:subTnLst>
                                </p:cTn>
                              </p:par>
                            </p:childTnLst>
                          </p:cTn>
                        </p:par>
                      </p:childTnLst>
                    </p:cTn>
                  </p:par>
                  <p:par>
                    <p:cTn id="422" fill="hold" nodeType="clickPar">
                      <p:stCondLst>
                        <p:cond delay="indefinite"/>
                      </p:stCondLst>
                      <p:childTnLst>
                        <p:par>
                          <p:cTn id="423" fill="hold" nodeType="withGroup">
                            <p:stCondLst>
                              <p:cond delay="0"/>
                            </p:stCondLst>
                            <p:childTnLst>
                              <p:par>
                                <p:cTn id="424" presetID="53" presetClass="exit" presetSubtype="0" fill="hold" nodeType="clickEffect">
                                  <p:stCondLst>
                                    <p:cond delay="0"/>
                                  </p:stCondLst>
                                  <p:childTnLst>
                                    <p:anim calcmode="lin" valueType="num">
                                      <p:cBhvr>
                                        <p:cTn id="425" dur="500"/>
                                        <p:tgtEl>
                                          <p:spTgt spid="794861"/>
                                        </p:tgtEl>
                                        <p:attrNameLst>
                                          <p:attrName>ppt_w</p:attrName>
                                        </p:attrNameLst>
                                      </p:cBhvr>
                                      <p:tavLst>
                                        <p:tav tm="0">
                                          <p:val>
                                            <p:strVal val="ppt_w"/>
                                          </p:val>
                                        </p:tav>
                                        <p:tav tm="100000">
                                          <p:val>
                                            <p:fltVal val="0"/>
                                          </p:val>
                                        </p:tav>
                                      </p:tavLst>
                                    </p:anim>
                                    <p:anim calcmode="lin" valueType="num">
                                      <p:cBhvr>
                                        <p:cTn id="426" dur="500"/>
                                        <p:tgtEl>
                                          <p:spTgt spid="794861"/>
                                        </p:tgtEl>
                                        <p:attrNameLst>
                                          <p:attrName>ppt_h</p:attrName>
                                        </p:attrNameLst>
                                      </p:cBhvr>
                                      <p:tavLst>
                                        <p:tav tm="0">
                                          <p:val>
                                            <p:strVal val="ppt_h"/>
                                          </p:val>
                                        </p:tav>
                                        <p:tav tm="100000">
                                          <p:val>
                                            <p:fltVal val="0"/>
                                          </p:val>
                                        </p:tav>
                                      </p:tavLst>
                                    </p:anim>
                                    <p:animEffect transition="out" filter="fade">
                                      <p:cBhvr>
                                        <p:cTn id="427" dur="500"/>
                                        <p:tgtEl>
                                          <p:spTgt spid="794861"/>
                                        </p:tgtEl>
                                      </p:cBhvr>
                                    </p:animEffect>
                                    <p:set>
                                      <p:cBhvr>
                                        <p:cTn id="428" dur="1" fill="hold">
                                          <p:stCondLst>
                                            <p:cond delay="499"/>
                                          </p:stCondLst>
                                        </p:cTn>
                                        <p:tgtEl>
                                          <p:spTgt spid="794861"/>
                                        </p:tgtEl>
                                        <p:attrNameLst>
                                          <p:attrName>style.visibility</p:attrName>
                                        </p:attrNameLst>
                                      </p:cBhvr>
                                      <p:to>
                                        <p:strVal val="hidden"/>
                                      </p:to>
                                    </p:set>
                                  </p:childTnLst>
                                </p:cTn>
                              </p:par>
                              <p:par>
                                <p:cTn id="429" presetID="1" presetClass="exit" presetSubtype="0" fill="hold" grpId="1" nodeType="withEffect">
                                  <p:stCondLst>
                                    <p:cond delay="0"/>
                                  </p:stCondLst>
                                  <p:childTnLst>
                                    <p:set>
                                      <p:cBhvr>
                                        <p:cTn id="430" dur="1" fill="hold">
                                          <p:stCondLst>
                                            <p:cond delay="0"/>
                                          </p:stCondLst>
                                        </p:cTn>
                                        <p:tgtEl>
                                          <p:spTgt spid="794879"/>
                                        </p:tgtEl>
                                        <p:attrNameLst>
                                          <p:attrName>style.visibility</p:attrName>
                                        </p:attrNameLst>
                                      </p:cBhvr>
                                      <p:to>
                                        <p:strVal val="hidden"/>
                                      </p:to>
                                    </p:set>
                                  </p:childTnLst>
                                </p:cTn>
                              </p:par>
                              <p:par>
                                <p:cTn id="431" presetID="1" presetClass="exit" presetSubtype="0" fill="hold" grpId="1" nodeType="withEffect">
                                  <p:stCondLst>
                                    <p:cond delay="0"/>
                                  </p:stCondLst>
                                  <p:childTnLst>
                                    <p:set>
                                      <p:cBhvr>
                                        <p:cTn id="432" dur="1" fill="hold">
                                          <p:stCondLst>
                                            <p:cond delay="0"/>
                                          </p:stCondLst>
                                        </p:cTn>
                                        <p:tgtEl>
                                          <p:spTgt spid="794880"/>
                                        </p:tgtEl>
                                        <p:attrNameLst>
                                          <p:attrName>style.visibility</p:attrName>
                                        </p:attrNameLst>
                                      </p:cBhvr>
                                      <p:to>
                                        <p:strVal val="hidden"/>
                                      </p:to>
                                    </p:set>
                                  </p:childTnLst>
                                </p:cTn>
                              </p:par>
                              <p:par>
                                <p:cTn id="433" presetID="1" presetClass="exit" presetSubtype="0" fill="hold" grpId="1" nodeType="withEffect">
                                  <p:stCondLst>
                                    <p:cond delay="0"/>
                                  </p:stCondLst>
                                  <p:childTnLst>
                                    <p:set>
                                      <p:cBhvr>
                                        <p:cTn id="434" dur="1" fill="hold">
                                          <p:stCondLst>
                                            <p:cond delay="0"/>
                                          </p:stCondLst>
                                        </p:cTn>
                                        <p:tgtEl>
                                          <p:spTgt spid="794881"/>
                                        </p:tgtEl>
                                        <p:attrNameLst>
                                          <p:attrName>style.visibility</p:attrName>
                                        </p:attrNameLst>
                                      </p:cBhvr>
                                      <p:to>
                                        <p:strVal val="hidden"/>
                                      </p:to>
                                    </p:set>
                                  </p:childTnLst>
                                </p:cTn>
                              </p:par>
                              <p:par>
                                <p:cTn id="435" presetID="1" presetClass="exit" presetSubtype="0" fill="hold" grpId="1" nodeType="withEffect">
                                  <p:stCondLst>
                                    <p:cond delay="0"/>
                                  </p:stCondLst>
                                  <p:childTnLst>
                                    <p:set>
                                      <p:cBhvr>
                                        <p:cTn id="436" dur="1" fill="hold">
                                          <p:stCondLst>
                                            <p:cond delay="0"/>
                                          </p:stCondLst>
                                        </p:cTn>
                                        <p:tgtEl>
                                          <p:spTgt spid="794755"/>
                                        </p:tgtEl>
                                        <p:attrNameLst>
                                          <p:attrName>style.visibility</p:attrName>
                                        </p:attrNameLst>
                                      </p:cBhvr>
                                      <p:to>
                                        <p:strVal val="hidden"/>
                                      </p:to>
                                    </p:set>
                                  </p:childTnLst>
                                </p:cTn>
                              </p:par>
                              <p:par>
                                <p:cTn id="437" presetID="1" presetClass="entr" presetSubtype="0" fill="hold" grpId="0" nodeType="withEffect">
                                  <p:stCondLst>
                                    <p:cond delay="0"/>
                                  </p:stCondLst>
                                  <p:childTnLst>
                                    <p:set>
                                      <p:cBhvr>
                                        <p:cTn id="438" dur="1" fill="hold">
                                          <p:stCondLst>
                                            <p:cond delay="0"/>
                                          </p:stCondLst>
                                        </p:cTn>
                                        <p:tgtEl>
                                          <p:spTgt spid="794822"/>
                                        </p:tgtEl>
                                        <p:attrNameLst>
                                          <p:attrName>style.visibility</p:attrName>
                                        </p:attrNameLst>
                                      </p:cBhvr>
                                      <p:to>
                                        <p:strVal val="visible"/>
                                      </p:to>
                                    </p:set>
                                  </p:childTnLst>
                                </p:cTn>
                              </p:par>
                              <p:par>
                                <p:cTn id="439" presetID="1" presetClass="entr" presetSubtype="0" fill="hold" grpId="6" nodeType="withEffect">
                                  <p:stCondLst>
                                    <p:cond delay="0"/>
                                  </p:stCondLst>
                                  <p:childTnLst>
                                    <p:set>
                                      <p:cBhvr>
                                        <p:cTn id="440" dur="1" fill="hold">
                                          <p:stCondLst>
                                            <p:cond delay="0"/>
                                          </p:stCondLst>
                                        </p:cTn>
                                        <p:tgtEl>
                                          <p:spTgt spid="794749"/>
                                        </p:tgtEl>
                                        <p:attrNameLst>
                                          <p:attrName>style.visibility</p:attrName>
                                        </p:attrNameLst>
                                      </p:cBhvr>
                                      <p:to>
                                        <p:strVal val="visible"/>
                                      </p:to>
                                    </p:set>
                                  </p:childTnLst>
                                  <p:subTnLst>
                                    <p:set>
                                      <p:cBhvr override="childStyle">
                                        <p:cTn dur="1" fill="hold" display="0" masterRel="nextClick" afterEffect="1"/>
                                        <p:tgtEl>
                                          <p:spTgt spid="794749"/>
                                        </p:tgtEl>
                                        <p:attrNameLst>
                                          <p:attrName>style.visibility</p:attrName>
                                        </p:attrNameLst>
                                      </p:cBhvr>
                                      <p:to>
                                        <p:strVal val="hidden"/>
                                      </p:to>
                                    </p:set>
                                  </p:subTnLst>
                                </p:cTn>
                              </p:par>
                            </p:childTnLst>
                          </p:cTn>
                        </p:par>
                      </p:childTnLst>
                    </p:cTn>
                  </p:par>
                  <p:par>
                    <p:cTn id="441" fill="hold" nodeType="clickPar">
                      <p:stCondLst>
                        <p:cond delay="indefinite"/>
                      </p:stCondLst>
                      <p:childTnLst>
                        <p:par>
                          <p:cTn id="442" fill="hold" nodeType="withGroup">
                            <p:stCondLst>
                              <p:cond delay="0"/>
                            </p:stCondLst>
                            <p:childTnLst>
                              <p:par>
                                <p:cTn id="443" presetID="1" presetClass="exit" presetSubtype="0" fill="hold" grpId="1" nodeType="clickEffect">
                                  <p:stCondLst>
                                    <p:cond delay="0"/>
                                  </p:stCondLst>
                                  <p:childTnLst>
                                    <p:set>
                                      <p:cBhvr>
                                        <p:cTn id="444" dur="1" fill="hold">
                                          <p:stCondLst>
                                            <p:cond delay="0"/>
                                          </p:stCondLst>
                                        </p:cTn>
                                        <p:tgtEl>
                                          <p:spTgt spid="794761"/>
                                        </p:tgtEl>
                                        <p:attrNameLst>
                                          <p:attrName>style.visibility</p:attrName>
                                        </p:attrNameLst>
                                      </p:cBhvr>
                                      <p:to>
                                        <p:strVal val="hidden"/>
                                      </p:to>
                                    </p:set>
                                  </p:childTnLst>
                                </p:cTn>
                              </p:par>
                              <p:par>
                                <p:cTn id="445" presetID="1" presetClass="entr" presetSubtype="0" fill="hold" grpId="0" nodeType="withEffect">
                                  <p:stCondLst>
                                    <p:cond delay="0"/>
                                  </p:stCondLst>
                                  <p:childTnLst>
                                    <p:set>
                                      <p:cBhvr>
                                        <p:cTn id="446" dur="1" fill="hold">
                                          <p:stCondLst>
                                            <p:cond delay="0"/>
                                          </p:stCondLst>
                                        </p:cTn>
                                        <p:tgtEl>
                                          <p:spTgt spid="794762"/>
                                        </p:tgtEl>
                                        <p:attrNameLst>
                                          <p:attrName>style.visibility</p:attrName>
                                        </p:attrNameLst>
                                      </p:cBhvr>
                                      <p:to>
                                        <p:strVal val="visible"/>
                                      </p:to>
                                    </p:set>
                                  </p:childTnLst>
                                </p:cTn>
                              </p:par>
                              <p:par>
                                <p:cTn id="447" presetID="1" presetClass="entr" presetSubtype="0" fill="hold" grpId="7" nodeType="withEffect">
                                  <p:stCondLst>
                                    <p:cond delay="0"/>
                                  </p:stCondLst>
                                  <p:childTnLst>
                                    <p:set>
                                      <p:cBhvr>
                                        <p:cTn id="448" dur="1" fill="hold">
                                          <p:stCondLst>
                                            <p:cond delay="0"/>
                                          </p:stCondLst>
                                        </p:cTn>
                                        <p:tgtEl>
                                          <p:spTgt spid="794742"/>
                                        </p:tgtEl>
                                        <p:attrNameLst>
                                          <p:attrName>style.visibility</p:attrName>
                                        </p:attrNameLst>
                                      </p:cBhvr>
                                      <p:to>
                                        <p:strVal val="visible"/>
                                      </p:to>
                                    </p:set>
                                  </p:childTnLst>
                                  <p:subTnLst>
                                    <p:set>
                                      <p:cBhvr override="childStyle">
                                        <p:cTn dur="1" fill="hold" display="0" masterRel="nextClick" afterEffect="1"/>
                                        <p:tgtEl>
                                          <p:spTgt spid="794742"/>
                                        </p:tgtEl>
                                        <p:attrNameLst>
                                          <p:attrName>style.visibility</p:attrName>
                                        </p:attrNameLst>
                                      </p:cBhvr>
                                      <p:to>
                                        <p:strVal val="hidden"/>
                                      </p:to>
                                    </p:set>
                                  </p:subTnLst>
                                </p:cTn>
                              </p:par>
                            </p:childTnLst>
                          </p:cTn>
                        </p:par>
                      </p:childTnLst>
                    </p:cTn>
                  </p:par>
                  <p:par>
                    <p:cTn id="449" fill="hold" nodeType="clickPar">
                      <p:stCondLst>
                        <p:cond delay="indefinite"/>
                      </p:stCondLst>
                      <p:childTnLst>
                        <p:par>
                          <p:cTn id="450" fill="hold" nodeType="withGroup">
                            <p:stCondLst>
                              <p:cond delay="0"/>
                            </p:stCondLst>
                            <p:childTnLst>
                              <p:par>
                                <p:cTn id="451" presetID="1" presetClass="entr" presetSubtype="0" fill="hold" grpId="7" nodeType="clickEffect">
                                  <p:stCondLst>
                                    <p:cond delay="0"/>
                                  </p:stCondLst>
                                  <p:childTnLst>
                                    <p:set>
                                      <p:cBhvr>
                                        <p:cTn id="452" dur="1" fill="hold">
                                          <p:stCondLst>
                                            <p:cond delay="0"/>
                                          </p:stCondLst>
                                        </p:cTn>
                                        <p:tgtEl>
                                          <p:spTgt spid="794743"/>
                                        </p:tgtEl>
                                        <p:attrNameLst>
                                          <p:attrName>style.visibility</p:attrName>
                                        </p:attrNameLst>
                                      </p:cBhvr>
                                      <p:to>
                                        <p:strVal val="visible"/>
                                      </p:to>
                                    </p:set>
                                  </p:childTnLst>
                                  <p:subTnLst>
                                    <p:set>
                                      <p:cBhvr override="childStyle">
                                        <p:cTn dur="1" fill="hold" display="0" masterRel="nextClick" afterEffect="1"/>
                                        <p:tgtEl>
                                          <p:spTgt spid="794743"/>
                                        </p:tgtEl>
                                        <p:attrNameLst>
                                          <p:attrName>style.visibility</p:attrName>
                                        </p:attrNameLst>
                                      </p:cBhvr>
                                      <p:to>
                                        <p:strVal val="hidden"/>
                                      </p:to>
                                    </p:set>
                                  </p:subTnLst>
                                </p:cTn>
                              </p:par>
                            </p:childTnLst>
                          </p:cTn>
                        </p:par>
                      </p:childTnLst>
                    </p:cTn>
                  </p:par>
                  <p:par>
                    <p:cTn id="453" fill="hold" nodeType="clickPar">
                      <p:stCondLst>
                        <p:cond delay="indefinite"/>
                      </p:stCondLst>
                      <p:childTnLst>
                        <p:par>
                          <p:cTn id="454" fill="hold" nodeType="withGroup">
                            <p:stCondLst>
                              <p:cond delay="0"/>
                            </p:stCondLst>
                            <p:childTnLst>
                              <p:par>
                                <p:cTn id="455" presetID="1" presetClass="exit" presetSubtype="0" fill="hold" grpId="1" nodeType="clickEffect">
                                  <p:stCondLst>
                                    <p:cond delay="0"/>
                                  </p:stCondLst>
                                  <p:childTnLst>
                                    <p:set>
                                      <p:cBhvr>
                                        <p:cTn id="456" dur="1" fill="hold">
                                          <p:stCondLst>
                                            <p:cond delay="0"/>
                                          </p:stCondLst>
                                        </p:cTn>
                                        <p:tgtEl>
                                          <p:spTgt spid="794822"/>
                                        </p:tgtEl>
                                        <p:attrNameLst>
                                          <p:attrName>style.visibility</p:attrName>
                                        </p:attrNameLst>
                                      </p:cBhvr>
                                      <p:to>
                                        <p:strVal val="hidden"/>
                                      </p:to>
                                    </p:set>
                                  </p:childTnLst>
                                </p:cTn>
                              </p:par>
                              <p:par>
                                <p:cTn id="457" presetID="1" presetClass="entr" presetSubtype="0" fill="hold" nodeType="withEffect">
                                  <p:stCondLst>
                                    <p:cond delay="0"/>
                                  </p:stCondLst>
                                  <p:childTnLst>
                                    <p:set>
                                      <p:cBhvr>
                                        <p:cTn id="458" dur="1" fill="hold">
                                          <p:stCondLst>
                                            <p:cond delay="0"/>
                                          </p:stCondLst>
                                        </p:cTn>
                                        <p:tgtEl>
                                          <p:spTgt spid="794904"/>
                                        </p:tgtEl>
                                        <p:attrNameLst>
                                          <p:attrName>style.visibility</p:attrName>
                                        </p:attrNameLst>
                                      </p:cBhvr>
                                      <p:to>
                                        <p:strVal val="visible"/>
                                      </p:to>
                                    </p:set>
                                  </p:childTnLst>
                                </p:cTn>
                              </p:par>
                              <p:par>
                                <p:cTn id="459" presetID="1" presetClass="entr" presetSubtype="0" fill="hold" grpId="0" nodeType="withEffect">
                                  <p:stCondLst>
                                    <p:cond delay="0"/>
                                  </p:stCondLst>
                                  <p:childTnLst>
                                    <p:set>
                                      <p:cBhvr>
                                        <p:cTn id="460" dur="1" fill="hold">
                                          <p:stCondLst>
                                            <p:cond delay="0"/>
                                          </p:stCondLst>
                                        </p:cTn>
                                        <p:tgtEl>
                                          <p:spTgt spid="794756"/>
                                        </p:tgtEl>
                                        <p:attrNameLst>
                                          <p:attrName>style.visibility</p:attrName>
                                        </p:attrNameLst>
                                      </p:cBhvr>
                                      <p:to>
                                        <p:strVal val="visible"/>
                                      </p:to>
                                    </p:set>
                                  </p:childTnLst>
                                </p:cTn>
                              </p:par>
                              <p:par>
                                <p:cTn id="461" presetID="1" presetClass="entr" presetSubtype="0" fill="hold" grpId="7" nodeType="withEffect">
                                  <p:stCondLst>
                                    <p:cond delay="0"/>
                                  </p:stCondLst>
                                  <p:childTnLst>
                                    <p:set>
                                      <p:cBhvr>
                                        <p:cTn id="462" dur="1" fill="hold">
                                          <p:stCondLst>
                                            <p:cond delay="0"/>
                                          </p:stCondLst>
                                        </p:cTn>
                                        <p:tgtEl>
                                          <p:spTgt spid="794744"/>
                                        </p:tgtEl>
                                        <p:attrNameLst>
                                          <p:attrName>style.visibility</p:attrName>
                                        </p:attrNameLst>
                                      </p:cBhvr>
                                      <p:to>
                                        <p:strVal val="visible"/>
                                      </p:to>
                                    </p:set>
                                  </p:childTnLst>
                                  <p:subTnLst>
                                    <p:set>
                                      <p:cBhvr override="childStyle">
                                        <p:cTn dur="1" fill="hold" display="0" masterRel="nextClick" afterEffect="1"/>
                                        <p:tgtEl>
                                          <p:spTgt spid="794744"/>
                                        </p:tgtEl>
                                        <p:attrNameLst>
                                          <p:attrName>style.visibility</p:attrName>
                                        </p:attrNameLst>
                                      </p:cBhvr>
                                      <p:to>
                                        <p:strVal val="hidden"/>
                                      </p:to>
                                    </p:set>
                                  </p:subTnLst>
                                </p:cTn>
                              </p:par>
                            </p:childTnLst>
                          </p:cTn>
                        </p:par>
                      </p:childTnLst>
                    </p:cTn>
                  </p:par>
                  <p:par>
                    <p:cTn id="463" fill="hold" nodeType="clickPar">
                      <p:stCondLst>
                        <p:cond delay="indefinite"/>
                      </p:stCondLst>
                      <p:childTnLst>
                        <p:par>
                          <p:cTn id="464" fill="hold" nodeType="withGroup">
                            <p:stCondLst>
                              <p:cond delay="0"/>
                            </p:stCondLst>
                            <p:childTnLst>
                              <p:par>
                                <p:cTn id="465" presetID="1" presetClass="entr" presetSubtype="0" fill="hold" grpId="7" nodeType="clickEffect">
                                  <p:stCondLst>
                                    <p:cond delay="0"/>
                                  </p:stCondLst>
                                  <p:childTnLst>
                                    <p:set>
                                      <p:cBhvr>
                                        <p:cTn id="466" dur="1" fill="hold">
                                          <p:stCondLst>
                                            <p:cond delay="0"/>
                                          </p:stCondLst>
                                        </p:cTn>
                                        <p:tgtEl>
                                          <p:spTgt spid="794749"/>
                                        </p:tgtEl>
                                        <p:attrNameLst>
                                          <p:attrName>style.visibility</p:attrName>
                                        </p:attrNameLst>
                                      </p:cBhvr>
                                      <p:to>
                                        <p:strVal val="visible"/>
                                      </p:to>
                                    </p:set>
                                  </p:childTnLst>
                                  <p:subTnLst>
                                    <p:set>
                                      <p:cBhvr override="childStyle">
                                        <p:cTn dur="1" fill="hold" display="0" masterRel="nextClick" afterEffect="1"/>
                                        <p:tgtEl>
                                          <p:spTgt spid="794749"/>
                                        </p:tgtEl>
                                        <p:attrNameLst>
                                          <p:attrName>style.visibility</p:attrName>
                                        </p:attrNameLst>
                                      </p:cBhvr>
                                      <p:to>
                                        <p:strVal val="hidden"/>
                                      </p:to>
                                    </p:set>
                                  </p:subTnLst>
                                </p:cTn>
                              </p:par>
                            </p:childTnLst>
                          </p:cTn>
                        </p:par>
                      </p:childTnLst>
                    </p:cTn>
                  </p:par>
                  <p:par>
                    <p:cTn id="467" fill="hold" nodeType="clickPar">
                      <p:stCondLst>
                        <p:cond delay="indefinite"/>
                      </p:stCondLst>
                      <p:childTnLst>
                        <p:par>
                          <p:cTn id="468" fill="hold" nodeType="withGroup">
                            <p:stCondLst>
                              <p:cond delay="0"/>
                            </p:stCondLst>
                            <p:childTnLst>
                              <p:par>
                                <p:cTn id="469" presetID="1" presetClass="exit" presetSubtype="0" fill="hold" grpId="1" nodeType="clickEffect">
                                  <p:stCondLst>
                                    <p:cond delay="0"/>
                                  </p:stCondLst>
                                  <p:childTnLst>
                                    <p:set>
                                      <p:cBhvr>
                                        <p:cTn id="470" dur="1" fill="hold">
                                          <p:stCondLst>
                                            <p:cond delay="0"/>
                                          </p:stCondLst>
                                        </p:cTn>
                                        <p:tgtEl>
                                          <p:spTgt spid="794762"/>
                                        </p:tgtEl>
                                        <p:attrNameLst>
                                          <p:attrName>style.visibility</p:attrName>
                                        </p:attrNameLst>
                                      </p:cBhvr>
                                      <p:to>
                                        <p:strVal val="hidden"/>
                                      </p:to>
                                    </p:set>
                                  </p:childTnLst>
                                </p:cTn>
                              </p:par>
                              <p:par>
                                <p:cTn id="471" presetID="1" presetClass="entr" presetSubtype="0" fill="hold" grpId="0" nodeType="withEffect">
                                  <p:stCondLst>
                                    <p:cond delay="0"/>
                                  </p:stCondLst>
                                  <p:childTnLst>
                                    <p:set>
                                      <p:cBhvr>
                                        <p:cTn id="472" dur="1" fill="hold">
                                          <p:stCondLst>
                                            <p:cond delay="0"/>
                                          </p:stCondLst>
                                        </p:cTn>
                                        <p:tgtEl>
                                          <p:spTgt spid="794763"/>
                                        </p:tgtEl>
                                        <p:attrNameLst>
                                          <p:attrName>style.visibility</p:attrName>
                                        </p:attrNameLst>
                                      </p:cBhvr>
                                      <p:to>
                                        <p:strVal val="visible"/>
                                      </p:to>
                                    </p:set>
                                  </p:childTnLst>
                                </p:cTn>
                              </p:par>
                              <p:par>
                                <p:cTn id="473" presetID="1" presetClass="entr" presetSubtype="0" fill="hold" grpId="8" nodeType="withEffect">
                                  <p:stCondLst>
                                    <p:cond delay="0"/>
                                  </p:stCondLst>
                                  <p:childTnLst>
                                    <p:set>
                                      <p:cBhvr>
                                        <p:cTn id="474" dur="1" fill="hold">
                                          <p:stCondLst>
                                            <p:cond delay="0"/>
                                          </p:stCondLst>
                                        </p:cTn>
                                        <p:tgtEl>
                                          <p:spTgt spid="794742"/>
                                        </p:tgtEl>
                                        <p:attrNameLst>
                                          <p:attrName>style.visibility</p:attrName>
                                        </p:attrNameLst>
                                      </p:cBhvr>
                                      <p:to>
                                        <p:strVal val="visible"/>
                                      </p:to>
                                    </p:set>
                                  </p:childTnLst>
                                  <p:subTnLst>
                                    <p:set>
                                      <p:cBhvr override="childStyle">
                                        <p:cTn dur="1" fill="hold" display="0" masterRel="nextClick" afterEffect="1"/>
                                        <p:tgtEl>
                                          <p:spTgt spid="794742"/>
                                        </p:tgtEl>
                                        <p:attrNameLst>
                                          <p:attrName>style.visibility</p:attrName>
                                        </p:attrNameLst>
                                      </p:cBhvr>
                                      <p:to>
                                        <p:strVal val="hidden"/>
                                      </p:to>
                                    </p:set>
                                  </p:subTnLst>
                                </p:cTn>
                              </p:par>
                            </p:childTnLst>
                          </p:cTn>
                        </p:par>
                      </p:childTnLst>
                    </p:cTn>
                  </p:par>
                  <p:par>
                    <p:cTn id="475" fill="hold" nodeType="clickPar">
                      <p:stCondLst>
                        <p:cond delay="indefinite"/>
                      </p:stCondLst>
                      <p:childTnLst>
                        <p:par>
                          <p:cTn id="476" fill="hold" nodeType="withGroup">
                            <p:stCondLst>
                              <p:cond delay="0"/>
                            </p:stCondLst>
                            <p:childTnLst>
                              <p:par>
                                <p:cTn id="477" presetID="1" presetClass="entr" presetSubtype="0" fill="hold" grpId="0" nodeType="clickEffect">
                                  <p:stCondLst>
                                    <p:cond delay="0"/>
                                  </p:stCondLst>
                                  <p:childTnLst>
                                    <p:set>
                                      <p:cBhvr>
                                        <p:cTn id="478" dur="1" fill="hold">
                                          <p:stCondLst>
                                            <p:cond delay="0"/>
                                          </p:stCondLst>
                                        </p:cTn>
                                        <p:tgtEl>
                                          <p:spTgt spid="794750"/>
                                        </p:tgtEl>
                                        <p:attrNameLst>
                                          <p:attrName>style.visibility</p:attrName>
                                        </p:attrNameLst>
                                      </p:cBhvr>
                                      <p:to>
                                        <p:strVal val="visible"/>
                                      </p:to>
                                    </p:set>
                                  </p:childTnLst>
                                  <p:subTnLst>
                                    <p:set>
                                      <p:cBhvr override="childStyle">
                                        <p:cTn dur="1" fill="hold" display="0" masterRel="nextClick" afterEffect="1"/>
                                        <p:tgtEl>
                                          <p:spTgt spid="794750"/>
                                        </p:tgtEl>
                                        <p:attrNameLst>
                                          <p:attrName>style.visibility</p:attrName>
                                        </p:attrNameLst>
                                      </p:cBhvr>
                                      <p:to>
                                        <p:strVal val="hidden"/>
                                      </p:to>
                                    </p:set>
                                  </p:subTnLst>
                                </p:cTn>
                              </p:par>
                            </p:childTnLst>
                          </p:cTn>
                        </p:par>
                      </p:childTnLst>
                    </p:cTn>
                  </p:par>
                  <p:par>
                    <p:cTn id="479" fill="hold" nodeType="clickPar">
                      <p:stCondLst>
                        <p:cond delay="indefinite"/>
                      </p:stCondLst>
                      <p:childTnLst>
                        <p:par>
                          <p:cTn id="480" fill="hold" nodeType="withGroup">
                            <p:stCondLst>
                              <p:cond delay="0"/>
                            </p:stCondLst>
                            <p:childTnLst>
                              <p:par>
                                <p:cTn id="481" presetID="53" presetClass="exit" presetSubtype="0" fill="hold" nodeType="clickEffect">
                                  <p:stCondLst>
                                    <p:cond delay="0"/>
                                  </p:stCondLst>
                                  <p:childTnLst>
                                    <p:anim calcmode="lin" valueType="num">
                                      <p:cBhvr>
                                        <p:cTn id="482" dur="500"/>
                                        <p:tgtEl>
                                          <p:spTgt spid="794884"/>
                                        </p:tgtEl>
                                        <p:attrNameLst>
                                          <p:attrName>ppt_w</p:attrName>
                                        </p:attrNameLst>
                                      </p:cBhvr>
                                      <p:tavLst>
                                        <p:tav tm="0">
                                          <p:val>
                                            <p:strVal val="ppt_w"/>
                                          </p:val>
                                        </p:tav>
                                        <p:tav tm="100000">
                                          <p:val>
                                            <p:fltVal val="0"/>
                                          </p:val>
                                        </p:tav>
                                      </p:tavLst>
                                    </p:anim>
                                    <p:anim calcmode="lin" valueType="num">
                                      <p:cBhvr>
                                        <p:cTn id="483" dur="500"/>
                                        <p:tgtEl>
                                          <p:spTgt spid="794884"/>
                                        </p:tgtEl>
                                        <p:attrNameLst>
                                          <p:attrName>ppt_h</p:attrName>
                                        </p:attrNameLst>
                                      </p:cBhvr>
                                      <p:tavLst>
                                        <p:tav tm="0">
                                          <p:val>
                                            <p:strVal val="ppt_h"/>
                                          </p:val>
                                        </p:tav>
                                        <p:tav tm="100000">
                                          <p:val>
                                            <p:fltVal val="0"/>
                                          </p:val>
                                        </p:tav>
                                      </p:tavLst>
                                    </p:anim>
                                    <p:animEffect transition="out" filter="fade">
                                      <p:cBhvr>
                                        <p:cTn id="484" dur="500"/>
                                        <p:tgtEl>
                                          <p:spTgt spid="794884"/>
                                        </p:tgtEl>
                                      </p:cBhvr>
                                    </p:animEffect>
                                    <p:set>
                                      <p:cBhvr>
                                        <p:cTn id="485" dur="1" fill="hold">
                                          <p:stCondLst>
                                            <p:cond delay="499"/>
                                          </p:stCondLst>
                                        </p:cTn>
                                        <p:tgtEl>
                                          <p:spTgt spid="794884"/>
                                        </p:tgtEl>
                                        <p:attrNameLst>
                                          <p:attrName>style.visibility</p:attrName>
                                        </p:attrNameLst>
                                      </p:cBhvr>
                                      <p:to>
                                        <p:strVal val="hidden"/>
                                      </p:to>
                                    </p:set>
                                  </p:childTnLst>
                                </p:cTn>
                              </p:par>
                              <p:par>
                                <p:cTn id="486" presetID="1" presetClass="exit" presetSubtype="0" fill="hold" grpId="1" nodeType="withEffect">
                                  <p:stCondLst>
                                    <p:cond delay="0"/>
                                  </p:stCondLst>
                                  <p:childTnLst>
                                    <p:set>
                                      <p:cBhvr>
                                        <p:cTn id="487" dur="1" fill="hold">
                                          <p:stCondLst>
                                            <p:cond delay="0"/>
                                          </p:stCondLst>
                                        </p:cTn>
                                        <p:tgtEl>
                                          <p:spTgt spid="794751"/>
                                        </p:tgtEl>
                                        <p:attrNameLst>
                                          <p:attrName>style.visibility</p:attrName>
                                        </p:attrNameLst>
                                      </p:cBhvr>
                                      <p:to>
                                        <p:strVal val="hidden"/>
                                      </p:to>
                                    </p:set>
                                  </p:childTnLst>
                                </p:cTn>
                              </p:par>
                              <p:par>
                                <p:cTn id="488" presetID="1" presetClass="exit" presetSubtype="0" fill="hold" nodeType="withEffect">
                                  <p:stCondLst>
                                    <p:cond delay="0"/>
                                  </p:stCondLst>
                                  <p:childTnLst>
                                    <p:set>
                                      <p:cBhvr>
                                        <p:cTn id="489" dur="1" fill="hold">
                                          <p:stCondLst>
                                            <p:cond delay="0"/>
                                          </p:stCondLst>
                                        </p:cTn>
                                        <p:tgtEl>
                                          <p:spTgt spid="794764"/>
                                        </p:tgtEl>
                                        <p:attrNameLst>
                                          <p:attrName>style.visibility</p:attrName>
                                        </p:attrNameLst>
                                      </p:cBhvr>
                                      <p:to>
                                        <p:strVal val="hidden"/>
                                      </p:to>
                                    </p:set>
                                  </p:childTnLst>
                                </p:cTn>
                              </p:par>
                              <p:par>
                                <p:cTn id="490" presetID="1" presetClass="exit" presetSubtype="0" fill="hold" nodeType="withEffect">
                                  <p:stCondLst>
                                    <p:cond delay="0"/>
                                  </p:stCondLst>
                                  <p:childTnLst>
                                    <p:set>
                                      <p:cBhvr>
                                        <p:cTn id="491" dur="1" fill="hold">
                                          <p:stCondLst>
                                            <p:cond delay="0"/>
                                          </p:stCondLst>
                                        </p:cTn>
                                        <p:tgtEl>
                                          <p:spTgt spid="794768"/>
                                        </p:tgtEl>
                                        <p:attrNameLst>
                                          <p:attrName>style.visibility</p:attrName>
                                        </p:attrNameLst>
                                      </p:cBhvr>
                                      <p:to>
                                        <p:strVal val="hidden"/>
                                      </p:to>
                                    </p:set>
                                  </p:childTnLst>
                                </p:cTn>
                              </p:par>
                              <p:par>
                                <p:cTn id="492" presetID="1" presetClass="exit" presetSubtype="0" fill="hold" nodeType="withEffect">
                                  <p:stCondLst>
                                    <p:cond delay="0"/>
                                  </p:stCondLst>
                                  <p:childTnLst>
                                    <p:set>
                                      <p:cBhvr>
                                        <p:cTn id="493" dur="1" fill="hold">
                                          <p:stCondLst>
                                            <p:cond delay="0"/>
                                          </p:stCondLst>
                                        </p:cTn>
                                        <p:tgtEl>
                                          <p:spTgt spid="794772"/>
                                        </p:tgtEl>
                                        <p:attrNameLst>
                                          <p:attrName>style.visibility</p:attrName>
                                        </p:attrNameLst>
                                      </p:cBhvr>
                                      <p:to>
                                        <p:strVal val="hidden"/>
                                      </p:to>
                                    </p:set>
                                  </p:childTnLst>
                                </p:cTn>
                              </p:par>
                              <p:par>
                                <p:cTn id="494" presetID="1" presetClass="exit" presetSubtype="0" fill="hold" nodeType="withEffect">
                                  <p:stCondLst>
                                    <p:cond delay="0"/>
                                  </p:stCondLst>
                                  <p:childTnLst>
                                    <p:set>
                                      <p:cBhvr>
                                        <p:cTn id="495" dur="1" fill="hold">
                                          <p:stCondLst>
                                            <p:cond delay="0"/>
                                          </p:stCondLst>
                                        </p:cTn>
                                        <p:tgtEl>
                                          <p:spTgt spid="794776"/>
                                        </p:tgtEl>
                                        <p:attrNameLst>
                                          <p:attrName>style.visibility</p:attrName>
                                        </p:attrNameLst>
                                      </p:cBhvr>
                                      <p:to>
                                        <p:strVal val="hidden"/>
                                      </p:to>
                                    </p:set>
                                  </p:childTnLst>
                                </p:cTn>
                              </p:par>
                              <p:par>
                                <p:cTn id="496" presetID="1" presetClass="exit" presetSubtype="0" fill="hold" nodeType="withEffect">
                                  <p:stCondLst>
                                    <p:cond delay="0"/>
                                  </p:stCondLst>
                                  <p:childTnLst>
                                    <p:set>
                                      <p:cBhvr>
                                        <p:cTn id="497" dur="1" fill="hold">
                                          <p:stCondLst>
                                            <p:cond delay="0"/>
                                          </p:stCondLst>
                                        </p:cTn>
                                        <p:tgtEl>
                                          <p:spTgt spid="794780"/>
                                        </p:tgtEl>
                                        <p:attrNameLst>
                                          <p:attrName>style.visibility</p:attrName>
                                        </p:attrNameLst>
                                      </p:cBhvr>
                                      <p:to>
                                        <p:strVal val="hidden"/>
                                      </p:to>
                                    </p:set>
                                  </p:childTnLst>
                                </p:cTn>
                              </p:par>
                              <p:par>
                                <p:cTn id="498" presetID="1" presetClass="exit" presetSubtype="0" fill="hold" nodeType="withEffect">
                                  <p:stCondLst>
                                    <p:cond delay="0"/>
                                  </p:stCondLst>
                                  <p:childTnLst>
                                    <p:set>
                                      <p:cBhvr>
                                        <p:cTn id="499" dur="1" fill="hold">
                                          <p:stCondLst>
                                            <p:cond delay="0"/>
                                          </p:stCondLst>
                                        </p:cTn>
                                        <p:tgtEl>
                                          <p:spTgt spid="794784"/>
                                        </p:tgtEl>
                                        <p:attrNameLst>
                                          <p:attrName>style.visibility</p:attrName>
                                        </p:attrNameLst>
                                      </p:cBhvr>
                                      <p:to>
                                        <p:strVal val="hidden"/>
                                      </p:to>
                                    </p:set>
                                  </p:childTnLst>
                                </p:cTn>
                              </p:par>
                              <p:par>
                                <p:cTn id="500" presetID="1" presetClass="exit" presetSubtype="0" fill="hold" nodeType="withEffect">
                                  <p:stCondLst>
                                    <p:cond delay="0"/>
                                  </p:stCondLst>
                                  <p:childTnLst>
                                    <p:set>
                                      <p:cBhvr>
                                        <p:cTn id="501" dur="1" fill="hold">
                                          <p:stCondLst>
                                            <p:cond delay="0"/>
                                          </p:stCondLst>
                                        </p:cTn>
                                        <p:tgtEl>
                                          <p:spTgt spid="794788"/>
                                        </p:tgtEl>
                                        <p:attrNameLst>
                                          <p:attrName>style.visibility</p:attrName>
                                        </p:attrNameLst>
                                      </p:cBhvr>
                                      <p:to>
                                        <p:strVal val="hidden"/>
                                      </p:to>
                                    </p:set>
                                  </p:childTnLst>
                                </p:cTn>
                              </p:par>
                              <p:par>
                                <p:cTn id="502" presetID="1" presetClass="exit" presetSubtype="0" fill="hold" nodeType="withEffect">
                                  <p:stCondLst>
                                    <p:cond delay="0"/>
                                  </p:stCondLst>
                                  <p:childTnLst>
                                    <p:set>
                                      <p:cBhvr>
                                        <p:cTn id="503" dur="1" fill="hold">
                                          <p:stCondLst>
                                            <p:cond delay="0"/>
                                          </p:stCondLst>
                                        </p:cTn>
                                        <p:tgtEl>
                                          <p:spTgt spid="794792"/>
                                        </p:tgtEl>
                                        <p:attrNameLst>
                                          <p:attrName>style.visibility</p:attrName>
                                        </p:attrNameLst>
                                      </p:cBhvr>
                                      <p:to>
                                        <p:strVal val="hidden"/>
                                      </p:to>
                                    </p:set>
                                  </p:childTnLst>
                                </p:cTn>
                              </p:par>
                              <p:par>
                                <p:cTn id="504" presetID="1" presetClass="exit" presetSubtype="0" fill="hold" nodeType="withEffect">
                                  <p:stCondLst>
                                    <p:cond delay="0"/>
                                  </p:stCondLst>
                                  <p:childTnLst>
                                    <p:set>
                                      <p:cBhvr>
                                        <p:cTn id="505" dur="1" fill="hold">
                                          <p:stCondLst>
                                            <p:cond delay="0"/>
                                          </p:stCondLst>
                                        </p:cTn>
                                        <p:tgtEl>
                                          <p:spTgt spid="794904"/>
                                        </p:tgtEl>
                                        <p:attrNameLst>
                                          <p:attrName>style.visibility</p:attrName>
                                        </p:attrNameLst>
                                      </p:cBhvr>
                                      <p:to>
                                        <p:strVal val="hidden"/>
                                      </p:to>
                                    </p:set>
                                  </p:childTnLst>
                                </p:cTn>
                              </p:par>
                              <p:par>
                                <p:cTn id="506" presetID="1" presetClass="exit" presetSubtype="0" fill="hold" grpId="1" nodeType="withEffect">
                                  <p:stCondLst>
                                    <p:cond delay="0"/>
                                  </p:stCondLst>
                                  <p:childTnLst>
                                    <p:set>
                                      <p:cBhvr>
                                        <p:cTn id="507" dur="1" fill="hold">
                                          <p:stCondLst>
                                            <p:cond delay="0"/>
                                          </p:stCondLst>
                                        </p:cTn>
                                        <p:tgtEl>
                                          <p:spTgt spid="794756"/>
                                        </p:tgtEl>
                                        <p:attrNameLst>
                                          <p:attrName>style.visibility</p:attrName>
                                        </p:attrNameLst>
                                      </p:cBhvr>
                                      <p:to>
                                        <p:strVal val="hidden"/>
                                      </p:to>
                                    </p:set>
                                  </p:childTnLst>
                                </p:cTn>
                              </p:par>
                              <p:par>
                                <p:cTn id="508" presetID="1" presetClass="exit" presetSubtype="0" fill="hold" grpId="1" nodeType="withEffect">
                                  <p:stCondLst>
                                    <p:cond delay="0"/>
                                  </p:stCondLst>
                                  <p:childTnLst>
                                    <p:set>
                                      <p:cBhvr>
                                        <p:cTn id="509" dur="1" fill="hold">
                                          <p:stCondLst>
                                            <p:cond delay="0"/>
                                          </p:stCondLst>
                                        </p:cTn>
                                        <p:tgtEl>
                                          <p:spTgt spid="794763"/>
                                        </p:tgtEl>
                                        <p:attrNameLst>
                                          <p:attrName>style.visibility</p:attrName>
                                        </p:attrNameLst>
                                      </p:cBhvr>
                                      <p:to>
                                        <p:strVal val="hidden"/>
                                      </p:to>
                                    </p:set>
                                  </p:childTnLst>
                                </p:cTn>
                              </p:par>
                              <p:par>
                                <p:cTn id="510" presetID="1" presetClass="exit" presetSubtype="0" fill="hold" grpId="1" nodeType="withEffect">
                                  <p:stCondLst>
                                    <p:cond delay="0"/>
                                  </p:stCondLst>
                                  <p:childTnLst>
                                    <p:set>
                                      <p:cBhvr>
                                        <p:cTn id="511" dur="1" fill="hold">
                                          <p:stCondLst>
                                            <p:cond delay="0"/>
                                          </p:stCondLst>
                                        </p:cTn>
                                        <p:tgtEl>
                                          <p:spTgt spid="794740">
                                            <p:txEl>
                                              <p:pRg st="0" end="0"/>
                                            </p:txEl>
                                          </p:spTgt>
                                        </p:tgtEl>
                                        <p:attrNameLst>
                                          <p:attrName>style.visibility</p:attrName>
                                        </p:attrNameLst>
                                      </p:cBhvr>
                                      <p:to>
                                        <p:strVal val="hidden"/>
                                      </p:to>
                                    </p:set>
                                  </p:childTnLst>
                                </p:cTn>
                              </p:par>
                              <p:par>
                                <p:cTn id="512" presetID="1" presetClass="entr" presetSubtype="0" fill="hold" grpId="0" nodeType="withEffect">
                                  <p:stCondLst>
                                    <p:cond delay="0"/>
                                  </p:stCondLst>
                                  <p:childTnLst>
                                    <p:set>
                                      <p:cBhvr>
                                        <p:cTn id="513" dur="1" fill="hold">
                                          <p:stCondLst>
                                            <p:cond delay="0"/>
                                          </p:stCondLst>
                                        </p:cTn>
                                        <p:tgtEl>
                                          <p:spTgt spid="794639"/>
                                        </p:tgtEl>
                                        <p:attrNameLst>
                                          <p:attrName>style.visibility</p:attrName>
                                        </p:attrNameLst>
                                      </p:cBhvr>
                                      <p:to>
                                        <p:strVal val="visible"/>
                                      </p:to>
                                    </p:set>
                                  </p:childTnLst>
                                </p:cTn>
                              </p:par>
                              <p:par>
                                <p:cTn id="514" presetID="1" presetClass="entr" presetSubtype="0" fill="hold" nodeType="withEffect">
                                  <p:stCondLst>
                                    <p:cond delay="0"/>
                                  </p:stCondLst>
                                  <p:childTnLst>
                                    <p:set>
                                      <p:cBhvr>
                                        <p:cTn id="515" dur="1" fill="hold">
                                          <p:stCondLst>
                                            <p:cond delay="499"/>
                                          </p:stCondLst>
                                        </p:cTn>
                                        <p:tgtEl>
                                          <p:spTgt spid="7949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4634" grpId="0" animBg="1"/>
      <p:bldP spid="794719" grpId="0"/>
      <p:bldP spid="794720" grpId="0" animBg="1"/>
      <p:bldP spid="794721" grpId="0" animBg="1"/>
      <p:bldP spid="794722" grpId="0" animBg="1"/>
      <p:bldP spid="794723" grpId="0" animBg="1"/>
      <p:bldP spid="794638" grpId="0" build="p" autoUpdateAnimBg="0"/>
      <p:bldP spid="794639" grpId="0"/>
      <p:bldP spid="794640" grpId="0" build="p" autoUpdateAnimBg="0"/>
      <p:bldP spid="794641" grpId="0" build="p" autoUpdateAnimBg="0"/>
      <p:bldP spid="794740" grpId="0" build="p" autoUpdateAnimBg="0"/>
      <p:bldP spid="794740" grpId="1" build="allAtOnce"/>
      <p:bldP spid="794739" grpId="0" animBg="1"/>
      <p:bldP spid="794741" grpId="0" animBg="1"/>
      <p:bldP spid="794742" grpId="0" animBg="1"/>
      <p:bldP spid="794742" grpId="1" animBg="1"/>
      <p:bldP spid="794742" grpId="2" animBg="1"/>
      <p:bldP spid="794742" grpId="3" animBg="1"/>
      <p:bldP spid="794742" grpId="4" animBg="1"/>
      <p:bldP spid="794742" grpId="5" animBg="1"/>
      <p:bldP spid="794742" grpId="6" animBg="1"/>
      <p:bldP spid="794742" grpId="7" animBg="1"/>
      <p:bldP spid="794742" grpId="8" animBg="1"/>
      <p:bldP spid="794743" grpId="0" animBg="1"/>
      <p:bldP spid="794743" grpId="1" animBg="1"/>
      <p:bldP spid="794743" grpId="2" animBg="1"/>
      <p:bldP spid="794743" grpId="3" animBg="1"/>
      <p:bldP spid="794743" grpId="4" animBg="1"/>
      <p:bldP spid="794743" grpId="5" animBg="1"/>
      <p:bldP spid="794743" grpId="6" animBg="1"/>
      <p:bldP spid="794743" grpId="7" animBg="1"/>
      <p:bldP spid="794744" grpId="0" animBg="1"/>
      <p:bldP spid="794744" grpId="1" animBg="1"/>
      <p:bldP spid="794744" grpId="2" animBg="1"/>
      <p:bldP spid="794744" grpId="3" animBg="1"/>
      <p:bldP spid="794744" grpId="4" animBg="1"/>
      <p:bldP spid="794744" grpId="5" animBg="1"/>
      <p:bldP spid="794744" grpId="6" animBg="1"/>
      <p:bldP spid="794744" grpId="7" animBg="1"/>
      <p:bldP spid="794747" grpId="0" animBg="1"/>
      <p:bldP spid="794747" grpId="1" animBg="1"/>
      <p:bldP spid="794747" grpId="2" animBg="1"/>
      <p:bldP spid="794747" grpId="3" animBg="1"/>
      <p:bldP spid="794748" grpId="0" animBg="1"/>
      <p:bldP spid="794748" grpId="1" animBg="1"/>
      <p:bldP spid="794748" grpId="2" animBg="1"/>
      <p:bldP spid="794748" grpId="3" animBg="1"/>
      <p:bldP spid="794749" grpId="0" animBg="1"/>
      <p:bldP spid="794749" grpId="1" animBg="1"/>
      <p:bldP spid="794749" grpId="2" animBg="1"/>
      <p:bldP spid="794749" grpId="3" animBg="1"/>
      <p:bldP spid="794749" grpId="4" animBg="1"/>
      <p:bldP spid="794749" grpId="5" animBg="1"/>
      <p:bldP spid="794749" grpId="6" animBg="1"/>
      <p:bldP spid="794749" grpId="7" animBg="1"/>
      <p:bldP spid="794750" grpId="0" animBg="1"/>
      <p:bldP spid="794751" grpId="0" animBg="1"/>
      <p:bldP spid="794751" grpId="1" animBg="1"/>
      <p:bldP spid="794746" grpId="0" autoUpdateAnimBg="0"/>
      <p:bldP spid="794746" grpId="1"/>
      <p:bldP spid="794752" grpId="0"/>
      <p:bldP spid="794752" grpId="1"/>
      <p:bldP spid="794753" grpId="0"/>
      <p:bldP spid="794753" grpId="1"/>
      <p:bldP spid="794755" grpId="0"/>
      <p:bldP spid="794755" grpId="1"/>
      <p:bldP spid="794756" grpId="0"/>
      <p:bldP spid="794756" grpId="1"/>
      <p:bldP spid="794745" grpId="0"/>
      <p:bldP spid="794745" grpId="1"/>
      <p:bldP spid="794757" grpId="0"/>
      <p:bldP spid="794757" grpId="1"/>
      <p:bldP spid="794758" grpId="0"/>
      <p:bldP spid="794758" grpId="1"/>
      <p:bldP spid="794759" grpId="0"/>
      <p:bldP spid="794759" grpId="1"/>
      <p:bldP spid="794760" grpId="0"/>
      <p:bldP spid="794760" grpId="1"/>
      <p:bldP spid="794761" grpId="0"/>
      <p:bldP spid="794761" grpId="1"/>
      <p:bldP spid="794762" grpId="0"/>
      <p:bldP spid="794762" grpId="1"/>
      <p:bldP spid="794763" grpId="0"/>
      <p:bldP spid="794763" grpId="1"/>
      <p:bldP spid="794818" grpId="0"/>
      <p:bldP spid="794818" grpId="1"/>
      <p:bldP spid="794819" grpId="0"/>
      <p:bldP spid="794819" grpId="1"/>
      <p:bldP spid="794821" grpId="0"/>
      <p:bldP spid="794821" grpId="1"/>
      <p:bldP spid="794822" grpId="0"/>
      <p:bldP spid="794822" grpId="1"/>
      <p:bldP spid="794808" grpId="0" animBg="1"/>
      <p:bldP spid="794809" grpId="0" animBg="1"/>
      <p:bldP spid="794810" grpId="0" animBg="1"/>
      <p:bldP spid="794811" grpId="0" animBg="1"/>
      <p:bldP spid="794812" grpId="0" animBg="1"/>
      <p:bldP spid="794813" grpId="0" animBg="1"/>
      <p:bldP spid="794814" grpId="0"/>
      <p:bldP spid="794814" grpId="1"/>
      <p:bldP spid="794815" grpId="0"/>
      <p:bldP spid="794815" grpId="1"/>
      <p:bldP spid="794816" grpId="0"/>
      <p:bldP spid="794816" grpId="1"/>
      <p:bldP spid="794835" grpId="0" animBg="1"/>
      <p:bldP spid="794836" grpId="0" animBg="1"/>
      <p:bldP spid="794837" grpId="0" animBg="1"/>
      <p:bldP spid="794838" grpId="0" animBg="1"/>
      <p:bldP spid="794839" grpId="0"/>
      <p:bldP spid="794839" grpId="1"/>
      <p:bldP spid="794852" grpId="0" animBg="1"/>
      <p:bldP spid="794853" grpId="0" animBg="1"/>
      <p:bldP spid="794854" grpId="0" animBg="1"/>
      <p:bldP spid="794855" grpId="0" animBg="1"/>
      <p:bldP spid="794856" grpId="0" animBg="1"/>
      <p:bldP spid="794857" grpId="0" animBg="1"/>
      <p:bldP spid="794858" grpId="0"/>
      <p:bldP spid="794858" grpId="1"/>
      <p:bldP spid="794859" grpId="0"/>
      <p:bldP spid="794859" grpId="1"/>
      <p:bldP spid="794860" grpId="0"/>
      <p:bldP spid="794860" grpId="1"/>
      <p:bldP spid="794873" grpId="0" animBg="1"/>
      <p:bldP spid="794874" grpId="0" animBg="1"/>
      <p:bldP spid="794875" grpId="0" animBg="1"/>
      <p:bldP spid="794876" grpId="0" animBg="1"/>
      <p:bldP spid="794877" grpId="0" animBg="1"/>
      <p:bldP spid="794878" grpId="0" animBg="1"/>
      <p:bldP spid="794879" grpId="0"/>
      <p:bldP spid="794879" grpId="1"/>
      <p:bldP spid="794880" grpId="0"/>
      <p:bldP spid="794880" grpId="1"/>
      <p:bldP spid="794881" grpId="0"/>
      <p:bldP spid="794881" grpId="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 y="0"/>
            <a:ext cx="8839200" cy="1143000"/>
          </a:xfrm>
        </p:spPr>
        <p:txBody>
          <a:bodyPr/>
          <a:lstStyle/>
          <a:p>
            <a:r>
              <a:rPr lang="en-US" b="1" dirty="0" err="1">
                <a:latin typeface="Courier New" charset="0"/>
                <a:ea typeface="Courier New" charset="0"/>
                <a:cs typeface="Courier New" charset="0"/>
              </a:rPr>
              <a:t>StringBuilder</a:t>
            </a:r>
            <a:endParaRPr lang="en-US" b="1" dirty="0">
              <a:latin typeface="Courier New" charset="0"/>
              <a:ea typeface="Courier New" charset="0"/>
              <a:cs typeface="Courier New" charset="0"/>
            </a:endParaRPr>
          </a:p>
        </p:txBody>
      </p:sp>
      <p:sp>
        <p:nvSpPr>
          <p:cNvPr id="3" name="Inhaltsplatzhalter 2"/>
          <p:cNvSpPr>
            <a:spLocks noGrp="1"/>
          </p:cNvSpPr>
          <p:nvPr>
            <p:ph idx="1"/>
          </p:nvPr>
        </p:nvSpPr>
        <p:spPr>
          <a:xfrm>
            <a:off x="152400" y="1066800"/>
            <a:ext cx="8839200" cy="4953000"/>
          </a:xfrm>
        </p:spPr>
        <p:txBody>
          <a:bodyPr/>
          <a:lstStyle/>
          <a:p>
            <a:r>
              <a:rPr lang="en-US" b="1" dirty="0">
                <a:latin typeface="Arial" charset="0"/>
                <a:ea typeface="Arial" charset="0"/>
                <a:cs typeface="Arial" charset="0"/>
              </a:rPr>
              <a:t>Recall:</a:t>
            </a:r>
            <a:r>
              <a:rPr lang="en-US" dirty="0">
                <a:latin typeface="Arial" charset="0"/>
                <a:ea typeface="Arial" charset="0"/>
                <a:cs typeface="Arial" charset="0"/>
              </a:rPr>
              <a:t> Strings are immutable</a:t>
            </a:r>
          </a:p>
          <a:p>
            <a:r>
              <a:rPr lang="en-US" dirty="0">
                <a:latin typeface="Arial" charset="0"/>
                <a:ea typeface="Arial" charset="0"/>
                <a:cs typeface="Arial" charset="0"/>
              </a:rPr>
              <a:t>Whenever we operate on strings, e.g. with </a:t>
            </a:r>
            <a:r>
              <a:rPr lang="en-US" b="1" dirty="0">
                <a:latin typeface="Courier New" charset="0"/>
                <a:ea typeface="Courier New" charset="0"/>
                <a:cs typeface="Courier New" charset="0"/>
              </a:rPr>
              <a:t>append()</a:t>
            </a:r>
            <a:r>
              <a:rPr lang="en-US" dirty="0">
                <a:latin typeface="Arial" charset="0"/>
                <a:ea typeface="Arial" charset="0"/>
                <a:cs typeface="Arial" charset="0"/>
              </a:rPr>
              <a:t>, must create new </a:t>
            </a:r>
            <a:r>
              <a:rPr lang="en-US" b="1" dirty="0">
                <a:latin typeface="Courier New" charset="0"/>
                <a:ea typeface="Courier New" charset="0"/>
                <a:cs typeface="Courier New" charset="0"/>
              </a:rPr>
              <a:t>String</a:t>
            </a:r>
            <a:r>
              <a:rPr lang="en-US" dirty="0">
                <a:latin typeface="Arial" charset="0"/>
                <a:ea typeface="Arial" charset="0"/>
                <a:cs typeface="Arial" charset="0"/>
              </a:rPr>
              <a:t> objects</a:t>
            </a:r>
          </a:p>
          <a:p>
            <a:r>
              <a:rPr lang="en-US" b="1" dirty="0" err="1">
                <a:latin typeface="Courier New" charset="0"/>
                <a:ea typeface="Courier New" charset="0"/>
                <a:cs typeface="Courier New" charset="0"/>
              </a:rPr>
              <a:t>StringBuilder</a:t>
            </a:r>
            <a:r>
              <a:rPr lang="en-US" dirty="0">
                <a:latin typeface="Arial" charset="0"/>
                <a:ea typeface="Arial" charset="0"/>
                <a:cs typeface="Arial" charset="0"/>
              </a:rPr>
              <a:t> is a more efficient, but usually less convenient, alternative to </a:t>
            </a:r>
            <a:r>
              <a:rPr lang="en-US" b="1" dirty="0">
                <a:latin typeface="Courier New" charset="0"/>
                <a:ea typeface="Courier New" charset="0"/>
                <a:cs typeface="Courier New" charset="0"/>
              </a:rPr>
              <a:t>String</a:t>
            </a:r>
          </a:p>
          <a:p>
            <a:pPr marL="0" indent="0">
              <a:buNone/>
            </a:pPr>
            <a:r>
              <a:rPr lang="en-US" b="1" dirty="0">
                <a:latin typeface="Arial" charset="0"/>
                <a:ea typeface="Arial" charset="0"/>
                <a:cs typeface="Arial" charset="0"/>
              </a:rPr>
              <a:t>Programming advice:</a:t>
            </a:r>
          </a:p>
          <a:p>
            <a:r>
              <a:rPr lang="en-US" dirty="0">
                <a:latin typeface="Arial" charset="0"/>
                <a:ea typeface="Arial" charset="0"/>
                <a:cs typeface="Arial" charset="0"/>
              </a:rPr>
              <a:t>If performance </a:t>
            </a:r>
            <a:r>
              <a:rPr lang="en-US" i="1" dirty="0">
                <a:latin typeface="Arial" charset="0"/>
                <a:ea typeface="Arial" charset="0"/>
                <a:cs typeface="Arial" charset="0"/>
              </a:rPr>
              <a:t>really</a:t>
            </a:r>
            <a:r>
              <a:rPr lang="en-US" dirty="0">
                <a:latin typeface="Arial" charset="0"/>
                <a:ea typeface="Arial" charset="0"/>
                <a:cs typeface="Arial" charset="0"/>
              </a:rPr>
              <a:t> is an issue and you </a:t>
            </a:r>
            <a:r>
              <a:rPr lang="en-US" i="1" dirty="0">
                <a:latin typeface="Arial" charset="0"/>
                <a:ea typeface="Arial" charset="0"/>
                <a:cs typeface="Arial" charset="0"/>
              </a:rPr>
              <a:t>heavily</a:t>
            </a:r>
            <a:r>
              <a:rPr lang="en-US" dirty="0">
                <a:latin typeface="Arial" charset="0"/>
                <a:ea typeface="Arial" charset="0"/>
                <a:cs typeface="Arial" charset="0"/>
              </a:rPr>
              <a:t> operate on strings, use </a:t>
            </a:r>
            <a:r>
              <a:rPr lang="en-US" b="1" dirty="0" err="1">
                <a:latin typeface="Courier New" charset="0"/>
                <a:ea typeface="Courier New" charset="0"/>
                <a:cs typeface="Courier New" charset="0"/>
              </a:rPr>
              <a:t>StringBuilder</a:t>
            </a:r>
            <a:endParaRPr lang="en-US" b="1" dirty="0">
              <a:latin typeface="Courier New" charset="0"/>
              <a:ea typeface="Courier New" charset="0"/>
              <a:cs typeface="Courier New" charset="0"/>
            </a:endParaRPr>
          </a:p>
          <a:p>
            <a:r>
              <a:rPr lang="en-US" dirty="0">
                <a:latin typeface="Arial" charset="0"/>
                <a:ea typeface="Arial" charset="0"/>
                <a:cs typeface="Arial" charset="0"/>
              </a:rPr>
              <a:t>Otherwise, for better readability, use </a:t>
            </a:r>
            <a:r>
              <a:rPr lang="en-US" b="1" dirty="0">
                <a:latin typeface="Courier New" charset="0"/>
                <a:ea typeface="Courier New" charset="0"/>
                <a:cs typeface="Courier New" charset="0"/>
              </a:rPr>
              <a:t>String</a:t>
            </a:r>
          </a:p>
        </p:txBody>
      </p:sp>
      <p:sp>
        <p:nvSpPr>
          <p:cNvPr id="4" name="Foliennummernplatzhalter 3">
            <a:extLst>
              <a:ext uri="{FF2B5EF4-FFF2-40B4-BE49-F238E27FC236}">
                <a16:creationId xmlns:a16="http://schemas.microsoft.com/office/drawing/2014/main" id="{7D823E90-4ECD-FB41-AA0C-2E716AC62679}"/>
              </a:ext>
            </a:extLst>
          </p:cNvPr>
          <p:cNvSpPr>
            <a:spLocks noGrp="1"/>
          </p:cNvSpPr>
          <p:nvPr>
            <p:ph type="sldNum" sz="quarter" idx="12"/>
          </p:nvPr>
        </p:nvSpPr>
        <p:spPr/>
        <p:txBody>
          <a:bodyPr/>
          <a:lstStyle/>
          <a:p>
            <a:fld id="{08F1C22C-56B7-8E4A-A85D-6B5E4AB162C3}" type="slidenum">
              <a:rPr lang="en-US" altLang="de-DE" smtClean="0"/>
              <a:pPr/>
              <a:t>54</a:t>
            </a:fld>
            <a:endParaRPr lang="en-US" altLang="de-DE"/>
          </a:p>
        </p:txBody>
      </p:sp>
    </p:spTree>
    <p:extLst>
      <p:ext uri="{BB962C8B-B14F-4D97-AF65-F5344CB8AC3E}">
        <p14:creationId xmlns:p14="http://schemas.microsoft.com/office/powerpoint/2010/main" val="21724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 y="0"/>
            <a:ext cx="8839200" cy="1143000"/>
          </a:xfrm>
        </p:spPr>
        <p:txBody>
          <a:bodyPr/>
          <a:lstStyle/>
          <a:p>
            <a:r>
              <a:rPr lang="en-US" dirty="0">
                <a:ea typeface="Arial" charset="0"/>
                <a:cs typeface="Arial" charset="0"/>
              </a:rPr>
              <a:t>Example with </a:t>
            </a:r>
            <a:r>
              <a:rPr lang="en-US" b="1" dirty="0">
                <a:latin typeface="Courier New" charset="0"/>
                <a:ea typeface="Courier New" charset="0"/>
                <a:cs typeface="Courier New" charset="0"/>
              </a:rPr>
              <a:t>String</a:t>
            </a:r>
          </a:p>
        </p:txBody>
      </p:sp>
      <p:sp>
        <p:nvSpPr>
          <p:cNvPr id="3" name="Inhaltsplatzhalter 2"/>
          <p:cNvSpPr>
            <a:spLocks noGrp="1"/>
          </p:cNvSpPr>
          <p:nvPr>
            <p:ph idx="1"/>
          </p:nvPr>
        </p:nvSpPr>
        <p:spPr>
          <a:xfrm>
            <a:off x="381000" y="1219200"/>
            <a:ext cx="8458200" cy="4953000"/>
          </a:xfrm>
        </p:spPr>
        <p:txBody>
          <a:bodyPr/>
          <a:lstStyle/>
          <a:p>
            <a:pPr marL="0" indent="0">
              <a:buNone/>
            </a:pPr>
            <a:r>
              <a:rPr lang="de-DE" sz="2800" b="1" dirty="0">
                <a:latin typeface="Courier New" charset="0"/>
                <a:ea typeface="Courier New" charset="0"/>
                <a:cs typeface="Courier New" charset="0"/>
              </a:rPr>
              <a:t>String </a:t>
            </a:r>
            <a:r>
              <a:rPr lang="mr-IN" sz="2800" b="1" dirty="0" err="1">
                <a:latin typeface="Courier New" charset="0"/>
                <a:ea typeface="Courier New" charset="0"/>
                <a:cs typeface="Courier New" charset="0"/>
              </a:rPr>
              <a:t>str</a:t>
            </a:r>
            <a:r>
              <a:rPr lang="mr-IN" sz="2800" b="1" dirty="0">
                <a:latin typeface="Courier New" charset="0"/>
                <a:ea typeface="Courier New" charset="0"/>
                <a:cs typeface="Courier New" charset="0"/>
              </a:rPr>
              <a:t> = "";</a:t>
            </a:r>
          </a:p>
          <a:p>
            <a:pPr marL="0" indent="0">
              <a:buNone/>
            </a:pPr>
            <a:r>
              <a:rPr lang="mr-IN" sz="2800" b="1" dirty="0" err="1">
                <a:latin typeface="Courier New" charset="0"/>
                <a:ea typeface="Courier New" charset="0"/>
                <a:cs typeface="Courier New" charset="0"/>
              </a:rPr>
              <a:t>for</a:t>
            </a:r>
            <a:r>
              <a:rPr lang="mr-IN" sz="2800" b="1" dirty="0">
                <a:latin typeface="Courier New" charset="0"/>
                <a:ea typeface="Courier New" charset="0"/>
                <a:cs typeface="Courier New" charset="0"/>
              </a:rPr>
              <a:t> (</a:t>
            </a:r>
            <a:r>
              <a:rPr lang="mr-IN" sz="2800" b="1" dirty="0" err="1">
                <a:latin typeface="Courier New" charset="0"/>
                <a:ea typeface="Courier New" charset="0"/>
                <a:cs typeface="Courier New" charset="0"/>
              </a:rPr>
              <a:t>int</a:t>
            </a:r>
            <a:r>
              <a:rPr lang="mr-IN" sz="2800" b="1" dirty="0">
                <a:latin typeface="Courier New" charset="0"/>
                <a:ea typeface="Courier New" charset="0"/>
                <a:cs typeface="Courier New" charset="0"/>
              </a:rPr>
              <a:t> </a:t>
            </a:r>
            <a:r>
              <a:rPr lang="mr-IN" sz="2800" b="1" dirty="0" err="1">
                <a:latin typeface="Courier New" charset="0"/>
                <a:ea typeface="Courier New" charset="0"/>
                <a:cs typeface="Courier New" charset="0"/>
              </a:rPr>
              <a:t>i</a:t>
            </a:r>
            <a:r>
              <a:rPr lang="mr-IN" sz="2800" b="1" dirty="0">
                <a:latin typeface="Courier New" charset="0"/>
                <a:ea typeface="Courier New" charset="0"/>
                <a:cs typeface="Courier New" charset="0"/>
              </a:rPr>
              <a:t> = 0; </a:t>
            </a:r>
            <a:r>
              <a:rPr lang="mr-IN" sz="2800" b="1" dirty="0" err="1">
                <a:latin typeface="Courier New" charset="0"/>
                <a:ea typeface="Courier New" charset="0"/>
                <a:cs typeface="Courier New" charset="0"/>
              </a:rPr>
              <a:t>i</a:t>
            </a:r>
            <a:r>
              <a:rPr lang="mr-IN" sz="2800" b="1" dirty="0">
                <a:latin typeface="Courier New" charset="0"/>
                <a:ea typeface="Courier New" charset="0"/>
                <a:cs typeface="Courier New" charset="0"/>
              </a:rPr>
              <a:t> &lt; </a:t>
            </a:r>
            <a:r>
              <a:rPr lang="mr-IN" sz="2800" b="1" dirty="0" err="1">
                <a:latin typeface="Courier New" charset="0"/>
                <a:ea typeface="Courier New" charset="0"/>
                <a:cs typeface="Courier New" charset="0"/>
              </a:rPr>
              <a:t>n</a:t>
            </a:r>
            <a:r>
              <a:rPr lang="mr-IN" sz="2800" b="1" dirty="0">
                <a:latin typeface="Courier New" charset="0"/>
                <a:ea typeface="Courier New" charset="0"/>
                <a:cs typeface="Courier New" charset="0"/>
              </a:rPr>
              <a:t>; </a:t>
            </a:r>
            <a:r>
              <a:rPr lang="mr-IN" sz="2800" b="1" dirty="0" err="1">
                <a:latin typeface="Courier New" charset="0"/>
                <a:ea typeface="Courier New" charset="0"/>
                <a:cs typeface="Courier New" charset="0"/>
              </a:rPr>
              <a:t>i</a:t>
            </a:r>
            <a:r>
              <a:rPr lang="mr-IN" sz="2800" b="1" dirty="0">
                <a:latin typeface="Courier New" charset="0"/>
                <a:ea typeface="Courier New" charset="0"/>
                <a:cs typeface="Courier New" charset="0"/>
              </a:rPr>
              <a:t>++) {</a:t>
            </a:r>
          </a:p>
          <a:p>
            <a:pPr marL="0" indent="0">
              <a:buNone/>
            </a:pPr>
            <a:r>
              <a:rPr lang="de-DE" sz="2800" b="1" dirty="0">
                <a:latin typeface="Courier New" charset="0"/>
                <a:ea typeface="Courier New" charset="0"/>
                <a:cs typeface="Courier New" charset="0"/>
              </a:rPr>
              <a:t>  </a:t>
            </a:r>
            <a:r>
              <a:rPr lang="mr-IN" sz="2800" b="1" dirty="0" err="1">
                <a:latin typeface="Courier New" charset="0"/>
                <a:ea typeface="Courier New" charset="0"/>
                <a:cs typeface="Courier New" charset="0"/>
              </a:rPr>
              <a:t>str</a:t>
            </a:r>
            <a:r>
              <a:rPr lang="mr-IN" sz="2800" b="1" dirty="0">
                <a:latin typeface="Courier New" charset="0"/>
                <a:ea typeface="Courier New" charset="0"/>
                <a:cs typeface="Courier New" charset="0"/>
              </a:rPr>
              <a:t> += </a:t>
            </a:r>
            <a:r>
              <a:rPr lang="mr-IN" sz="2800" b="1" dirty="0" err="1">
                <a:latin typeface="Courier New" charset="0"/>
                <a:ea typeface="Courier New" charset="0"/>
                <a:cs typeface="Courier New" charset="0"/>
              </a:rPr>
              <a:t>str.length</a:t>
            </a:r>
            <a:r>
              <a:rPr lang="mr-IN" sz="2800" b="1" dirty="0">
                <a:latin typeface="Courier New" charset="0"/>
                <a:ea typeface="Courier New" charset="0"/>
                <a:cs typeface="Courier New" charset="0"/>
              </a:rPr>
              <a:t>() + " ";</a:t>
            </a:r>
          </a:p>
          <a:p>
            <a:pPr marL="0" indent="0">
              <a:buNone/>
            </a:pPr>
            <a:r>
              <a:rPr lang="mr-IN" sz="2800" b="1" dirty="0">
                <a:latin typeface="Courier New" charset="0"/>
                <a:ea typeface="Courier New" charset="0"/>
                <a:cs typeface="Courier New" charset="0"/>
              </a:rPr>
              <a:t>}</a:t>
            </a:r>
          </a:p>
          <a:p>
            <a:pPr marL="0" indent="0">
              <a:buNone/>
            </a:pPr>
            <a:r>
              <a:rPr lang="mr-IN" sz="2800" b="1" dirty="0" err="1">
                <a:latin typeface="Courier New" charset="0"/>
                <a:ea typeface="Courier New" charset="0"/>
                <a:cs typeface="Courier New" charset="0"/>
              </a:rPr>
              <a:t>println</a:t>
            </a:r>
            <a:r>
              <a:rPr lang="mr-IN" sz="2800" b="1" dirty="0">
                <a:latin typeface="Courier New" charset="0"/>
                <a:ea typeface="Courier New" charset="0"/>
                <a:cs typeface="Courier New" charset="0"/>
              </a:rPr>
              <a:t>(</a:t>
            </a:r>
            <a:r>
              <a:rPr lang="mr-IN" sz="2800" b="1" dirty="0" err="1">
                <a:latin typeface="Courier New" charset="0"/>
                <a:ea typeface="Courier New" charset="0"/>
                <a:cs typeface="Courier New" charset="0"/>
              </a:rPr>
              <a:t>str</a:t>
            </a:r>
            <a:r>
              <a:rPr lang="mr-IN" sz="2800" dirty="0"/>
              <a:t>);</a:t>
            </a:r>
          </a:p>
          <a:p>
            <a:pPr marL="0" indent="0">
              <a:buNone/>
            </a:pPr>
            <a:endParaRPr lang="en-US" sz="2800" dirty="0">
              <a:latin typeface="Arial" charset="0"/>
              <a:ea typeface="Arial" charset="0"/>
              <a:cs typeface="Arial" charset="0"/>
            </a:endParaRPr>
          </a:p>
          <a:p>
            <a:pPr marL="0" indent="0">
              <a:buNone/>
            </a:pPr>
            <a:r>
              <a:rPr lang="en-US" dirty="0">
                <a:latin typeface="Arial" charset="0"/>
                <a:ea typeface="Arial" charset="0"/>
                <a:cs typeface="Arial" charset="0"/>
              </a:rPr>
              <a:t>produces for </a:t>
            </a:r>
            <a:r>
              <a:rPr lang="en-US" b="1" dirty="0">
                <a:latin typeface="Courier New" charset="0"/>
                <a:ea typeface="Courier New" charset="0"/>
                <a:cs typeface="Courier New" charset="0"/>
              </a:rPr>
              <a:t>n</a:t>
            </a:r>
            <a:r>
              <a:rPr lang="en-US" dirty="0">
                <a:latin typeface="Arial" charset="0"/>
                <a:ea typeface="Arial" charset="0"/>
                <a:cs typeface="Arial" charset="0"/>
              </a:rPr>
              <a:t> = 10:</a:t>
            </a:r>
          </a:p>
          <a:p>
            <a:pPr marL="0" indent="0">
              <a:buNone/>
            </a:pPr>
            <a:r>
              <a:rPr lang="is-IS" b="1" dirty="0">
                <a:latin typeface="Courier New" charset="0"/>
                <a:ea typeface="Courier New" charset="0"/>
                <a:cs typeface="Courier New" charset="0"/>
              </a:rPr>
              <a:t>0 2 4 6 8 10 13 16 19 22 </a:t>
            </a:r>
            <a:endParaRPr lang="en-US" b="1" dirty="0">
              <a:latin typeface="Courier New" charset="0"/>
              <a:ea typeface="Courier New" charset="0"/>
              <a:cs typeface="Courier New" charset="0"/>
            </a:endParaRPr>
          </a:p>
        </p:txBody>
      </p:sp>
      <p:sp>
        <p:nvSpPr>
          <p:cNvPr id="4" name="Foliennummernplatzhalter 3">
            <a:extLst>
              <a:ext uri="{FF2B5EF4-FFF2-40B4-BE49-F238E27FC236}">
                <a16:creationId xmlns:a16="http://schemas.microsoft.com/office/drawing/2014/main" id="{058CBF4D-7D31-954C-8494-465C950A67EB}"/>
              </a:ext>
            </a:extLst>
          </p:cNvPr>
          <p:cNvSpPr>
            <a:spLocks noGrp="1"/>
          </p:cNvSpPr>
          <p:nvPr>
            <p:ph type="sldNum" sz="quarter" idx="12"/>
          </p:nvPr>
        </p:nvSpPr>
        <p:spPr/>
        <p:txBody>
          <a:bodyPr/>
          <a:lstStyle/>
          <a:p>
            <a:fld id="{08F1C22C-56B7-8E4A-A85D-6B5E4AB162C3}" type="slidenum">
              <a:rPr lang="en-US" altLang="de-DE" smtClean="0"/>
              <a:pPr/>
              <a:t>55</a:t>
            </a:fld>
            <a:endParaRPr lang="en-US" altLang="de-DE"/>
          </a:p>
        </p:txBody>
      </p:sp>
    </p:spTree>
    <p:extLst>
      <p:ext uri="{BB962C8B-B14F-4D97-AF65-F5344CB8AC3E}">
        <p14:creationId xmlns:p14="http://schemas.microsoft.com/office/powerpoint/2010/main" val="162864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 y="0"/>
            <a:ext cx="8839200" cy="1143000"/>
          </a:xfrm>
        </p:spPr>
        <p:txBody>
          <a:bodyPr/>
          <a:lstStyle/>
          <a:p>
            <a:r>
              <a:rPr lang="en-US" dirty="0">
                <a:ea typeface="Arial" charset="0"/>
                <a:cs typeface="Arial" charset="0"/>
              </a:rPr>
              <a:t>Example with </a:t>
            </a:r>
            <a:r>
              <a:rPr lang="en-US" b="1" dirty="0" err="1">
                <a:latin typeface="Courier New" charset="0"/>
                <a:ea typeface="Courier New" charset="0"/>
                <a:cs typeface="Courier New" charset="0"/>
              </a:rPr>
              <a:t>StringBuilder</a:t>
            </a:r>
            <a:endParaRPr lang="en-US" b="1" dirty="0">
              <a:latin typeface="Courier New" charset="0"/>
              <a:ea typeface="Courier New" charset="0"/>
              <a:cs typeface="Courier New" charset="0"/>
            </a:endParaRPr>
          </a:p>
        </p:txBody>
      </p:sp>
      <p:sp>
        <p:nvSpPr>
          <p:cNvPr id="3" name="Inhaltsplatzhalter 2"/>
          <p:cNvSpPr>
            <a:spLocks noGrp="1"/>
          </p:cNvSpPr>
          <p:nvPr>
            <p:ph idx="1"/>
          </p:nvPr>
        </p:nvSpPr>
        <p:spPr>
          <a:xfrm>
            <a:off x="381000" y="1219200"/>
            <a:ext cx="9677400" cy="4953000"/>
          </a:xfrm>
        </p:spPr>
        <p:txBody>
          <a:bodyPr/>
          <a:lstStyle/>
          <a:p>
            <a:pPr marL="0" indent="0">
              <a:buNone/>
            </a:pPr>
            <a:r>
              <a:rPr lang="de-DE" sz="2800" b="1" dirty="0" err="1">
                <a:solidFill>
                  <a:srgbClr val="FF0000"/>
                </a:solidFill>
                <a:latin typeface="Courier New" charset="0"/>
                <a:ea typeface="Courier New" charset="0"/>
                <a:cs typeface="Courier New" charset="0"/>
              </a:rPr>
              <a:t>StringBuilder</a:t>
            </a:r>
            <a:r>
              <a:rPr lang="de-DE" sz="2800" b="1" dirty="0">
                <a:solidFill>
                  <a:srgbClr val="FF0000"/>
                </a:solidFill>
                <a:latin typeface="Courier New" charset="0"/>
                <a:ea typeface="Courier New" charset="0"/>
                <a:cs typeface="Courier New" charset="0"/>
              </a:rPr>
              <a:t> </a:t>
            </a:r>
            <a:r>
              <a:rPr lang="mr-IN" sz="2800" b="1" dirty="0" err="1">
                <a:latin typeface="Courier New" charset="0"/>
                <a:ea typeface="Courier New" charset="0"/>
                <a:cs typeface="Courier New" charset="0"/>
              </a:rPr>
              <a:t>str</a:t>
            </a:r>
            <a:r>
              <a:rPr lang="mr-IN" sz="2800" b="1" dirty="0">
                <a:latin typeface="Courier New" charset="0"/>
                <a:ea typeface="Courier New" charset="0"/>
                <a:cs typeface="Courier New" charset="0"/>
              </a:rPr>
              <a:t> = </a:t>
            </a:r>
            <a:r>
              <a:rPr lang="de-DE" sz="2800" b="1" dirty="0" err="1">
                <a:solidFill>
                  <a:srgbClr val="FF0000"/>
                </a:solidFill>
                <a:latin typeface="Courier New" charset="0"/>
                <a:ea typeface="Courier New" charset="0"/>
                <a:cs typeface="Courier New" charset="0"/>
              </a:rPr>
              <a:t>new</a:t>
            </a:r>
            <a:r>
              <a:rPr lang="de-DE" sz="2800" b="1" dirty="0">
                <a:solidFill>
                  <a:srgbClr val="FF0000"/>
                </a:solidFill>
                <a:latin typeface="Courier New" charset="0"/>
                <a:ea typeface="Courier New" charset="0"/>
                <a:cs typeface="Courier New" charset="0"/>
              </a:rPr>
              <a:t> </a:t>
            </a:r>
            <a:r>
              <a:rPr lang="de-DE" sz="2800" b="1" dirty="0" err="1">
                <a:solidFill>
                  <a:srgbClr val="FF0000"/>
                </a:solidFill>
                <a:latin typeface="Courier New" charset="0"/>
                <a:ea typeface="Courier New" charset="0"/>
                <a:cs typeface="Courier New" charset="0"/>
              </a:rPr>
              <a:t>StringBuilder</a:t>
            </a:r>
            <a:r>
              <a:rPr lang="de-DE" sz="2800" b="1" dirty="0">
                <a:solidFill>
                  <a:srgbClr val="FF0000"/>
                </a:solidFill>
                <a:latin typeface="Courier New" charset="0"/>
                <a:ea typeface="Courier New" charset="0"/>
                <a:cs typeface="Courier New" charset="0"/>
              </a:rPr>
              <a:t>()</a:t>
            </a:r>
            <a:r>
              <a:rPr lang="mr-IN" sz="2800" b="1" dirty="0">
                <a:latin typeface="Courier New" charset="0"/>
                <a:ea typeface="Courier New" charset="0"/>
                <a:cs typeface="Courier New" charset="0"/>
              </a:rPr>
              <a:t>;</a:t>
            </a:r>
          </a:p>
          <a:p>
            <a:pPr marL="0" indent="0">
              <a:buNone/>
            </a:pPr>
            <a:r>
              <a:rPr lang="mr-IN" sz="2800" b="1" dirty="0" err="1">
                <a:latin typeface="Courier New" charset="0"/>
                <a:ea typeface="Courier New" charset="0"/>
                <a:cs typeface="Courier New" charset="0"/>
              </a:rPr>
              <a:t>for</a:t>
            </a:r>
            <a:r>
              <a:rPr lang="mr-IN" sz="2800" b="1" dirty="0">
                <a:latin typeface="Courier New" charset="0"/>
                <a:ea typeface="Courier New" charset="0"/>
                <a:cs typeface="Courier New" charset="0"/>
              </a:rPr>
              <a:t> (</a:t>
            </a:r>
            <a:r>
              <a:rPr lang="mr-IN" sz="2800" b="1" dirty="0" err="1">
                <a:latin typeface="Courier New" charset="0"/>
                <a:ea typeface="Courier New" charset="0"/>
                <a:cs typeface="Courier New" charset="0"/>
              </a:rPr>
              <a:t>int</a:t>
            </a:r>
            <a:r>
              <a:rPr lang="mr-IN" sz="2800" b="1" dirty="0">
                <a:latin typeface="Courier New" charset="0"/>
                <a:ea typeface="Courier New" charset="0"/>
                <a:cs typeface="Courier New" charset="0"/>
              </a:rPr>
              <a:t> </a:t>
            </a:r>
            <a:r>
              <a:rPr lang="mr-IN" sz="2800" b="1" dirty="0" err="1">
                <a:latin typeface="Courier New" charset="0"/>
                <a:ea typeface="Courier New" charset="0"/>
                <a:cs typeface="Courier New" charset="0"/>
              </a:rPr>
              <a:t>i</a:t>
            </a:r>
            <a:r>
              <a:rPr lang="mr-IN" sz="2800" b="1" dirty="0">
                <a:latin typeface="Courier New" charset="0"/>
                <a:ea typeface="Courier New" charset="0"/>
                <a:cs typeface="Courier New" charset="0"/>
              </a:rPr>
              <a:t> = 0; </a:t>
            </a:r>
            <a:r>
              <a:rPr lang="mr-IN" sz="2800" b="1" dirty="0" err="1">
                <a:latin typeface="Courier New" charset="0"/>
                <a:ea typeface="Courier New" charset="0"/>
                <a:cs typeface="Courier New" charset="0"/>
              </a:rPr>
              <a:t>i</a:t>
            </a:r>
            <a:r>
              <a:rPr lang="mr-IN" sz="2800" b="1" dirty="0">
                <a:latin typeface="Courier New" charset="0"/>
                <a:ea typeface="Courier New" charset="0"/>
                <a:cs typeface="Courier New" charset="0"/>
              </a:rPr>
              <a:t> &lt; </a:t>
            </a:r>
            <a:r>
              <a:rPr lang="mr-IN" sz="2800" b="1" dirty="0" err="1">
                <a:latin typeface="Courier New" charset="0"/>
                <a:ea typeface="Courier New" charset="0"/>
                <a:cs typeface="Courier New" charset="0"/>
              </a:rPr>
              <a:t>n</a:t>
            </a:r>
            <a:r>
              <a:rPr lang="mr-IN" sz="2800" b="1" dirty="0">
                <a:latin typeface="Courier New" charset="0"/>
                <a:ea typeface="Courier New" charset="0"/>
                <a:cs typeface="Courier New" charset="0"/>
              </a:rPr>
              <a:t>; </a:t>
            </a:r>
            <a:r>
              <a:rPr lang="mr-IN" sz="2800" b="1" dirty="0" err="1">
                <a:latin typeface="Courier New" charset="0"/>
                <a:ea typeface="Courier New" charset="0"/>
                <a:cs typeface="Courier New" charset="0"/>
              </a:rPr>
              <a:t>i</a:t>
            </a:r>
            <a:r>
              <a:rPr lang="mr-IN" sz="2800" b="1" dirty="0">
                <a:latin typeface="Courier New" charset="0"/>
                <a:ea typeface="Courier New" charset="0"/>
                <a:cs typeface="Courier New" charset="0"/>
              </a:rPr>
              <a:t>++) {</a:t>
            </a:r>
          </a:p>
          <a:p>
            <a:pPr marL="0" indent="0">
              <a:buNone/>
            </a:pPr>
            <a:r>
              <a:rPr lang="de-DE" sz="2800" b="1" dirty="0">
                <a:latin typeface="Courier New" charset="0"/>
                <a:ea typeface="Courier New" charset="0"/>
                <a:cs typeface="Courier New" charset="0"/>
              </a:rPr>
              <a:t>  </a:t>
            </a:r>
            <a:r>
              <a:rPr lang="mr-IN" sz="2800" b="1" dirty="0" err="1">
                <a:latin typeface="Courier New" charset="0"/>
                <a:ea typeface="Courier New" charset="0"/>
                <a:cs typeface="Courier New" charset="0"/>
              </a:rPr>
              <a:t>str</a:t>
            </a:r>
            <a:r>
              <a:rPr lang="de-DE" sz="2800" b="1" dirty="0">
                <a:solidFill>
                  <a:srgbClr val="FF0000"/>
                </a:solidFill>
                <a:latin typeface="Courier New" charset="0"/>
                <a:ea typeface="Courier New" charset="0"/>
                <a:cs typeface="Courier New" charset="0"/>
              </a:rPr>
              <a:t>.</a:t>
            </a:r>
            <a:r>
              <a:rPr lang="de-DE" sz="2800" b="1" dirty="0" err="1">
                <a:solidFill>
                  <a:srgbClr val="FF0000"/>
                </a:solidFill>
                <a:latin typeface="Courier New" charset="0"/>
                <a:ea typeface="Courier New" charset="0"/>
                <a:cs typeface="Courier New" charset="0"/>
              </a:rPr>
              <a:t>append</a:t>
            </a:r>
            <a:r>
              <a:rPr lang="de-DE" sz="2800" b="1" dirty="0">
                <a:latin typeface="Courier New" charset="0"/>
                <a:ea typeface="Courier New" charset="0"/>
                <a:cs typeface="Courier New" charset="0"/>
              </a:rPr>
              <a:t>(</a:t>
            </a:r>
            <a:r>
              <a:rPr lang="mr-IN" sz="2800" b="1" dirty="0" err="1">
                <a:latin typeface="Courier New" charset="0"/>
                <a:ea typeface="Courier New" charset="0"/>
                <a:cs typeface="Courier New" charset="0"/>
              </a:rPr>
              <a:t>str.length</a:t>
            </a:r>
            <a:r>
              <a:rPr lang="mr-IN" sz="2800" b="1" dirty="0">
                <a:latin typeface="Courier New" charset="0"/>
                <a:ea typeface="Courier New" charset="0"/>
                <a:cs typeface="Courier New" charset="0"/>
              </a:rPr>
              <a:t>() + " "</a:t>
            </a:r>
            <a:r>
              <a:rPr lang="de-DE" sz="2800" b="1" dirty="0">
                <a:latin typeface="Courier New" charset="0"/>
                <a:ea typeface="Courier New" charset="0"/>
                <a:cs typeface="Courier New" charset="0"/>
              </a:rPr>
              <a:t>)</a:t>
            </a:r>
            <a:r>
              <a:rPr lang="mr-IN" sz="2800" b="1" dirty="0">
                <a:latin typeface="Courier New" charset="0"/>
                <a:ea typeface="Courier New" charset="0"/>
                <a:cs typeface="Courier New" charset="0"/>
              </a:rPr>
              <a:t>;</a:t>
            </a:r>
          </a:p>
          <a:p>
            <a:pPr marL="0" indent="0">
              <a:buNone/>
            </a:pPr>
            <a:r>
              <a:rPr lang="mr-IN" sz="2800" b="1" dirty="0">
                <a:latin typeface="Courier New" charset="0"/>
                <a:ea typeface="Courier New" charset="0"/>
                <a:cs typeface="Courier New" charset="0"/>
              </a:rPr>
              <a:t>}</a:t>
            </a:r>
          </a:p>
          <a:p>
            <a:pPr marL="0" indent="0">
              <a:buNone/>
            </a:pPr>
            <a:r>
              <a:rPr lang="mr-IN" sz="2800" b="1" dirty="0" err="1">
                <a:latin typeface="Courier New" charset="0"/>
                <a:ea typeface="Courier New" charset="0"/>
                <a:cs typeface="Courier New" charset="0"/>
              </a:rPr>
              <a:t>println</a:t>
            </a:r>
            <a:r>
              <a:rPr lang="mr-IN" sz="2800" b="1" dirty="0">
                <a:latin typeface="Courier New" charset="0"/>
                <a:ea typeface="Courier New" charset="0"/>
                <a:cs typeface="Courier New" charset="0"/>
              </a:rPr>
              <a:t>(</a:t>
            </a:r>
            <a:r>
              <a:rPr lang="mr-IN" sz="2800" b="1" dirty="0" err="1">
                <a:latin typeface="Courier New" charset="0"/>
                <a:ea typeface="Courier New" charset="0"/>
                <a:cs typeface="Courier New" charset="0"/>
              </a:rPr>
              <a:t>str</a:t>
            </a:r>
            <a:r>
              <a:rPr lang="mr-IN" sz="2800" dirty="0"/>
              <a:t>);</a:t>
            </a:r>
          </a:p>
          <a:p>
            <a:pPr marL="0" indent="0">
              <a:buNone/>
            </a:pPr>
            <a:endParaRPr lang="en-US" sz="2800" dirty="0">
              <a:latin typeface="Arial" charset="0"/>
              <a:ea typeface="Arial" charset="0"/>
              <a:cs typeface="Arial" charset="0"/>
            </a:endParaRPr>
          </a:p>
          <a:p>
            <a:pPr marL="0" indent="0">
              <a:buNone/>
            </a:pPr>
            <a:r>
              <a:rPr lang="en-US" dirty="0">
                <a:latin typeface="Arial" charset="0"/>
                <a:ea typeface="Arial" charset="0"/>
                <a:cs typeface="Arial" charset="0"/>
              </a:rPr>
              <a:t>produces for </a:t>
            </a:r>
            <a:r>
              <a:rPr lang="en-US" b="1" dirty="0">
                <a:latin typeface="Courier New" charset="0"/>
                <a:ea typeface="Courier New" charset="0"/>
                <a:cs typeface="Courier New" charset="0"/>
              </a:rPr>
              <a:t>n</a:t>
            </a:r>
            <a:r>
              <a:rPr lang="en-US" dirty="0">
                <a:latin typeface="Arial" charset="0"/>
                <a:ea typeface="Arial" charset="0"/>
                <a:cs typeface="Arial" charset="0"/>
              </a:rPr>
              <a:t> = 10:</a:t>
            </a:r>
          </a:p>
          <a:p>
            <a:pPr marL="0" indent="0">
              <a:buNone/>
            </a:pPr>
            <a:r>
              <a:rPr lang="is-IS" b="1" dirty="0">
                <a:latin typeface="Courier New" charset="0"/>
                <a:ea typeface="Courier New" charset="0"/>
                <a:cs typeface="Courier New" charset="0"/>
              </a:rPr>
              <a:t>0 2 4 6 8 10 13 16 19 22 </a:t>
            </a:r>
          </a:p>
          <a:p>
            <a:pPr marL="0" indent="0">
              <a:buNone/>
            </a:pPr>
            <a:r>
              <a:rPr lang="is-IS" dirty="0">
                <a:latin typeface="Arial" panose="020B0604020202020204" pitchFamily="34" charset="0"/>
                <a:ea typeface="Courier New" charset="0"/>
                <a:cs typeface="Arial" panose="020B0604020202020204" pitchFamily="34" charset="0"/>
              </a:rPr>
              <a:t>Starts to outperform </a:t>
            </a:r>
            <a:r>
              <a:rPr lang="is-IS" b="1" dirty="0">
                <a:latin typeface="Courier New" charset="0"/>
                <a:ea typeface="Courier New" charset="0"/>
                <a:cs typeface="Courier New" charset="0"/>
              </a:rPr>
              <a:t>String</a:t>
            </a:r>
            <a:r>
              <a:rPr lang="is-IS" dirty="0">
                <a:latin typeface="Arial" panose="020B0604020202020204" pitchFamily="34" charset="0"/>
                <a:ea typeface="Courier New" charset="0"/>
                <a:cs typeface="Arial" panose="020B0604020202020204" pitchFamily="34" charset="0"/>
              </a:rPr>
              <a:t> at n ≈ 100</a:t>
            </a:r>
          </a:p>
          <a:p>
            <a:pPr marL="0" indent="0">
              <a:buNone/>
            </a:pPr>
            <a:r>
              <a:rPr lang="is-IS" dirty="0">
                <a:latin typeface="Arial" panose="020B0604020202020204" pitchFamily="34" charset="0"/>
                <a:ea typeface="Courier New" charset="0"/>
                <a:cs typeface="Arial" panose="020B0604020202020204" pitchFamily="34" charset="0"/>
              </a:rPr>
              <a:t>Both typically well below 1 sec at n = 10000</a:t>
            </a:r>
            <a:endParaRPr lang="en-US" dirty="0">
              <a:latin typeface="Arial" panose="020B0604020202020204" pitchFamily="34" charset="0"/>
              <a:ea typeface="Courier New" charset="0"/>
              <a:cs typeface="Arial" panose="020B0604020202020204" pitchFamily="34" charset="0"/>
            </a:endParaRPr>
          </a:p>
        </p:txBody>
      </p:sp>
      <p:sp>
        <p:nvSpPr>
          <p:cNvPr id="4" name="Foliennummernplatzhalter 3">
            <a:extLst>
              <a:ext uri="{FF2B5EF4-FFF2-40B4-BE49-F238E27FC236}">
                <a16:creationId xmlns:a16="http://schemas.microsoft.com/office/drawing/2014/main" id="{F986036A-B336-734D-B320-DDEE04C26925}"/>
              </a:ext>
            </a:extLst>
          </p:cNvPr>
          <p:cNvSpPr>
            <a:spLocks noGrp="1"/>
          </p:cNvSpPr>
          <p:nvPr>
            <p:ph type="sldNum" sz="quarter" idx="12"/>
          </p:nvPr>
        </p:nvSpPr>
        <p:spPr/>
        <p:txBody>
          <a:bodyPr/>
          <a:lstStyle/>
          <a:p>
            <a:fld id="{08F1C22C-56B7-8E4A-A85D-6B5E4AB162C3}" type="slidenum">
              <a:rPr lang="en-US" altLang="de-DE" smtClean="0"/>
              <a:pPr/>
              <a:t>56</a:t>
            </a:fld>
            <a:endParaRPr lang="en-US" altLang="de-DE"/>
          </a:p>
        </p:txBody>
      </p:sp>
    </p:spTree>
    <p:extLst>
      <p:ext uri="{BB962C8B-B14F-4D97-AF65-F5344CB8AC3E}">
        <p14:creationId xmlns:p14="http://schemas.microsoft.com/office/powerpoint/2010/main" val="151235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52400" y="0"/>
            <a:ext cx="8839200" cy="1143000"/>
          </a:xfrm>
        </p:spPr>
        <p:txBody>
          <a:bodyPr/>
          <a:lstStyle/>
          <a:p>
            <a:r>
              <a:rPr lang="en-US" dirty="0"/>
              <a:t>Aside</a:t>
            </a:r>
            <a:r>
              <a:rPr lang="en-US"/>
              <a:t>: Measuring Execution Time</a:t>
            </a:r>
          </a:p>
        </p:txBody>
      </p:sp>
      <p:sp>
        <p:nvSpPr>
          <p:cNvPr id="3" name="Inhaltsplatzhalter 2"/>
          <p:cNvSpPr>
            <a:spLocks noGrp="1"/>
          </p:cNvSpPr>
          <p:nvPr>
            <p:ph idx="1"/>
          </p:nvPr>
        </p:nvSpPr>
        <p:spPr>
          <a:xfrm>
            <a:off x="228600" y="1295400"/>
            <a:ext cx="8839200" cy="4953000"/>
          </a:xfrm>
        </p:spPr>
        <p:txBody>
          <a:bodyPr/>
          <a:lstStyle/>
          <a:p>
            <a:r>
              <a:rPr lang="en-US" dirty="0">
                <a:latin typeface="Arial" charset="0"/>
                <a:ea typeface="Arial" charset="0"/>
                <a:cs typeface="Arial" charset="0"/>
              </a:rPr>
              <a:t>Outcome of program is (usually) deterministic</a:t>
            </a:r>
          </a:p>
          <a:p>
            <a:r>
              <a:rPr lang="en-US" dirty="0">
                <a:latin typeface="Arial" charset="0"/>
                <a:ea typeface="Arial" charset="0"/>
                <a:cs typeface="Arial" charset="0"/>
              </a:rPr>
              <a:t>However, run time is not</a:t>
            </a:r>
          </a:p>
          <a:p>
            <a:r>
              <a:rPr lang="en-US" dirty="0">
                <a:latin typeface="Arial" charset="0"/>
                <a:ea typeface="Arial" charset="0"/>
                <a:cs typeface="Arial" charset="0"/>
              </a:rPr>
              <a:t>Issues influencing timing:</a:t>
            </a:r>
          </a:p>
          <a:p>
            <a:pPr lvl="1"/>
            <a:r>
              <a:rPr lang="en-US" dirty="0">
                <a:latin typeface="Arial" charset="0"/>
                <a:ea typeface="Arial" charset="0"/>
                <a:cs typeface="Arial" charset="0"/>
              </a:rPr>
              <a:t>Memory hierarchy: instruction cache, data cache</a:t>
            </a:r>
          </a:p>
          <a:p>
            <a:pPr lvl="1"/>
            <a:r>
              <a:rPr lang="en-US" dirty="0">
                <a:latin typeface="Arial" charset="0"/>
                <a:ea typeface="Arial" charset="0"/>
                <a:cs typeface="Arial" charset="0"/>
              </a:rPr>
              <a:t>Scheduling, process interference</a:t>
            </a:r>
          </a:p>
          <a:p>
            <a:pPr lvl="1"/>
            <a:r>
              <a:rPr lang="en-US" dirty="0">
                <a:latin typeface="Arial" charset="0"/>
                <a:ea typeface="Arial" charset="0"/>
                <a:cs typeface="Arial" charset="0"/>
              </a:rPr>
              <a:t>Just-in-time compilation</a:t>
            </a:r>
          </a:p>
          <a:p>
            <a:pPr lvl="1"/>
            <a:r>
              <a:rPr lang="en-US" dirty="0">
                <a:latin typeface="Arial" charset="0"/>
                <a:ea typeface="Arial" charset="0"/>
                <a:cs typeface="Arial" charset="0"/>
              </a:rPr>
              <a:t>I/O delays</a:t>
            </a:r>
          </a:p>
          <a:p>
            <a:pPr lvl="1"/>
            <a:r>
              <a:rPr lang="en-US" dirty="0">
                <a:latin typeface="Arial" charset="0"/>
                <a:ea typeface="Arial" charset="0"/>
                <a:cs typeface="Arial" charset="0"/>
              </a:rPr>
              <a:t>...</a:t>
            </a:r>
          </a:p>
          <a:p>
            <a:r>
              <a:rPr lang="en-US" dirty="0">
                <a:latin typeface="Arial" charset="0"/>
                <a:ea typeface="Arial" charset="0"/>
                <a:cs typeface="Arial" charset="0"/>
              </a:rPr>
              <a:t>Therefore, do </a:t>
            </a:r>
            <a:r>
              <a:rPr lang="en-US" i="1" dirty="0">
                <a:latin typeface="Arial" charset="0"/>
                <a:ea typeface="Arial" charset="0"/>
                <a:cs typeface="Arial" charset="0"/>
              </a:rPr>
              <a:t>multiple</a:t>
            </a:r>
            <a:r>
              <a:rPr lang="en-US" dirty="0">
                <a:latin typeface="Arial" charset="0"/>
                <a:ea typeface="Arial" charset="0"/>
                <a:cs typeface="Arial" charset="0"/>
              </a:rPr>
              <a:t> measurement runs</a:t>
            </a:r>
          </a:p>
        </p:txBody>
      </p:sp>
      <p:sp>
        <p:nvSpPr>
          <p:cNvPr id="4" name="Foliennummernplatzhalter 3">
            <a:extLst>
              <a:ext uri="{FF2B5EF4-FFF2-40B4-BE49-F238E27FC236}">
                <a16:creationId xmlns:a16="http://schemas.microsoft.com/office/drawing/2014/main" id="{83BD1B25-EB95-9048-AD7B-C2D94AF1F822}"/>
              </a:ext>
            </a:extLst>
          </p:cNvPr>
          <p:cNvSpPr>
            <a:spLocks noGrp="1"/>
          </p:cNvSpPr>
          <p:nvPr>
            <p:ph type="sldNum" sz="quarter" idx="12"/>
          </p:nvPr>
        </p:nvSpPr>
        <p:spPr/>
        <p:txBody>
          <a:bodyPr/>
          <a:lstStyle/>
          <a:p>
            <a:fld id="{08F1C22C-56B7-8E4A-A85D-6B5E4AB162C3}" type="slidenum">
              <a:rPr lang="en-US" altLang="de-DE" smtClean="0"/>
              <a:pPr/>
              <a:t>57</a:t>
            </a:fld>
            <a:endParaRPr lang="en-US" altLang="de-DE"/>
          </a:p>
        </p:txBody>
      </p:sp>
    </p:spTree>
    <p:extLst>
      <p:ext uri="{BB962C8B-B14F-4D97-AF65-F5344CB8AC3E}">
        <p14:creationId xmlns:p14="http://schemas.microsoft.com/office/powerpoint/2010/main" val="1260172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152400" y="76200"/>
            <a:ext cx="9677400" cy="4953000"/>
          </a:xfrm>
        </p:spPr>
        <p:txBody>
          <a:bodyPr/>
          <a:lstStyle/>
          <a:p>
            <a:pPr marL="0" indent="0">
              <a:buNone/>
            </a:pPr>
            <a:r>
              <a:rPr lang="en-US" sz="1600" b="1" dirty="0">
                <a:latin typeface="Courier New" charset="0"/>
                <a:ea typeface="Courier New" charset="0"/>
                <a:cs typeface="Courier New" charset="0"/>
              </a:rPr>
              <a:t>private static final </a:t>
            </a:r>
            <a:r>
              <a:rPr lang="en-US" sz="1600" b="1" dirty="0" err="1">
                <a:latin typeface="Courier New" charset="0"/>
                <a:ea typeface="Courier New" charset="0"/>
                <a:cs typeface="Courier New" charset="0"/>
              </a:rPr>
              <a:t>int</a:t>
            </a:r>
            <a:r>
              <a:rPr lang="en-US" sz="1600" b="1" dirty="0">
                <a:latin typeface="Courier New" charset="0"/>
                <a:ea typeface="Courier New" charset="0"/>
                <a:cs typeface="Courier New" charset="0"/>
              </a:rPr>
              <a:t> NUM_TRIALS = 10;</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long </a:t>
            </a:r>
            <a:r>
              <a:rPr lang="en-US" sz="1600" b="1" dirty="0" err="1">
                <a:latin typeface="Courier New" charset="0"/>
                <a:ea typeface="Courier New" charset="0"/>
                <a:cs typeface="Courier New" charset="0"/>
              </a:rPr>
              <a:t>minTime</a:t>
            </a:r>
            <a:r>
              <a:rPr lang="en-US" sz="1600" b="1" dirty="0">
                <a:latin typeface="Courier New" charset="0"/>
                <a:ea typeface="Courier New" charset="0"/>
                <a:cs typeface="Courier New" charset="0"/>
              </a:rPr>
              <a:t>, </a:t>
            </a:r>
            <a:r>
              <a:rPr lang="en-US" sz="1600" b="1" dirty="0" err="1">
                <a:latin typeface="Courier New" charset="0"/>
                <a:ea typeface="Courier New" charset="0"/>
                <a:cs typeface="Courier New" charset="0"/>
              </a:rPr>
              <a:t>maxTime</a:t>
            </a:r>
            <a:r>
              <a:rPr lang="en-US" sz="1600" b="1" dirty="0">
                <a:latin typeface="Courier New" charset="0"/>
                <a:ea typeface="Courier New" charset="0"/>
                <a:cs typeface="Courier New" charset="0"/>
              </a:rPr>
              <a:t>, </a:t>
            </a:r>
            <a:r>
              <a:rPr lang="en-US" sz="1600" b="1" dirty="0" err="1">
                <a:latin typeface="Courier New" charset="0"/>
                <a:ea typeface="Courier New" charset="0"/>
                <a:cs typeface="Courier New" charset="0"/>
              </a:rPr>
              <a:t>startTime</a:t>
            </a:r>
            <a:r>
              <a:rPr lang="en-US" sz="1600" b="1" dirty="0">
                <a:latin typeface="Courier New" charset="0"/>
                <a:ea typeface="Courier New" charset="0"/>
                <a:cs typeface="Courier New" charset="0"/>
              </a:rPr>
              <a:t>, </a:t>
            </a:r>
            <a:r>
              <a:rPr lang="en-US" sz="1600" b="1" dirty="0" err="1">
                <a:latin typeface="Courier New" charset="0"/>
                <a:ea typeface="Courier New" charset="0"/>
                <a:cs typeface="Courier New" charset="0"/>
              </a:rPr>
              <a:t>stopTime</a:t>
            </a:r>
            <a:r>
              <a:rPr lang="en-US" sz="1600" b="1" dirty="0">
                <a:latin typeface="Courier New" charset="0"/>
                <a:ea typeface="Courier New" charset="0"/>
                <a:cs typeface="Courier New" charset="0"/>
              </a:rPr>
              <a:t>, </a:t>
            </a:r>
            <a:r>
              <a:rPr lang="en-US" sz="1600" b="1" dirty="0" err="1">
                <a:latin typeface="Courier New" charset="0"/>
                <a:ea typeface="Courier New" charset="0"/>
                <a:cs typeface="Courier New" charset="0"/>
              </a:rPr>
              <a:t>elapsedTime</a:t>
            </a:r>
            <a:r>
              <a:rPr lang="en-US" sz="1600" b="1" dirty="0">
                <a:latin typeface="Courier New" charset="0"/>
                <a:ea typeface="Courier New" charset="0"/>
                <a:cs typeface="Courier New" charset="0"/>
              </a:rPr>
              <a:t>;</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a:t>
            </a:r>
            <a:endParaRPr lang="de-DE" sz="1600" b="1" dirty="0">
              <a:latin typeface="Courier New" charset="0"/>
              <a:ea typeface="Courier New" charset="0"/>
              <a:cs typeface="Courier New" charset="0"/>
            </a:endParaRPr>
          </a:p>
          <a:p>
            <a:pPr marL="0" indent="0">
              <a:buNone/>
            </a:pPr>
            <a:r>
              <a:rPr lang="en-US" sz="1600" b="1" dirty="0" err="1">
                <a:latin typeface="Courier New" charset="0"/>
                <a:ea typeface="Courier New" charset="0"/>
                <a:cs typeface="Courier New" charset="0"/>
              </a:rPr>
              <a:t>minTime</a:t>
            </a:r>
            <a:r>
              <a:rPr lang="en-US" sz="1600" b="1" dirty="0">
                <a:latin typeface="Courier New" charset="0"/>
                <a:ea typeface="Courier New" charset="0"/>
                <a:cs typeface="Courier New" charset="0"/>
              </a:rPr>
              <a:t> = </a:t>
            </a:r>
            <a:r>
              <a:rPr lang="en-US" sz="1600" b="1" dirty="0" err="1">
                <a:latin typeface="Courier New" charset="0"/>
                <a:ea typeface="Courier New" charset="0"/>
                <a:cs typeface="Courier New" charset="0"/>
              </a:rPr>
              <a:t>maxTime</a:t>
            </a:r>
            <a:r>
              <a:rPr lang="en-US" sz="1600" b="1" dirty="0">
                <a:latin typeface="Courier New" charset="0"/>
                <a:ea typeface="Courier New" charset="0"/>
                <a:cs typeface="Courier New" charset="0"/>
              </a:rPr>
              <a:t> = 0;</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for (</a:t>
            </a:r>
            <a:r>
              <a:rPr lang="en-US" sz="1600" b="1" dirty="0" err="1">
                <a:latin typeface="Courier New" charset="0"/>
                <a:ea typeface="Courier New" charset="0"/>
                <a:cs typeface="Courier New" charset="0"/>
              </a:rPr>
              <a:t>int</a:t>
            </a:r>
            <a:r>
              <a:rPr lang="en-US" sz="1600" b="1" dirty="0">
                <a:latin typeface="Courier New" charset="0"/>
                <a:ea typeface="Courier New" charset="0"/>
                <a:cs typeface="Courier New" charset="0"/>
              </a:rPr>
              <a:t> trial = 0; trial &lt; NUM_TRIALS; trial++) {</a:t>
            </a:r>
            <a:endParaRPr lang="de-DE" sz="1600" b="1" dirty="0">
              <a:latin typeface="Courier New" charset="0"/>
              <a:ea typeface="Courier New" charset="0"/>
              <a:cs typeface="Courier New" charset="0"/>
            </a:endParaRPr>
          </a:p>
          <a:p>
            <a:pPr marL="0" indent="0">
              <a:buNone/>
            </a:pPr>
            <a:r>
              <a:rPr lang="en-US" sz="1600" b="1" dirty="0">
                <a:solidFill>
                  <a:srgbClr val="FF0000"/>
                </a:solidFill>
                <a:latin typeface="Courier New" charset="0"/>
                <a:ea typeface="Courier New" charset="0"/>
                <a:cs typeface="Courier New" charset="0"/>
              </a:rPr>
              <a:t>  </a:t>
            </a:r>
            <a:r>
              <a:rPr lang="en-US" sz="1600" b="1" dirty="0" err="1">
                <a:solidFill>
                  <a:srgbClr val="FF0000"/>
                </a:solidFill>
                <a:latin typeface="Courier New" charset="0"/>
                <a:ea typeface="Courier New" charset="0"/>
                <a:cs typeface="Courier New" charset="0"/>
              </a:rPr>
              <a:t>startTime</a:t>
            </a:r>
            <a:r>
              <a:rPr lang="en-US" sz="1600" b="1" dirty="0">
                <a:solidFill>
                  <a:srgbClr val="FF0000"/>
                </a:solidFill>
                <a:latin typeface="Courier New" charset="0"/>
                <a:ea typeface="Courier New" charset="0"/>
                <a:cs typeface="Courier New" charset="0"/>
              </a:rPr>
              <a:t> = </a:t>
            </a:r>
            <a:r>
              <a:rPr lang="en-US" sz="1600" b="1" dirty="0" err="1">
                <a:solidFill>
                  <a:srgbClr val="FF0000"/>
                </a:solidFill>
                <a:latin typeface="Courier New" charset="0"/>
                <a:ea typeface="Courier New" charset="0"/>
                <a:cs typeface="Courier New" charset="0"/>
              </a:rPr>
              <a:t>System.nanoTime</a:t>
            </a:r>
            <a:r>
              <a:rPr lang="en-US" sz="1600" b="1" dirty="0">
                <a:solidFill>
                  <a:srgbClr val="FF0000"/>
                </a:solidFill>
                <a:latin typeface="Courier New" charset="0"/>
                <a:ea typeface="Courier New" charset="0"/>
                <a:cs typeface="Courier New" charset="0"/>
              </a:rPr>
              <a:t>();</a:t>
            </a:r>
            <a:endParaRPr lang="de-DE" sz="1600" b="1" dirty="0">
              <a:solidFill>
                <a:srgbClr val="FF0000"/>
              </a:solidFill>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String </a:t>
            </a:r>
            <a:r>
              <a:rPr lang="en-US" sz="1600" b="1" dirty="0" err="1">
                <a:latin typeface="Courier New" charset="0"/>
                <a:ea typeface="Courier New" charset="0"/>
                <a:cs typeface="Courier New" charset="0"/>
              </a:rPr>
              <a:t>str</a:t>
            </a:r>
            <a:r>
              <a:rPr lang="en-US" sz="1600" b="1" dirty="0">
                <a:latin typeface="Courier New" charset="0"/>
                <a:ea typeface="Courier New" charset="0"/>
                <a:cs typeface="Courier New" charset="0"/>
              </a:rPr>
              <a:t> = "";</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for (</a:t>
            </a:r>
            <a:r>
              <a:rPr lang="en-US" sz="1600" b="1" dirty="0" err="1">
                <a:latin typeface="Courier New" charset="0"/>
                <a:ea typeface="Courier New" charset="0"/>
                <a:cs typeface="Courier New" charset="0"/>
              </a:rPr>
              <a:t>int</a:t>
            </a:r>
            <a:r>
              <a:rPr lang="en-US" sz="1600" b="1" dirty="0">
                <a:latin typeface="Courier New" charset="0"/>
                <a:ea typeface="Courier New" charset="0"/>
                <a:cs typeface="Courier New" charset="0"/>
              </a:rPr>
              <a:t> </a:t>
            </a:r>
            <a:r>
              <a:rPr lang="en-US" sz="1600" b="1" dirty="0" err="1">
                <a:latin typeface="Courier New" charset="0"/>
                <a:ea typeface="Courier New" charset="0"/>
                <a:cs typeface="Courier New" charset="0"/>
              </a:rPr>
              <a:t>i</a:t>
            </a:r>
            <a:r>
              <a:rPr lang="en-US" sz="1600" b="1" dirty="0">
                <a:latin typeface="Courier New" charset="0"/>
                <a:ea typeface="Courier New" charset="0"/>
                <a:cs typeface="Courier New" charset="0"/>
              </a:rPr>
              <a:t> = 0; </a:t>
            </a:r>
            <a:r>
              <a:rPr lang="en-US" sz="1600" b="1" dirty="0" err="1">
                <a:latin typeface="Courier New" charset="0"/>
                <a:ea typeface="Courier New" charset="0"/>
                <a:cs typeface="Courier New" charset="0"/>
              </a:rPr>
              <a:t>i</a:t>
            </a:r>
            <a:r>
              <a:rPr lang="en-US" sz="1600" b="1" dirty="0">
                <a:latin typeface="Courier New" charset="0"/>
                <a:ea typeface="Courier New" charset="0"/>
                <a:cs typeface="Courier New" charset="0"/>
              </a:rPr>
              <a:t> &lt; n; </a:t>
            </a:r>
            <a:r>
              <a:rPr lang="en-US" sz="1600" b="1" dirty="0" err="1">
                <a:latin typeface="Courier New" charset="0"/>
                <a:ea typeface="Courier New" charset="0"/>
                <a:cs typeface="Courier New" charset="0"/>
              </a:rPr>
              <a:t>i</a:t>
            </a:r>
            <a:r>
              <a:rPr lang="en-US" sz="1600" b="1" dirty="0">
                <a:latin typeface="Courier New" charset="0"/>
                <a:ea typeface="Courier New" charset="0"/>
                <a:cs typeface="Courier New" charset="0"/>
              </a:rPr>
              <a:t>++) {</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a:t>
            </a:r>
            <a:r>
              <a:rPr lang="en-US" sz="1600" b="1" dirty="0" err="1">
                <a:latin typeface="Courier New" charset="0"/>
                <a:ea typeface="Courier New" charset="0"/>
                <a:cs typeface="Courier New" charset="0"/>
              </a:rPr>
              <a:t>str</a:t>
            </a:r>
            <a:r>
              <a:rPr lang="en-US" sz="1600" b="1" dirty="0">
                <a:latin typeface="Courier New" charset="0"/>
                <a:ea typeface="Courier New" charset="0"/>
                <a:cs typeface="Courier New" charset="0"/>
              </a:rPr>
              <a:t> += </a:t>
            </a:r>
            <a:r>
              <a:rPr lang="en-US" sz="1600" b="1" dirty="0" err="1">
                <a:latin typeface="Courier New" charset="0"/>
                <a:ea typeface="Courier New" charset="0"/>
                <a:cs typeface="Courier New" charset="0"/>
              </a:rPr>
              <a:t>str.length</a:t>
            </a:r>
            <a:r>
              <a:rPr lang="en-US" sz="1600" b="1" dirty="0">
                <a:latin typeface="Courier New" charset="0"/>
                <a:ea typeface="Courier New" charset="0"/>
                <a:cs typeface="Courier New" charset="0"/>
              </a:rPr>
              <a:t>() + " ";</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a:t>
            </a:r>
            <a:r>
              <a:rPr lang="en-US" sz="1600" b="1" dirty="0" err="1">
                <a:latin typeface="Courier New" charset="0"/>
                <a:ea typeface="Courier New" charset="0"/>
                <a:cs typeface="Courier New" charset="0"/>
              </a:rPr>
              <a:t>println</a:t>
            </a:r>
            <a:r>
              <a:rPr lang="en-US" sz="1600" b="1" dirty="0">
                <a:latin typeface="Courier New" charset="0"/>
                <a:ea typeface="Courier New" charset="0"/>
                <a:cs typeface="Courier New" charset="0"/>
              </a:rPr>
              <a:t>(</a:t>
            </a:r>
            <a:r>
              <a:rPr lang="en-US" sz="1600" b="1" dirty="0" err="1">
                <a:latin typeface="Courier New" charset="0"/>
                <a:ea typeface="Courier New" charset="0"/>
                <a:cs typeface="Courier New" charset="0"/>
              </a:rPr>
              <a:t>str</a:t>
            </a:r>
            <a:r>
              <a:rPr lang="en-US" sz="1600" b="1" dirty="0">
                <a:latin typeface="Courier New" charset="0"/>
                <a:ea typeface="Courier New" charset="0"/>
                <a:cs typeface="Courier New" charset="0"/>
              </a:rPr>
              <a:t>);</a:t>
            </a:r>
            <a:endParaRPr lang="de-DE" sz="1600" b="1" dirty="0">
              <a:latin typeface="Courier New" charset="0"/>
              <a:ea typeface="Courier New" charset="0"/>
              <a:cs typeface="Courier New" charset="0"/>
            </a:endParaRPr>
          </a:p>
          <a:p>
            <a:pPr marL="0" indent="0">
              <a:buNone/>
            </a:pPr>
            <a:r>
              <a:rPr lang="en-US" sz="1600" b="1" dirty="0">
                <a:solidFill>
                  <a:srgbClr val="FF0000"/>
                </a:solidFill>
                <a:latin typeface="Courier New" charset="0"/>
                <a:ea typeface="Courier New" charset="0"/>
                <a:cs typeface="Courier New" charset="0"/>
              </a:rPr>
              <a:t>  </a:t>
            </a:r>
            <a:r>
              <a:rPr lang="en-US" sz="1600" b="1" dirty="0" err="1">
                <a:solidFill>
                  <a:srgbClr val="FF0000"/>
                </a:solidFill>
                <a:latin typeface="Courier New" charset="0"/>
                <a:ea typeface="Courier New" charset="0"/>
                <a:cs typeface="Courier New" charset="0"/>
              </a:rPr>
              <a:t>stopTime</a:t>
            </a:r>
            <a:r>
              <a:rPr lang="en-US" sz="1600" b="1" dirty="0">
                <a:solidFill>
                  <a:srgbClr val="FF0000"/>
                </a:solidFill>
                <a:latin typeface="Courier New" charset="0"/>
                <a:ea typeface="Courier New" charset="0"/>
                <a:cs typeface="Courier New" charset="0"/>
              </a:rPr>
              <a:t> = </a:t>
            </a:r>
            <a:r>
              <a:rPr lang="en-US" sz="1600" b="1" dirty="0" err="1">
                <a:solidFill>
                  <a:srgbClr val="FF0000"/>
                </a:solidFill>
                <a:latin typeface="Courier New" charset="0"/>
                <a:ea typeface="Courier New" charset="0"/>
                <a:cs typeface="Courier New" charset="0"/>
              </a:rPr>
              <a:t>System.nanoTime</a:t>
            </a:r>
            <a:r>
              <a:rPr lang="en-US" sz="1600" b="1" dirty="0">
                <a:solidFill>
                  <a:srgbClr val="FF0000"/>
                </a:solidFill>
                <a:latin typeface="Courier New" charset="0"/>
                <a:ea typeface="Courier New" charset="0"/>
                <a:cs typeface="Courier New" charset="0"/>
              </a:rPr>
              <a:t>();</a:t>
            </a:r>
            <a:endParaRPr lang="de-DE" sz="1600" b="1" dirty="0">
              <a:solidFill>
                <a:srgbClr val="FF0000"/>
              </a:solidFill>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a:t>
            </a:r>
            <a:r>
              <a:rPr lang="en-US" sz="1600" b="1" dirty="0" err="1">
                <a:latin typeface="Courier New" charset="0"/>
                <a:ea typeface="Courier New" charset="0"/>
                <a:cs typeface="Courier New" charset="0"/>
              </a:rPr>
              <a:t>elapsedTime</a:t>
            </a:r>
            <a:r>
              <a:rPr lang="en-US" sz="1600" b="1" dirty="0">
                <a:latin typeface="Courier New" charset="0"/>
                <a:ea typeface="Courier New" charset="0"/>
                <a:cs typeface="Courier New" charset="0"/>
              </a:rPr>
              <a:t> = </a:t>
            </a:r>
            <a:r>
              <a:rPr lang="en-US" sz="1600" b="1" dirty="0" err="1">
                <a:latin typeface="Courier New" charset="0"/>
                <a:ea typeface="Courier New" charset="0"/>
                <a:cs typeface="Courier New" charset="0"/>
              </a:rPr>
              <a:t>stopTime</a:t>
            </a:r>
            <a:r>
              <a:rPr lang="en-US" sz="1600" b="1" dirty="0">
                <a:latin typeface="Courier New" charset="0"/>
                <a:ea typeface="Courier New" charset="0"/>
                <a:cs typeface="Courier New" charset="0"/>
              </a:rPr>
              <a:t> - </a:t>
            </a:r>
            <a:r>
              <a:rPr lang="en-US" sz="1600" b="1" dirty="0" err="1">
                <a:latin typeface="Courier New" charset="0"/>
                <a:ea typeface="Courier New" charset="0"/>
                <a:cs typeface="Courier New" charset="0"/>
              </a:rPr>
              <a:t>startTime</a:t>
            </a:r>
            <a:r>
              <a:rPr lang="en-US" sz="1600" b="1" dirty="0">
                <a:latin typeface="Courier New" charset="0"/>
                <a:ea typeface="Courier New" charset="0"/>
                <a:cs typeface="Courier New" charset="0"/>
              </a:rPr>
              <a:t>;</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if (</a:t>
            </a:r>
            <a:r>
              <a:rPr lang="en-US" sz="1600" b="1" dirty="0" err="1">
                <a:latin typeface="Courier New" charset="0"/>
                <a:ea typeface="Courier New" charset="0"/>
                <a:cs typeface="Courier New" charset="0"/>
              </a:rPr>
              <a:t>minTime</a:t>
            </a:r>
            <a:r>
              <a:rPr lang="en-US" sz="1600" b="1" dirty="0">
                <a:latin typeface="Courier New" charset="0"/>
                <a:ea typeface="Courier New" charset="0"/>
                <a:cs typeface="Courier New" charset="0"/>
              </a:rPr>
              <a:t> == 0 || </a:t>
            </a:r>
            <a:r>
              <a:rPr lang="en-US" sz="1600" b="1" dirty="0" err="1">
                <a:latin typeface="Courier New" charset="0"/>
                <a:ea typeface="Courier New" charset="0"/>
                <a:cs typeface="Courier New" charset="0"/>
              </a:rPr>
              <a:t>elapsedTime</a:t>
            </a:r>
            <a:r>
              <a:rPr lang="en-US" sz="1600" b="1" dirty="0">
                <a:latin typeface="Courier New" charset="0"/>
                <a:ea typeface="Courier New" charset="0"/>
                <a:cs typeface="Courier New" charset="0"/>
              </a:rPr>
              <a:t> &lt; </a:t>
            </a:r>
            <a:r>
              <a:rPr lang="en-US" sz="1600" b="1" dirty="0" err="1">
                <a:latin typeface="Courier New" charset="0"/>
                <a:ea typeface="Courier New" charset="0"/>
                <a:cs typeface="Courier New" charset="0"/>
              </a:rPr>
              <a:t>minTime</a:t>
            </a:r>
            <a:r>
              <a:rPr lang="en-US" sz="1600" b="1" dirty="0">
                <a:latin typeface="Courier New" charset="0"/>
                <a:ea typeface="Courier New" charset="0"/>
                <a:cs typeface="Courier New" charset="0"/>
              </a:rPr>
              <a:t>) {</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a:t>
            </a:r>
            <a:r>
              <a:rPr lang="en-US" sz="1600" b="1" dirty="0" err="1">
                <a:latin typeface="Courier New" charset="0"/>
                <a:ea typeface="Courier New" charset="0"/>
                <a:cs typeface="Courier New" charset="0"/>
              </a:rPr>
              <a:t>minTime</a:t>
            </a:r>
            <a:r>
              <a:rPr lang="en-US" sz="1600" b="1" dirty="0">
                <a:latin typeface="Courier New" charset="0"/>
                <a:ea typeface="Courier New" charset="0"/>
                <a:cs typeface="Courier New" charset="0"/>
              </a:rPr>
              <a:t> = </a:t>
            </a:r>
            <a:r>
              <a:rPr lang="en-US" sz="1600" b="1" dirty="0" err="1">
                <a:latin typeface="Courier New" charset="0"/>
                <a:ea typeface="Courier New" charset="0"/>
                <a:cs typeface="Courier New" charset="0"/>
              </a:rPr>
              <a:t>elapsedTime</a:t>
            </a:r>
            <a:r>
              <a:rPr lang="en-US" sz="1600" b="1" dirty="0">
                <a:latin typeface="Courier New" charset="0"/>
                <a:ea typeface="Courier New" charset="0"/>
                <a:cs typeface="Courier New" charset="0"/>
              </a:rPr>
              <a:t>;</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if (</a:t>
            </a:r>
            <a:r>
              <a:rPr lang="en-US" sz="1600" b="1" dirty="0" err="1">
                <a:latin typeface="Courier New" charset="0"/>
                <a:ea typeface="Courier New" charset="0"/>
                <a:cs typeface="Courier New" charset="0"/>
              </a:rPr>
              <a:t>elapsedTime</a:t>
            </a:r>
            <a:r>
              <a:rPr lang="en-US" sz="1600" b="1" dirty="0">
                <a:latin typeface="Courier New" charset="0"/>
                <a:ea typeface="Courier New" charset="0"/>
                <a:cs typeface="Courier New" charset="0"/>
              </a:rPr>
              <a:t> &gt; </a:t>
            </a:r>
            <a:r>
              <a:rPr lang="en-US" sz="1600" b="1" dirty="0" err="1">
                <a:latin typeface="Courier New" charset="0"/>
                <a:ea typeface="Courier New" charset="0"/>
                <a:cs typeface="Courier New" charset="0"/>
              </a:rPr>
              <a:t>maxTime</a:t>
            </a:r>
            <a:r>
              <a:rPr lang="en-US" sz="1600" b="1" dirty="0">
                <a:latin typeface="Courier New" charset="0"/>
                <a:ea typeface="Courier New" charset="0"/>
                <a:cs typeface="Courier New" charset="0"/>
              </a:rPr>
              <a:t>) {</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a:t>
            </a:r>
            <a:r>
              <a:rPr lang="en-US" sz="1600" b="1" dirty="0" err="1">
                <a:latin typeface="Courier New" charset="0"/>
                <a:ea typeface="Courier New" charset="0"/>
                <a:cs typeface="Courier New" charset="0"/>
              </a:rPr>
              <a:t>maxTime</a:t>
            </a:r>
            <a:r>
              <a:rPr lang="en-US" sz="1600" b="1" dirty="0">
                <a:latin typeface="Courier New" charset="0"/>
                <a:ea typeface="Courier New" charset="0"/>
                <a:cs typeface="Courier New" charset="0"/>
              </a:rPr>
              <a:t> = </a:t>
            </a:r>
            <a:r>
              <a:rPr lang="en-US" sz="1600" b="1" dirty="0" err="1">
                <a:latin typeface="Courier New" charset="0"/>
                <a:ea typeface="Courier New" charset="0"/>
                <a:cs typeface="Courier New" charset="0"/>
              </a:rPr>
              <a:t>elapsedTime</a:t>
            </a:r>
            <a:r>
              <a:rPr lang="en-US" sz="1600" b="1" dirty="0">
                <a:latin typeface="Courier New" charset="0"/>
                <a:ea typeface="Courier New" charset="0"/>
                <a:cs typeface="Courier New" charset="0"/>
              </a:rPr>
              <a:t>;</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  }</a:t>
            </a:r>
            <a:endParaRPr lang="de-DE" sz="1600" b="1" dirty="0">
              <a:latin typeface="Courier New" charset="0"/>
              <a:ea typeface="Courier New" charset="0"/>
              <a:cs typeface="Courier New" charset="0"/>
            </a:endParaRPr>
          </a:p>
          <a:p>
            <a:pPr marL="0" indent="0">
              <a:buNone/>
            </a:pPr>
            <a:r>
              <a:rPr lang="en-US" sz="1600" b="1" dirty="0">
                <a:latin typeface="Courier New" charset="0"/>
                <a:ea typeface="Courier New" charset="0"/>
                <a:cs typeface="Courier New" charset="0"/>
              </a:rPr>
              <a:t>}</a:t>
            </a:r>
            <a:endParaRPr lang="de-DE" sz="1600" b="1" dirty="0">
              <a:latin typeface="Courier New" charset="0"/>
              <a:ea typeface="Courier New" charset="0"/>
              <a:cs typeface="Courier New" charset="0"/>
            </a:endParaRPr>
          </a:p>
          <a:p>
            <a:pPr marL="0" indent="0">
              <a:buNone/>
            </a:pPr>
            <a:r>
              <a:rPr lang="en-US" sz="1600" b="1" dirty="0" err="1">
                <a:latin typeface="Courier New" charset="0"/>
                <a:ea typeface="Courier New" charset="0"/>
                <a:cs typeface="Courier New" charset="0"/>
              </a:rPr>
              <a:t>println</a:t>
            </a:r>
            <a:r>
              <a:rPr lang="en-US" sz="1600" b="1" dirty="0">
                <a:latin typeface="Courier New" charset="0"/>
                <a:ea typeface="Courier New" charset="0"/>
                <a:cs typeface="Courier New" charset="0"/>
              </a:rPr>
              <a:t>("One trial took " + </a:t>
            </a:r>
            <a:r>
              <a:rPr lang="en-US" sz="1600" b="1" dirty="0" err="1">
                <a:latin typeface="Courier New" charset="0"/>
                <a:ea typeface="Courier New" charset="0"/>
                <a:cs typeface="Courier New" charset="0"/>
              </a:rPr>
              <a:t>minTime</a:t>
            </a:r>
            <a:r>
              <a:rPr lang="en-US" sz="1600" b="1" dirty="0">
                <a:latin typeface="Courier New" charset="0"/>
                <a:ea typeface="Courier New" charset="0"/>
                <a:cs typeface="Courier New" charset="0"/>
              </a:rPr>
              <a:t> / 1e6 + " to "</a:t>
            </a:r>
          </a:p>
          <a:p>
            <a:pPr marL="0" indent="0">
              <a:buNone/>
            </a:pPr>
            <a:r>
              <a:rPr lang="en-US" sz="1600" b="1" dirty="0">
                <a:latin typeface="Courier New" charset="0"/>
                <a:ea typeface="Courier New" charset="0"/>
                <a:cs typeface="Courier New" charset="0"/>
              </a:rPr>
              <a:t>   + </a:t>
            </a:r>
            <a:r>
              <a:rPr lang="en-US" sz="1600" b="1" dirty="0" err="1">
                <a:latin typeface="Courier New" charset="0"/>
                <a:ea typeface="Courier New" charset="0"/>
                <a:cs typeface="Courier New" charset="0"/>
              </a:rPr>
              <a:t>maxTime</a:t>
            </a:r>
            <a:r>
              <a:rPr lang="en-US" sz="1600" b="1" dirty="0">
                <a:latin typeface="Courier New" charset="0"/>
                <a:ea typeface="Courier New" charset="0"/>
                <a:cs typeface="Courier New" charset="0"/>
              </a:rPr>
              <a:t> / 1e6 + " msec.");</a:t>
            </a:r>
            <a:endParaRPr lang="de-DE" sz="1600" b="1" dirty="0">
              <a:latin typeface="Courier New" charset="0"/>
              <a:ea typeface="Courier New" charset="0"/>
              <a:cs typeface="Courier New" charset="0"/>
            </a:endParaRPr>
          </a:p>
        </p:txBody>
      </p:sp>
      <p:sp>
        <p:nvSpPr>
          <p:cNvPr id="2" name="Foliennummernplatzhalter 1">
            <a:extLst>
              <a:ext uri="{FF2B5EF4-FFF2-40B4-BE49-F238E27FC236}">
                <a16:creationId xmlns:a16="http://schemas.microsoft.com/office/drawing/2014/main" id="{3F20DA47-54C9-6648-9D74-EF8CC946F2F2}"/>
              </a:ext>
            </a:extLst>
          </p:cNvPr>
          <p:cNvSpPr>
            <a:spLocks noGrp="1"/>
          </p:cNvSpPr>
          <p:nvPr>
            <p:ph type="sldNum" sz="quarter" idx="12"/>
          </p:nvPr>
        </p:nvSpPr>
        <p:spPr/>
        <p:txBody>
          <a:bodyPr/>
          <a:lstStyle/>
          <a:p>
            <a:fld id="{08F1C22C-56B7-8E4A-A85D-6B5E4AB162C3}" type="slidenum">
              <a:rPr lang="en-US" altLang="de-DE" smtClean="0"/>
              <a:pPr/>
              <a:t>58</a:t>
            </a:fld>
            <a:endParaRPr lang="en-US" altLang="de-DE"/>
          </a:p>
        </p:txBody>
      </p:sp>
    </p:spTree>
    <p:extLst>
      <p:ext uri="{BB962C8B-B14F-4D97-AF65-F5344CB8AC3E}">
        <p14:creationId xmlns:p14="http://schemas.microsoft.com/office/powerpoint/2010/main" val="1563073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9" end="19"/>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xEl>
                                              <p:pRg st="13" end="1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4" end="14"/>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6" end="16"/>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7" end="17"/>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
                                            <p:txEl>
                                              <p:pRg st="20" end="20"/>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
                                            <p:txEl>
                                              <p:pRg st="21" end="2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itel 1"/>
          <p:cNvSpPr>
            <a:spLocks noGrp="1"/>
          </p:cNvSpPr>
          <p:nvPr>
            <p:ph type="title"/>
          </p:nvPr>
        </p:nvSpPr>
        <p:spPr>
          <a:xfrm>
            <a:off x="685800" y="457200"/>
            <a:ext cx="7772400" cy="533400"/>
          </a:xfrm>
        </p:spPr>
        <p:txBody>
          <a:bodyPr/>
          <a:lstStyle/>
          <a:p>
            <a:r>
              <a:rPr lang="en-US" altLang="de-DE" dirty="0">
                <a:latin typeface="Arial" charset="0"/>
                <a:cs typeface="Arial" charset="0"/>
              </a:rPr>
              <a:t>Summary I</a:t>
            </a:r>
          </a:p>
        </p:txBody>
      </p:sp>
      <p:sp>
        <p:nvSpPr>
          <p:cNvPr id="3" name="Inhaltsplatzhalter 2"/>
          <p:cNvSpPr>
            <a:spLocks noGrp="1"/>
          </p:cNvSpPr>
          <p:nvPr>
            <p:ph idx="1"/>
          </p:nvPr>
        </p:nvSpPr>
        <p:spPr>
          <a:xfrm>
            <a:off x="304800" y="1143000"/>
            <a:ext cx="8610600" cy="5257800"/>
          </a:xfrm>
        </p:spPr>
        <p:txBody>
          <a:bodyPr anchor="ctr"/>
          <a:lstStyle/>
          <a:p>
            <a:r>
              <a:rPr lang="de-DE" altLang="de-DE" dirty="0" err="1">
                <a:latin typeface="Arial" charset="0"/>
                <a:ea typeface="Arial" charset="0"/>
                <a:cs typeface="Arial" charset="0"/>
              </a:rPr>
              <a:t>Principle</a:t>
            </a:r>
            <a:r>
              <a:rPr lang="de-DE" altLang="de-DE" dirty="0">
                <a:latin typeface="Arial" charset="0"/>
                <a:ea typeface="Arial" charset="0"/>
                <a:cs typeface="Arial" charset="0"/>
              </a:rPr>
              <a:t> </a:t>
            </a:r>
            <a:r>
              <a:rPr lang="de-DE" altLang="de-DE" dirty="0" err="1">
                <a:latin typeface="Arial" charset="0"/>
                <a:ea typeface="Arial" charset="0"/>
                <a:cs typeface="Arial" charset="0"/>
              </a:rPr>
              <a:t>of</a:t>
            </a:r>
            <a:r>
              <a:rPr lang="de-DE" altLang="de-DE" dirty="0">
                <a:latin typeface="Arial" charset="0"/>
                <a:ea typeface="Arial" charset="0"/>
                <a:cs typeface="Arial" charset="0"/>
              </a:rPr>
              <a:t> </a:t>
            </a:r>
            <a:r>
              <a:rPr lang="de-DE" altLang="de-DE" i="1" dirty="0" err="1">
                <a:latin typeface="Arial" charset="0"/>
                <a:ea typeface="Arial" charset="0"/>
                <a:cs typeface="Arial" charset="0"/>
              </a:rPr>
              <a:t>enumeration</a:t>
            </a:r>
            <a:r>
              <a:rPr lang="de-DE" altLang="de-DE" dirty="0">
                <a:latin typeface="Arial" charset="0"/>
                <a:ea typeface="Arial" charset="0"/>
                <a:cs typeface="Arial" charset="0"/>
              </a:rPr>
              <a:t>: </a:t>
            </a:r>
            <a:r>
              <a:rPr lang="de-DE" altLang="de-DE" dirty="0" err="1">
                <a:latin typeface="Arial" charset="0"/>
                <a:ea typeface="Arial" charset="0"/>
                <a:cs typeface="Arial" charset="0"/>
              </a:rPr>
              <a:t>map</a:t>
            </a:r>
            <a:r>
              <a:rPr lang="de-DE" altLang="de-DE" dirty="0">
                <a:latin typeface="Arial" charset="0"/>
                <a:ea typeface="Arial" charset="0"/>
                <a:cs typeface="Arial" charset="0"/>
              </a:rPr>
              <a:t> non-</a:t>
            </a:r>
            <a:r>
              <a:rPr lang="de-DE" altLang="de-DE" dirty="0" err="1">
                <a:latin typeface="Arial" charset="0"/>
                <a:ea typeface="Arial" charset="0"/>
                <a:cs typeface="Arial" charset="0"/>
              </a:rPr>
              <a:t>numeric</a:t>
            </a:r>
            <a:r>
              <a:rPr lang="de-DE" altLang="de-DE" dirty="0">
                <a:latin typeface="Arial" charset="0"/>
                <a:ea typeface="Arial" charset="0"/>
                <a:cs typeface="Arial" charset="0"/>
              </a:rPr>
              <a:t> </a:t>
            </a:r>
            <a:r>
              <a:rPr lang="de-DE" altLang="de-DE" dirty="0" err="1">
                <a:latin typeface="Arial" charset="0"/>
                <a:ea typeface="Arial" charset="0"/>
                <a:cs typeface="Arial" charset="0"/>
              </a:rPr>
              <a:t>properties</a:t>
            </a:r>
            <a:r>
              <a:rPr lang="de-DE" altLang="de-DE" dirty="0">
                <a:latin typeface="Arial" charset="0"/>
                <a:ea typeface="Arial" charset="0"/>
                <a:cs typeface="Arial" charset="0"/>
              </a:rPr>
              <a:t>/</a:t>
            </a:r>
            <a:r>
              <a:rPr lang="de-DE" altLang="de-DE" dirty="0" err="1">
                <a:latin typeface="Arial" charset="0"/>
                <a:ea typeface="Arial" charset="0"/>
                <a:cs typeface="Arial" charset="0"/>
              </a:rPr>
              <a:t>data</a:t>
            </a:r>
            <a:r>
              <a:rPr lang="de-DE" altLang="de-DE" dirty="0">
                <a:latin typeface="Arial" charset="0"/>
                <a:ea typeface="Arial" charset="0"/>
                <a:cs typeface="Arial" charset="0"/>
              </a:rPr>
              <a:t> (e.g. </a:t>
            </a:r>
            <a:r>
              <a:rPr lang="de-DE" altLang="de-DE" dirty="0" err="1">
                <a:latin typeface="Arial" charset="0"/>
                <a:ea typeface="Arial" charset="0"/>
                <a:cs typeface="Arial" charset="0"/>
              </a:rPr>
              <a:t>characters</a:t>
            </a:r>
            <a:r>
              <a:rPr lang="de-DE" altLang="de-DE" dirty="0">
                <a:latin typeface="Arial" charset="0"/>
                <a:ea typeface="Arial" charset="0"/>
                <a:cs typeface="Arial" charset="0"/>
              </a:rPr>
              <a:t>) </a:t>
            </a:r>
            <a:r>
              <a:rPr lang="de-DE" altLang="de-DE" dirty="0" err="1">
                <a:latin typeface="Arial" charset="0"/>
                <a:ea typeface="Arial" charset="0"/>
                <a:cs typeface="Arial" charset="0"/>
              </a:rPr>
              <a:t>to</a:t>
            </a:r>
            <a:r>
              <a:rPr lang="de-DE" altLang="de-DE" dirty="0">
                <a:latin typeface="Arial" charset="0"/>
                <a:ea typeface="Arial" charset="0"/>
                <a:cs typeface="Arial" charset="0"/>
              </a:rPr>
              <a:t> </a:t>
            </a:r>
            <a:r>
              <a:rPr lang="de-DE" altLang="de-DE" dirty="0" err="1">
                <a:latin typeface="Arial" charset="0"/>
                <a:ea typeface="Arial" charset="0"/>
                <a:cs typeface="Arial" charset="0"/>
              </a:rPr>
              <a:t>numbers</a:t>
            </a:r>
            <a:endParaRPr lang="de-DE" altLang="de-DE" dirty="0">
              <a:latin typeface="Arial" charset="0"/>
              <a:ea typeface="Arial" charset="0"/>
              <a:cs typeface="Arial" charset="0"/>
            </a:endParaRPr>
          </a:p>
          <a:p>
            <a:r>
              <a:rPr lang="de-DE" altLang="de-DE" dirty="0">
                <a:latin typeface="Arial" charset="0"/>
                <a:ea typeface="Arial" charset="0"/>
                <a:cs typeface="Arial" charset="0"/>
              </a:rPr>
              <a:t>Java </a:t>
            </a:r>
            <a:r>
              <a:rPr lang="de-DE" altLang="de-DE" dirty="0" err="1">
                <a:latin typeface="Arial" charset="0"/>
                <a:ea typeface="Arial" charset="0"/>
                <a:cs typeface="Arial" charset="0"/>
              </a:rPr>
              <a:t>provides</a:t>
            </a:r>
            <a:r>
              <a:rPr lang="de-DE" altLang="de-DE" dirty="0">
                <a:latin typeface="Arial" charset="0"/>
                <a:ea typeface="Arial" charset="0"/>
                <a:cs typeface="Arial" charset="0"/>
              </a:rPr>
              <a:t> </a:t>
            </a:r>
            <a:r>
              <a:rPr lang="de-DE" altLang="de-DE" b="1" dirty="0" err="1">
                <a:latin typeface="Courier New" charset="0"/>
                <a:ea typeface="Courier New" charset="0"/>
                <a:cs typeface="Courier New" charset="0"/>
              </a:rPr>
              <a:t>enum</a:t>
            </a:r>
            <a:r>
              <a:rPr lang="de-DE" altLang="de-DE" dirty="0">
                <a:latin typeface="Arial" charset="0"/>
                <a:ea typeface="Arial" charset="0"/>
                <a:cs typeface="Arial" charset="0"/>
              </a:rPr>
              <a:t> </a:t>
            </a:r>
            <a:r>
              <a:rPr lang="de-DE" altLang="de-DE" dirty="0" err="1">
                <a:latin typeface="Arial" charset="0"/>
                <a:ea typeface="Arial" charset="0"/>
                <a:cs typeface="Arial" charset="0"/>
              </a:rPr>
              <a:t>types</a:t>
            </a:r>
            <a:endParaRPr lang="de-DE" altLang="de-DE" dirty="0">
              <a:latin typeface="Arial" charset="0"/>
              <a:ea typeface="Arial" charset="0"/>
              <a:cs typeface="Arial" charset="0"/>
            </a:endParaRPr>
          </a:p>
          <a:p>
            <a:r>
              <a:rPr lang="de-DE" altLang="de-DE" b="1" dirty="0" err="1">
                <a:latin typeface="Courier New" charset="0"/>
                <a:ea typeface="Courier New" charset="0"/>
                <a:cs typeface="Courier New" charset="0"/>
              </a:rPr>
              <a:t>char</a:t>
            </a:r>
            <a:r>
              <a:rPr lang="de-DE" altLang="de-DE" dirty="0">
                <a:latin typeface="Arial" charset="0"/>
                <a:ea typeface="Arial" charset="0"/>
                <a:cs typeface="Arial" charset="0"/>
              </a:rPr>
              <a:t>/</a:t>
            </a:r>
            <a:r>
              <a:rPr lang="de-DE" altLang="de-DE" b="1" dirty="0" err="1">
                <a:latin typeface="Courier New" charset="0"/>
                <a:ea typeface="Courier New" charset="0"/>
                <a:cs typeface="Courier New" charset="0"/>
              </a:rPr>
              <a:t>Character</a:t>
            </a:r>
            <a:r>
              <a:rPr lang="de-DE" altLang="de-DE" dirty="0">
                <a:latin typeface="Arial" charset="0"/>
                <a:ea typeface="Arial" charset="0"/>
                <a:cs typeface="Arial" charset="0"/>
              </a:rPr>
              <a:t> </a:t>
            </a:r>
            <a:r>
              <a:rPr lang="de-DE" altLang="de-DE" dirty="0" err="1">
                <a:latin typeface="Arial" charset="0"/>
                <a:ea typeface="Arial" charset="0"/>
                <a:cs typeface="Arial" charset="0"/>
              </a:rPr>
              <a:t>maps</a:t>
            </a:r>
            <a:r>
              <a:rPr lang="de-DE" altLang="de-DE" dirty="0">
                <a:latin typeface="Arial" charset="0"/>
                <a:ea typeface="Arial" charset="0"/>
                <a:cs typeface="Arial" charset="0"/>
              </a:rPr>
              <a:t> </a:t>
            </a:r>
            <a:r>
              <a:rPr lang="de-DE" altLang="de-DE" dirty="0" err="1">
                <a:latin typeface="Arial" charset="0"/>
                <a:ea typeface="Arial" charset="0"/>
                <a:cs typeface="Arial" charset="0"/>
              </a:rPr>
              <a:t>characters</a:t>
            </a:r>
            <a:r>
              <a:rPr lang="de-DE" altLang="de-DE" dirty="0">
                <a:latin typeface="Arial" charset="0"/>
                <a:ea typeface="Arial" charset="0"/>
                <a:cs typeface="Arial" charset="0"/>
              </a:rPr>
              <a:t> </a:t>
            </a:r>
            <a:r>
              <a:rPr lang="de-DE" altLang="de-DE" dirty="0" err="1">
                <a:latin typeface="Arial" charset="0"/>
                <a:ea typeface="Arial" charset="0"/>
                <a:cs typeface="Arial" charset="0"/>
              </a:rPr>
              <a:t>to</a:t>
            </a:r>
            <a:r>
              <a:rPr lang="de-DE" altLang="de-DE" dirty="0">
                <a:latin typeface="Arial" charset="0"/>
                <a:ea typeface="Arial" charset="0"/>
                <a:cs typeface="Arial" charset="0"/>
              </a:rPr>
              <a:t> </a:t>
            </a:r>
            <a:r>
              <a:rPr lang="de-DE" altLang="de-DE" i="1" dirty="0">
                <a:latin typeface="Arial" charset="0"/>
                <a:ea typeface="Arial" charset="0"/>
                <a:cs typeface="Arial" charset="0"/>
              </a:rPr>
              <a:t>Unicode</a:t>
            </a:r>
          </a:p>
          <a:p>
            <a:r>
              <a:rPr lang="de-DE" altLang="de-DE" dirty="0" err="1">
                <a:latin typeface="Arial" charset="0"/>
                <a:ea typeface="Arial" charset="0"/>
                <a:cs typeface="Arial" charset="0"/>
              </a:rPr>
              <a:t>Distinguish</a:t>
            </a:r>
            <a:r>
              <a:rPr lang="de-DE" altLang="de-DE" dirty="0">
                <a:latin typeface="Arial" charset="0"/>
                <a:ea typeface="Arial" charset="0"/>
                <a:cs typeface="Arial" charset="0"/>
              </a:rPr>
              <a:t> </a:t>
            </a:r>
            <a:r>
              <a:rPr lang="de-DE" altLang="de-DE" i="1" dirty="0" err="1">
                <a:latin typeface="Arial" charset="0"/>
                <a:ea typeface="Arial" charset="0"/>
                <a:cs typeface="Arial" charset="0"/>
              </a:rPr>
              <a:t>printing</a:t>
            </a:r>
            <a:r>
              <a:rPr lang="de-DE" altLang="de-DE" i="1" dirty="0">
                <a:latin typeface="Arial" charset="0"/>
                <a:ea typeface="Arial" charset="0"/>
                <a:cs typeface="Arial" charset="0"/>
              </a:rPr>
              <a:t> </a:t>
            </a:r>
            <a:r>
              <a:rPr lang="de-DE" altLang="de-DE" i="1" dirty="0" err="1">
                <a:latin typeface="Arial" charset="0"/>
                <a:ea typeface="Arial" charset="0"/>
                <a:cs typeface="Arial" charset="0"/>
              </a:rPr>
              <a:t>characters</a:t>
            </a:r>
            <a:r>
              <a:rPr lang="de-DE" altLang="de-DE" i="1" dirty="0">
                <a:latin typeface="Arial" charset="0"/>
                <a:ea typeface="Arial" charset="0"/>
                <a:cs typeface="Arial" charset="0"/>
              </a:rPr>
              <a:t> </a:t>
            </a:r>
            <a:r>
              <a:rPr lang="de-DE" altLang="de-DE" dirty="0" err="1">
                <a:latin typeface="Arial" charset="0"/>
                <a:ea typeface="Arial" charset="0"/>
                <a:cs typeface="Arial" charset="0"/>
              </a:rPr>
              <a:t>and</a:t>
            </a:r>
            <a:r>
              <a:rPr lang="de-DE" altLang="de-DE" dirty="0">
                <a:latin typeface="Arial" charset="0"/>
                <a:ea typeface="Arial" charset="0"/>
                <a:cs typeface="Arial" charset="0"/>
              </a:rPr>
              <a:t> </a:t>
            </a:r>
            <a:r>
              <a:rPr lang="de-DE" altLang="de-DE" i="1" dirty="0" err="1">
                <a:latin typeface="Arial" charset="0"/>
                <a:ea typeface="Arial" charset="0"/>
                <a:cs typeface="Arial" charset="0"/>
              </a:rPr>
              <a:t>special</a:t>
            </a:r>
            <a:r>
              <a:rPr lang="de-DE" altLang="de-DE" i="1" dirty="0">
                <a:latin typeface="Arial" charset="0"/>
                <a:ea typeface="Arial" charset="0"/>
                <a:cs typeface="Arial" charset="0"/>
              </a:rPr>
              <a:t> </a:t>
            </a:r>
            <a:r>
              <a:rPr lang="de-DE" altLang="de-DE" i="1" dirty="0" err="1">
                <a:latin typeface="Arial" charset="0"/>
                <a:ea typeface="Arial" charset="0"/>
                <a:cs typeface="Arial" charset="0"/>
              </a:rPr>
              <a:t>characters</a:t>
            </a:r>
            <a:endParaRPr lang="de-DE" altLang="de-DE" dirty="0">
              <a:latin typeface="Arial" charset="0"/>
              <a:ea typeface="Arial" charset="0"/>
              <a:cs typeface="Arial" charset="0"/>
            </a:endParaRPr>
          </a:p>
          <a:p>
            <a:r>
              <a:rPr lang="de-DE" altLang="de-DE" dirty="0">
                <a:latin typeface="Arial" charset="0"/>
                <a:ea typeface="Arial" charset="0"/>
                <a:cs typeface="Arial" charset="0"/>
              </a:rPr>
              <a:t>Express </a:t>
            </a:r>
            <a:r>
              <a:rPr lang="de-DE" altLang="de-DE" dirty="0" err="1">
                <a:latin typeface="Arial" charset="0"/>
                <a:ea typeface="Arial" charset="0"/>
                <a:cs typeface="Arial" charset="0"/>
              </a:rPr>
              <a:t>special</a:t>
            </a:r>
            <a:r>
              <a:rPr lang="de-DE" altLang="de-DE" dirty="0">
                <a:latin typeface="Arial" charset="0"/>
                <a:ea typeface="Arial" charset="0"/>
                <a:cs typeface="Arial" charset="0"/>
              </a:rPr>
              <a:t> </a:t>
            </a:r>
            <a:r>
              <a:rPr lang="de-DE" altLang="de-DE" dirty="0" err="1">
                <a:latin typeface="Arial" charset="0"/>
                <a:ea typeface="Arial" charset="0"/>
                <a:cs typeface="Arial" charset="0"/>
              </a:rPr>
              <a:t>characters</a:t>
            </a:r>
            <a:r>
              <a:rPr lang="de-DE" altLang="de-DE" dirty="0">
                <a:latin typeface="Arial" charset="0"/>
                <a:ea typeface="Arial" charset="0"/>
                <a:cs typeface="Arial" charset="0"/>
              </a:rPr>
              <a:t> </a:t>
            </a:r>
            <a:r>
              <a:rPr lang="de-DE" altLang="de-DE" dirty="0" err="1">
                <a:latin typeface="Arial" charset="0"/>
                <a:ea typeface="Arial" charset="0"/>
                <a:cs typeface="Arial" charset="0"/>
              </a:rPr>
              <a:t>with</a:t>
            </a:r>
            <a:r>
              <a:rPr lang="de-DE" altLang="de-DE" dirty="0">
                <a:latin typeface="Arial" charset="0"/>
                <a:ea typeface="Arial" charset="0"/>
                <a:cs typeface="Arial" charset="0"/>
              </a:rPr>
              <a:t> </a:t>
            </a:r>
            <a:r>
              <a:rPr lang="de-DE" altLang="de-DE" i="1" dirty="0" err="1">
                <a:latin typeface="Arial" charset="0"/>
                <a:ea typeface="Arial" charset="0"/>
                <a:cs typeface="Arial" charset="0"/>
              </a:rPr>
              <a:t>escape</a:t>
            </a:r>
            <a:r>
              <a:rPr lang="de-DE" altLang="de-DE" i="1" dirty="0">
                <a:latin typeface="Arial" charset="0"/>
                <a:ea typeface="Arial" charset="0"/>
                <a:cs typeface="Arial" charset="0"/>
              </a:rPr>
              <a:t> </a:t>
            </a:r>
            <a:r>
              <a:rPr lang="de-DE" altLang="de-DE" i="1" dirty="0" err="1">
                <a:latin typeface="Arial" charset="0"/>
                <a:ea typeface="Arial" charset="0"/>
                <a:cs typeface="Arial" charset="0"/>
              </a:rPr>
              <a:t>sequences</a:t>
            </a:r>
            <a:endParaRPr lang="de-DE" altLang="de-DE" i="1" dirty="0">
              <a:latin typeface="Arial" charset="0"/>
              <a:ea typeface="Arial" charset="0"/>
              <a:cs typeface="Arial" charset="0"/>
            </a:endParaRPr>
          </a:p>
        </p:txBody>
      </p:sp>
      <p:sp>
        <p:nvSpPr>
          <p:cNvPr id="138243" name="Foliennummernplatzhalter 3"/>
          <p:cNvSpPr>
            <a:spLocks noGrp="1"/>
          </p:cNvSpPr>
          <p:nvPr>
            <p:ph type="sldNum" sz="quarter" idx="12"/>
          </p:nvPr>
        </p:nvSpPr>
        <p:spPr>
          <a:xfrm>
            <a:off x="6553200" y="65532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325CB47B-1B12-D74D-9CE7-A810634EE4FC}" type="slidenum">
              <a:rPr lang="en-US" altLang="de-DE" sz="1400"/>
              <a:pPr>
                <a:spcBef>
                  <a:spcPct val="0"/>
                </a:spcBef>
                <a:buFontTx/>
                <a:buNone/>
              </a:pPr>
              <a:t>59</a:t>
            </a:fld>
            <a:endParaRPr lang="en-US" altLang="de-DE" sz="1400"/>
          </a:p>
        </p:txBody>
      </p:sp>
    </p:spTree>
    <p:extLst>
      <p:ext uri="{BB962C8B-B14F-4D97-AF65-F5344CB8AC3E}">
        <p14:creationId xmlns:p14="http://schemas.microsoft.com/office/powerpoint/2010/main" val="520087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33538" name="Rectangle 2"/>
          <p:cNvSpPr>
            <a:spLocks noGrp="1" noChangeArrowheads="1"/>
          </p:cNvSpPr>
          <p:nvPr>
            <p:ph type="ctrTitle"/>
          </p:nvPr>
        </p:nvSpPr>
        <p:spPr>
          <a:xfrm>
            <a:off x="0" y="6400800"/>
            <a:ext cx="9144000" cy="381000"/>
          </a:xfrm>
        </p:spPr>
        <p:txBody>
          <a:bodyPr anchor="ctr"/>
          <a:lstStyle/>
          <a:p>
            <a:pPr algn="r"/>
            <a:r>
              <a:rPr lang="en-US" altLang="de-DE" sz="1400" dirty="0">
                <a:solidFill>
                  <a:schemeClr val="tx1"/>
                </a:solidFill>
                <a:latin typeface="Times New Roman" charset="0"/>
              </a:rPr>
              <a:t>Chapter 8—Strings and Characters</a:t>
            </a:r>
          </a:p>
        </p:txBody>
      </p:sp>
      <p:grpSp>
        <p:nvGrpSpPr>
          <p:cNvPr id="833556" name="Group 20"/>
          <p:cNvGrpSpPr>
            <a:grpSpLocks/>
          </p:cNvGrpSpPr>
          <p:nvPr/>
        </p:nvGrpSpPr>
        <p:grpSpPr bwMode="auto">
          <a:xfrm>
            <a:off x="7162800" y="76200"/>
            <a:ext cx="1676400" cy="2155825"/>
            <a:chOff x="4512" y="48"/>
            <a:chExt cx="1056" cy="1358"/>
          </a:xfrm>
        </p:grpSpPr>
        <p:pic>
          <p:nvPicPr>
            <p:cNvPr id="833557"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12" y="110"/>
              <a:ext cx="1047" cy="1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833558" name="Text Box 22"/>
            <p:cNvSpPr txBox="1">
              <a:spLocks noChangeArrowheads="1"/>
            </p:cNvSpPr>
            <p:nvPr/>
          </p:nvSpPr>
          <p:spPr bwMode="auto">
            <a:xfrm>
              <a:off x="4526" y="155"/>
              <a:ext cx="960"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700">
                  <a:solidFill>
                    <a:srgbClr val="CF8847"/>
                  </a:solidFill>
                  <a:latin typeface="Garamond" charset="0"/>
                  <a:ea typeface="ＭＳ Ｐゴシック" charset="-128"/>
                </a:rPr>
                <a:t>The Art and Science of</a:t>
              </a:r>
            </a:p>
          </p:txBody>
        </p:sp>
        <p:sp>
          <p:nvSpPr>
            <p:cNvPr id="833559" name="Text Box 23"/>
            <p:cNvSpPr txBox="1">
              <a:spLocks noChangeArrowheads="1"/>
            </p:cNvSpPr>
            <p:nvPr/>
          </p:nvSpPr>
          <p:spPr bwMode="auto">
            <a:xfrm>
              <a:off x="5148" y="284"/>
              <a:ext cx="334"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500" i="1">
                  <a:solidFill>
                    <a:schemeClr val="bg1"/>
                  </a:solidFill>
                  <a:latin typeface="Garamond" charset="0"/>
                  <a:ea typeface="ＭＳ Ｐゴシック" charset="-128"/>
                </a:rPr>
                <a:t>An Introduction</a:t>
              </a:r>
              <a:endParaRPr lang="en-US" altLang="de-DE" sz="500">
                <a:solidFill>
                  <a:schemeClr val="bg1"/>
                </a:solidFill>
                <a:latin typeface="Garamond" charset="0"/>
                <a:ea typeface="ＭＳ Ｐゴシック" charset="-128"/>
              </a:endParaRPr>
            </a:p>
          </p:txBody>
        </p:sp>
        <p:sp>
          <p:nvSpPr>
            <p:cNvPr id="833560" name="Text Box 24"/>
            <p:cNvSpPr txBox="1">
              <a:spLocks noChangeArrowheads="1"/>
            </p:cNvSpPr>
            <p:nvPr/>
          </p:nvSpPr>
          <p:spPr bwMode="auto">
            <a:xfrm>
              <a:off x="5160" y="325"/>
              <a:ext cx="383" cy="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500" i="1">
                  <a:solidFill>
                    <a:schemeClr val="bg1"/>
                  </a:solidFill>
                  <a:latin typeface="Garamond" charset="0"/>
                  <a:ea typeface="ＭＳ Ｐゴシック" charset="-128"/>
                </a:rPr>
                <a:t>to Computer Science</a:t>
              </a:r>
              <a:endParaRPr lang="en-US" altLang="de-DE" sz="500">
                <a:solidFill>
                  <a:schemeClr val="bg1"/>
                </a:solidFill>
                <a:latin typeface="Garamond" charset="0"/>
                <a:ea typeface="ＭＳ Ｐゴシック" charset="-128"/>
              </a:endParaRPr>
            </a:p>
          </p:txBody>
        </p:sp>
        <p:sp>
          <p:nvSpPr>
            <p:cNvPr id="833561" name="Text Box 25"/>
            <p:cNvSpPr txBox="1">
              <a:spLocks noChangeArrowheads="1"/>
            </p:cNvSpPr>
            <p:nvPr/>
          </p:nvSpPr>
          <p:spPr bwMode="auto">
            <a:xfrm>
              <a:off x="4512" y="332"/>
              <a:ext cx="556" cy="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ltLang="de-DE" sz="700">
                  <a:solidFill>
                    <a:schemeClr val="bg1"/>
                  </a:solidFill>
                  <a:latin typeface="Garamond" charset="0"/>
                  <a:ea typeface="ＭＳ Ｐゴシック" charset="-128"/>
                </a:rPr>
                <a:t>ERIC S. ROBERTS</a:t>
              </a:r>
            </a:p>
          </p:txBody>
        </p:sp>
        <p:sp>
          <p:nvSpPr>
            <p:cNvPr id="833562" name="Text Box 26"/>
            <p:cNvSpPr txBox="1">
              <a:spLocks noChangeArrowheads="1"/>
            </p:cNvSpPr>
            <p:nvPr/>
          </p:nvSpPr>
          <p:spPr bwMode="auto">
            <a:xfrm>
              <a:off x="5075" y="48"/>
              <a:ext cx="493" cy="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2700">
                  <a:solidFill>
                    <a:schemeClr val="bg1"/>
                  </a:solidFill>
                  <a:latin typeface="Garamond" charset="0"/>
                  <a:ea typeface="ＭＳ Ｐゴシック" charset="-128"/>
                </a:rPr>
                <a:t>Java</a:t>
              </a:r>
            </a:p>
          </p:txBody>
        </p:sp>
      </p:grpSp>
      <p:graphicFrame>
        <p:nvGraphicFramePr>
          <p:cNvPr id="833563" name="Object 27"/>
          <p:cNvGraphicFramePr>
            <a:graphicFrameLocks noChangeAspect="1"/>
          </p:cNvGraphicFramePr>
          <p:nvPr/>
        </p:nvGraphicFramePr>
        <p:xfrm>
          <a:off x="304800" y="182563"/>
          <a:ext cx="2057400" cy="2057400"/>
        </p:xfrm>
        <a:graphic>
          <a:graphicData uri="http://schemas.openxmlformats.org/presentationml/2006/ole">
            <mc:AlternateContent xmlns:mc="http://schemas.openxmlformats.org/markup-compatibility/2006">
              <mc:Choice xmlns:v="urn:schemas-microsoft-com:vml" Requires="v">
                <p:oleObj spid="_x0000_s833772" name="Document" r:id="rId4" imgW="1841500" imgH="1841500" progId="Word.Document.8">
                  <p:embed/>
                </p:oleObj>
              </mc:Choice>
              <mc:Fallback>
                <p:oleObj name="Document" r:id="rId4" imgW="1841500" imgH="1841500" progId="Word.Document.8">
                  <p:embed/>
                  <p:pic>
                    <p:nvPicPr>
                      <p:cNvPr id="0" name="Object 27"/>
                      <p:cNvPicPr>
                        <a:picLocks noChangeAspect="1" noChangeArrowheads="1"/>
                      </p:cNvPicPr>
                      <p:nvPr/>
                    </p:nvPicPr>
                    <p:blipFill>
                      <a:blip r:embed="rId5">
                        <a:extLst>
                          <a:ext uri="{28A0092B-C50C-407E-A947-70E740481C1C}">
                            <a14:useLocalDpi xmlns:a14="http://schemas.microsoft.com/office/drawing/2010/main" val="0"/>
                          </a:ext>
                        </a:extLst>
                      </a:blip>
                      <a:srcRect l="1480" t="1480" r="1480" b="1480"/>
                      <a:stretch>
                        <a:fillRect/>
                      </a:stretch>
                    </p:blipFill>
                    <p:spPr bwMode="auto">
                      <a:xfrm>
                        <a:off x="304800" y="182563"/>
                        <a:ext cx="20574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833564" name="Rectangle 28"/>
          <p:cNvSpPr>
            <a:spLocks noChangeArrowheads="1"/>
          </p:cNvSpPr>
          <p:nvPr/>
        </p:nvSpPr>
        <p:spPr bwMode="auto">
          <a:xfrm>
            <a:off x="1658938" y="935038"/>
            <a:ext cx="3884612" cy="487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de-DE" sz="3200" b="1" i="1">
                <a:solidFill>
                  <a:srgbClr val="000000"/>
                </a:solidFill>
              </a:rPr>
              <a:t>Strings and Characters</a:t>
            </a:r>
            <a:endParaRPr lang="en-US" altLang="de-DE" sz="1000"/>
          </a:p>
        </p:txBody>
      </p:sp>
      <p:sp>
        <p:nvSpPr>
          <p:cNvPr id="833565" name="Rectangle 29"/>
          <p:cNvSpPr>
            <a:spLocks noChangeArrowheads="1"/>
          </p:cNvSpPr>
          <p:nvPr/>
        </p:nvSpPr>
        <p:spPr bwMode="auto">
          <a:xfrm>
            <a:off x="1671638" y="573088"/>
            <a:ext cx="14017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de-DE" sz="1400" b="1">
                <a:solidFill>
                  <a:srgbClr val="000000"/>
                </a:solidFill>
                <a:latin typeface="Helvetica" charset="0"/>
                <a:ea typeface="ＭＳ Ｐゴシック" charset="-128"/>
              </a:rPr>
              <a:t>C H A P T E R   8</a:t>
            </a:r>
            <a:endParaRPr lang="en-US" altLang="de-DE" sz="1400">
              <a:latin typeface="Helvetica" charset="0"/>
              <a:ea typeface="ＭＳ Ｐゴシック" charset="-128"/>
            </a:endParaRPr>
          </a:p>
        </p:txBody>
      </p:sp>
      <p:sp>
        <p:nvSpPr>
          <p:cNvPr id="833566" name="Line 30"/>
          <p:cNvSpPr>
            <a:spLocks noChangeShapeType="1"/>
          </p:cNvSpPr>
          <p:nvPr/>
        </p:nvSpPr>
        <p:spPr bwMode="auto">
          <a:xfrm flipV="1">
            <a:off x="1589088" y="885825"/>
            <a:ext cx="4951412" cy="79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33567" name="Rectangle 31"/>
          <p:cNvSpPr>
            <a:spLocks noChangeArrowheads="1"/>
          </p:cNvSpPr>
          <p:nvPr/>
        </p:nvSpPr>
        <p:spPr bwMode="auto">
          <a:xfrm>
            <a:off x="2863850" y="1622425"/>
            <a:ext cx="34734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1000">
                <a:solidFill>
                  <a:srgbClr val="000000"/>
                </a:solidFill>
              </a:rPr>
              <a:t>Surely you don’t think that numbers are as important as words.</a:t>
            </a:r>
          </a:p>
        </p:txBody>
      </p:sp>
      <p:sp>
        <p:nvSpPr>
          <p:cNvPr id="833568" name="Rectangle 32"/>
          <p:cNvSpPr>
            <a:spLocks noChangeArrowheads="1"/>
          </p:cNvSpPr>
          <p:nvPr/>
        </p:nvSpPr>
        <p:spPr bwMode="auto">
          <a:xfrm>
            <a:off x="3975100" y="1828800"/>
            <a:ext cx="26304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1000">
                <a:solidFill>
                  <a:srgbClr val="000000"/>
                </a:solidFill>
              </a:rPr>
              <a:t>—King Azaz to the Mathemagician</a:t>
            </a:r>
          </a:p>
          <a:p>
            <a:r>
              <a:rPr lang="en-US" altLang="de-DE" sz="1000">
                <a:solidFill>
                  <a:srgbClr val="CCFFFF"/>
                </a:solidFill>
              </a:rPr>
              <a:t>—</a:t>
            </a:r>
            <a:r>
              <a:rPr lang="en-US" altLang="de-DE" sz="1000">
                <a:solidFill>
                  <a:srgbClr val="000000"/>
                </a:solidFill>
              </a:rPr>
              <a:t>Norton Juster, </a:t>
            </a:r>
            <a:r>
              <a:rPr lang="en-US" altLang="de-DE" sz="1000" i="1">
                <a:solidFill>
                  <a:srgbClr val="000000"/>
                </a:solidFill>
              </a:rPr>
              <a:t>The Phantom Toolbooth,</a:t>
            </a:r>
            <a:r>
              <a:rPr lang="en-US" altLang="de-DE" sz="1000">
                <a:solidFill>
                  <a:srgbClr val="000000"/>
                </a:solidFill>
              </a:rPr>
              <a:t> 1961</a:t>
            </a:r>
          </a:p>
        </p:txBody>
      </p:sp>
      <p:sp>
        <p:nvSpPr>
          <p:cNvPr id="833569" name="Text Box 33">
            <a:hlinkClick r:id="rId6" action="ppaction://hlinksldjump"/>
          </p:cNvPr>
          <p:cNvSpPr txBox="1">
            <a:spLocks noChangeArrowheads="1"/>
          </p:cNvSpPr>
          <p:nvPr/>
        </p:nvSpPr>
        <p:spPr bwMode="auto">
          <a:xfrm>
            <a:off x="609600" y="2895600"/>
            <a:ext cx="4419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2400" u="sng">
                <a:solidFill>
                  <a:schemeClr val="accent2"/>
                </a:solidFill>
              </a:rPr>
              <a:t>8.1  The principle of enumeration</a:t>
            </a:r>
          </a:p>
        </p:txBody>
      </p:sp>
      <p:sp>
        <p:nvSpPr>
          <p:cNvPr id="833570" name="Text Box 34">
            <a:hlinkClick r:id="rId7" action="ppaction://hlinksldjump"/>
          </p:cNvPr>
          <p:cNvSpPr txBox="1">
            <a:spLocks noChangeArrowheads="1"/>
          </p:cNvSpPr>
          <p:nvPr/>
        </p:nvSpPr>
        <p:spPr bwMode="auto">
          <a:xfrm>
            <a:off x="609600" y="3313113"/>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2400" u="sng">
                <a:solidFill>
                  <a:schemeClr val="accent2"/>
                </a:solidFill>
              </a:rPr>
              <a:t>8.2  Characters</a:t>
            </a:r>
          </a:p>
        </p:txBody>
      </p:sp>
      <p:sp>
        <p:nvSpPr>
          <p:cNvPr id="833571" name="Text Box 35">
            <a:hlinkClick r:id="rId8" action="ppaction://hlinksldjump"/>
          </p:cNvPr>
          <p:cNvSpPr txBox="1">
            <a:spLocks noChangeArrowheads="1"/>
          </p:cNvSpPr>
          <p:nvPr/>
        </p:nvSpPr>
        <p:spPr bwMode="auto">
          <a:xfrm>
            <a:off x="609600" y="3730625"/>
            <a:ext cx="396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2400" u="sng">
                <a:solidFill>
                  <a:schemeClr val="accent2"/>
                </a:solidFill>
              </a:rPr>
              <a:t>8.3  Strings as an abstract idea</a:t>
            </a:r>
          </a:p>
        </p:txBody>
      </p:sp>
      <p:sp>
        <p:nvSpPr>
          <p:cNvPr id="833572" name="Text Box 36">
            <a:hlinkClick r:id="rId9" action="ppaction://hlinksldjump"/>
          </p:cNvPr>
          <p:cNvSpPr txBox="1">
            <a:spLocks noChangeArrowheads="1"/>
          </p:cNvSpPr>
          <p:nvPr/>
        </p:nvSpPr>
        <p:spPr bwMode="auto">
          <a:xfrm>
            <a:off x="609600" y="4148138"/>
            <a:ext cx="510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2400" u="sng">
                <a:solidFill>
                  <a:schemeClr val="accent2"/>
                </a:solidFill>
              </a:rPr>
              <a:t>8.4  Using methods in the </a:t>
            </a:r>
            <a:r>
              <a:rPr lang="en-US" altLang="de-DE" sz="2200" b="1" u="sng">
                <a:solidFill>
                  <a:schemeClr val="accent2"/>
                </a:solidFill>
                <a:latin typeface="Courier New" charset="0"/>
              </a:rPr>
              <a:t>String</a:t>
            </a:r>
            <a:r>
              <a:rPr lang="en-US" altLang="de-DE" sz="2400" u="sng">
                <a:solidFill>
                  <a:schemeClr val="accent2"/>
                </a:solidFill>
              </a:rPr>
              <a:t> class</a:t>
            </a:r>
          </a:p>
        </p:txBody>
      </p:sp>
      <p:sp>
        <p:nvSpPr>
          <p:cNvPr id="833573" name="Text Box 37">
            <a:hlinkClick r:id="rId10" action="ppaction://hlinksldjump"/>
          </p:cNvPr>
          <p:cNvSpPr txBox="1">
            <a:spLocks noChangeArrowheads="1"/>
          </p:cNvSpPr>
          <p:nvPr/>
        </p:nvSpPr>
        <p:spPr bwMode="auto">
          <a:xfrm>
            <a:off x="609600" y="4565650"/>
            <a:ext cx="480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sz="2400" u="sng">
                <a:solidFill>
                  <a:schemeClr val="accent2"/>
                </a:solidFill>
              </a:rPr>
              <a:t>8.5  A case study in string processing</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itel 1"/>
          <p:cNvSpPr>
            <a:spLocks noGrp="1"/>
          </p:cNvSpPr>
          <p:nvPr>
            <p:ph type="title"/>
          </p:nvPr>
        </p:nvSpPr>
        <p:spPr>
          <a:xfrm>
            <a:off x="685800" y="457200"/>
            <a:ext cx="7772400" cy="533400"/>
          </a:xfrm>
        </p:spPr>
        <p:txBody>
          <a:bodyPr/>
          <a:lstStyle/>
          <a:p>
            <a:r>
              <a:rPr lang="en-US" altLang="de-DE" dirty="0">
                <a:latin typeface="Arial" charset="0"/>
                <a:cs typeface="Arial" charset="0"/>
              </a:rPr>
              <a:t>Summary II</a:t>
            </a:r>
          </a:p>
        </p:txBody>
      </p:sp>
      <p:sp>
        <p:nvSpPr>
          <p:cNvPr id="3" name="Inhaltsplatzhalter 2"/>
          <p:cNvSpPr>
            <a:spLocks noGrp="1"/>
          </p:cNvSpPr>
          <p:nvPr>
            <p:ph idx="1"/>
          </p:nvPr>
        </p:nvSpPr>
        <p:spPr>
          <a:xfrm>
            <a:off x="304800" y="1143000"/>
            <a:ext cx="8610600" cy="5257800"/>
          </a:xfrm>
        </p:spPr>
        <p:txBody>
          <a:bodyPr anchor="ctr"/>
          <a:lstStyle/>
          <a:p>
            <a:r>
              <a:rPr lang="de-DE" altLang="de-DE" dirty="0" err="1">
                <a:latin typeface="Arial" charset="0"/>
                <a:ea typeface="Arial" charset="0"/>
                <a:cs typeface="Arial" charset="0"/>
              </a:rPr>
              <a:t>Conceptually</a:t>
            </a:r>
            <a:r>
              <a:rPr lang="de-DE" altLang="de-DE" dirty="0">
                <a:latin typeface="Arial" charset="0"/>
                <a:ea typeface="Arial" charset="0"/>
                <a:cs typeface="Arial" charset="0"/>
              </a:rPr>
              <a:t>, </a:t>
            </a:r>
            <a:r>
              <a:rPr lang="de-DE" altLang="de-DE" dirty="0" err="1">
                <a:latin typeface="Arial" charset="0"/>
                <a:ea typeface="Arial" charset="0"/>
                <a:cs typeface="Arial" charset="0"/>
              </a:rPr>
              <a:t>strings</a:t>
            </a:r>
            <a:r>
              <a:rPr lang="de-DE" altLang="de-DE" dirty="0">
                <a:latin typeface="Arial" charset="0"/>
                <a:ea typeface="Arial" charset="0"/>
                <a:cs typeface="Arial" charset="0"/>
              </a:rPr>
              <a:t> </a:t>
            </a:r>
            <a:r>
              <a:rPr lang="de-DE" altLang="de-DE" dirty="0" err="1">
                <a:latin typeface="Arial" charset="0"/>
                <a:ea typeface="Arial" charset="0"/>
                <a:cs typeface="Arial" charset="0"/>
              </a:rPr>
              <a:t>are</a:t>
            </a:r>
            <a:r>
              <a:rPr lang="de-DE" altLang="de-DE" dirty="0">
                <a:latin typeface="Arial" charset="0"/>
                <a:ea typeface="Arial" charset="0"/>
                <a:cs typeface="Arial" charset="0"/>
              </a:rPr>
              <a:t> </a:t>
            </a:r>
            <a:r>
              <a:rPr lang="de-DE" altLang="de-DE" dirty="0" err="1">
                <a:latin typeface="Arial" charset="0"/>
                <a:ea typeface="Arial" charset="0"/>
                <a:cs typeface="Arial" charset="0"/>
              </a:rPr>
              <a:t>ordered</a:t>
            </a:r>
            <a:r>
              <a:rPr lang="de-DE" altLang="de-DE" dirty="0">
                <a:latin typeface="Arial" charset="0"/>
                <a:ea typeface="Arial" charset="0"/>
                <a:cs typeface="Arial" charset="0"/>
              </a:rPr>
              <a:t> </a:t>
            </a:r>
            <a:r>
              <a:rPr lang="de-DE" altLang="de-DE" dirty="0" err="1">
                <a:latin typeface="Arial" charset="0"/>
                <a:ea typeface="Arial" charset="0"/>
                <a:cs typeface="Arial" charset="0"/>
              </a:rPr>
              <a:t>collections</a:t>
            </a:r>
            <a:r>
              <a:rPr lang="de-DE" altLang="de-DE" dirty="0">
                <a:latin typeface="Arial" charset="0"/>
                <a:ea typeface="Arial" charset="0"/>
                <a:cs typeface="Arial" charset="0"/>
              </a:rPr>
              <a:t> </a:t>
            </a:r>
            <a:r>
              <a:rPr lang="de-DE" altLang="de-DE" dirty="0" err="1">
                <a:latin typeface="Arial" charset="0"/>
                <a:ea typeface="Arial" charset="0"/>
                <a:cs typeface="Arial" charset="0"/>
              </a:rPr>
              <a:t>of</a:t>
            </a:r>
            <a:r>
              <a:rPr lang="de-DE" altLang="de-DE" dirty="0">
                <a:latin typeface="Arial" charset="0"/>
                <a:ea typeface="Arial" charset="0"/>
                <a:cs typeface="Arial" charset="0"/>
              </a:rPr>
              <a:t> </a:t>
            </a:r>
            <a:r>
              <a:rPr lang="de-DE" altLang="de-DE" dirty="0" err="1">
                <a:latin typeface="Arial" charset="0"/>
                <a:ea typeface="Arial" charset="0"/>
                <a:cs typeface="Arial" charset="0"/>
              </a:rPr>
              <a:t>characters</a:t>
            </a:r>
            <a:endParaRPr lang="de-DE" altLang="de-DE" dirty="0">
              <a:latin typeface="Arial" charset="0"/>
              <a:ea typeface="Arial" charset="0"/>
              <a:cs typeface="Arial" charset="0"/>
            </a:endParaRPr>
          </a:p>
          <a:p>
            <a:r>
              <a:rPr lang="de-DE" altLang="de-DE" dirty="0">
                <a:latin typeface="Arial" charset="0"/>
                <a:ea typeface="Arial" charset="0"/>
                <a:cs typeface="Arial" charset="0"/>
              </a:rPr>
              <a:t>Strings </a:t>
            </a:r>
            <a:r>
              <a:rPr lang="de-DE" altLang="de-DE" dirty="0" err="1">
                <a:latin typeface="Arial" charset="0"/>
                <a:ea typeface="Arial" charset="0"/>
                <a:cs typeface="Arial" charset="0"/>
              </a:rPr>
              <a:t>are</a:t>
            </a:r>
            <a:r>
              <a:rPr lang="de-DE" altLang="de-DE" dirty="0">
                <a:latin typeface="Arial" charset="0"/>
                <a:ea typeface="Arial" charset="0"/>
                <a:cs typeface="Arial" charset="0"/>
              </a:rPr>
              <a:t> </a:t>
            </a:r>
            <a:r>
              <a:rPr lang="de-DE" altLang="de-DE" i="1" dirty="0" err="1">
                <a:latin typeface="Arial" charset="0"/>
                <a:ea typeface="Arial" charset="0"/>
                <a:cs typeface="Arial" charset="0"/>
              </a:rPr>
              <a:t>immutable</a:t>
            </a:r>
            <a:endParaRPr lang="de-DE" altLang="de-DE" i="1" dirty="0">
              <a:latin typeface="Arial" charset="0"/>
              <a:ea typeface="Arial" charset="0"/>
              <a:cs typeface="Arial" charset="0"/>
            </a:endParaRPr>
          </a:p>
          <a:p>
            <a:r>
              <a:rPr lang="de-DE" altLang="de-DE" dirty="0">
                <a:latin typeface="Arial" charset="0"/>
                <a:ea typeface="Arial" charset="0"/>
                <a:cs typeface="Arial" charset="0"/>
              </a:rPr>
              <a:t>Strings </a:t>
            </a:r>
            <a:r>
              <a:rPr lang="de-DE" altLang="de-DE" dirty="0" err="1">
                <a:latin typeface="Arial" charset="0"/>
                <a:ea typeface="Arial" charset="0"/>
                <a:cs typeface="Arial" charset="0"/>
              </a:rPr>
              <a:t>should</a:t>
            </a:r>
            <a:r>
              <a:rPr lang="de-DE" altLang="de-DE" dirty="0">
                <a:latin typeface="Arial" charset="0"/>
                <a:ea typeface="Arial" charset="0"/>
                <a:cs typeface="Arial" charset="0"/>
              </a:rPr>
              <a:t> </a:t>
            </a:r>
            <a:r>
              <a:rPr lang="de-DE" altLang="de-DE" dirty="0" err="1">
                <a:latin typeface="Arial" charset="0"/>
                <a:ea typeface="Arial" charset="0"/>
                <a:cs typeface="Arial" charset="0"/>
              </a:rPr>
              <a:t>be</a:t>
            </a:r>
            <a:r>
              <a:rPr lang="de-DE" altLang="de-DE" dirty="0">
                <a:latin typeface="Arial" charset="0"/>
                <a:ea typeface="Arial" charset="0"/>
                <a:cs typeface="Arial" charset="0"/>
              </a:rPr>
              <a:t> </a:t>
            </a:r>
            <a:r>
              <a:rPr lang="de-DE" altLang="de-DE" dirty="0" err="1">
                <a:latin typeface="Arial" charset="0"/>
                <a:ea typeface="Arial" charset="0"/>
                <a:cs typeface="Arial" charset="0"/>
              </a:rPr>
              <a:t>compared</a:t>
            </a:r>
            <a:r>
              <a:rPr lang="de-DE" altLang="de-DE" dirty="0">
                <a:latin typeface="Arial" charset="0"/>
                <a:ea typeface="Arial" charset="0"/>
                <a:cs typeface="Arial" charset="0"/>
              </a:rPr>
              <a:t> </a:t>
            </a:r>
            <a:r>
              <a:rPr lang="de-DE" altLang="de-DE" dirty="0" err="1">
                <a:latin typeface="Arial" charset="0"/>
                <a:ea typeface="Arial" charset="0"/>
                <a:cs typeface="Arial" charset="0"/>
              </a:rPr>
              <a:t>with</a:t>
            </a:r>
            <a:r>
              <a:rPr lang="de-DE" altLang="de-DE" dirty="0">
                <a:latin typeface="Arial" charset="0"/>
                <a:ea typeface="Arial" charset="0"/>
                <a:cs typeface="Arial" charset="0"/>
              </a:rPr>
              <a:t> </a:t>
            </a:r>
            <a:r>
              <a:rPr lang="de-DE" altLang="de-DE" b="1" dirty="0" err="1">
                <a:latin typeface="Courier New" charset="0"/>
                <a:ea typeface="Courier New" charset="0"/>
                <a:cs typeface="Courier New" charset="0"/>
              </a:rPr>
              <a:t>equals</a:t>
            </a:r>
            <a:r>
              <a:rPr lang="de-DE" altLang="de-DE" dirty="0">
                <a:latin typeface="Arial" charset="0"/>
                <a:ea typeface="Arial" charset="0"/>
                <a:cs typeface="Arial" charset="0"/>
              </a:rPr>
              <a:t> </a:t>
            </a:r>
            <a:r>
              <a:rPr lang="de-DE" altLang="de-DE" dirty="0" err="1">
                <a:latin typeface="Arial" charset="0"/>
                <a:ea typeface="Arial" charset="0"/>
                <a:cs typeface="Arial" charset="0"/>
              </a:rPr>
              <a:t>or</a:t>
            </a:r>
            <a:r>
              <a:rPr lang="de-DE" altLang="de-DE" dirty="0">
                <a:latin typeface="Arial" charset="0"/>
                <a:ea typeface="Arial" charset="0"/>
                <a:cs typeface="Arial" charset="0"/>
              </a:rPr>
              <a:t> </a:t>
            </a:r>
            <a:r>
              <a:rPr lang="de-DE" altLang="de-DE" b="1" dirty="0" err="1">
                <a:latin typeface="Courier New" charset="0"/>
                <a:ea typeface="Courier New" charset="0"/>
                <a:cs typeface="Courier New" charset="0"/>
              </a:rPr>
              <a:t>compareTo</a:t>
            </a:r>
            <a:r>
              <a:rPr lang="de-DE" altLang="de-DE" dirty="0">
                <a:latin typeface="Arial" charset="0"/>
                <a:ea typeface="Arial" charset="0"/>
                <a:cs typeface="Arial" charset="0"/>
              </a:rPr>
              <a:t>, not </a:t>
            </a:r>
            <a:r>
              <a:rPr lang="de-DE" altLang="de-DE" dirty="0" err="1">
                <a:latin typeface="Arial" charset="0"/>
                <a:ea typeface="Arial" charset="0"/>
                <a:cs typeface="Arial" charset="0"/>
              </a:rPr>
              <a:t>with</a:t>
            </a:r>
            <a:r>
              <a:rPr lang="de-DE" altLang="de-DE" dirty="0">
                <a:latin typeface="Arial" charset="0"/>
                <a:ea typeface="Arial" charset="0"/>
                <a:cs typeface="Arial" charset="0"/>
              </a:rPr>
              <a:t> </a:t>
            </a:r>
            <a:r>
              <a:rPr lang="de-DE" altLang="de-DE" b="1" dirty="0">
                <a:latin typeface="Courier New" charset="0"/>
                <a:ea typeface="Courier New" charset="0"/>
                <a:cs typeface="Courier New" charset="0"/>
              </a:rPr>
              <a:t>==</a:t>
            </a:r>
          </a:p>
          <a:p>
            <a:r>
              <a:rPr lang="de-DE" altLang="de-DE" dirty="0" err="1">
                <a:latin typeface="Arial" charset="0"/>
                <a:ea typeface="Arial" charset="0"/>
                <a:cs typeface="Arial" charset="0"/>
              </a:rPr>
              <a:t>Only</a:t>
            </a:r>
            <a:r>
              <a:rPr lang="de-DE" altLang="de-DE" dirty="0">
                <a:latin typeface="Arial" charset="0"/>
                <a:ea typeface="Arial" charset="0"/>
                <a:cs typeface="Arial" charset="0"/>
              </a:rPr>
              <a:t> </a:t>
            </a:r>
            <a:r>
              <a:rPr lang="de-DE" altLang="de-DE">
                <a:latin typeface="Arial" charset="0"/>
                <a:ea typeface="Arial" charset="0"/>
                <a:cs typeface="Arial" charset="0"/>
              </a:rPr>
              <a:t>if</a:t>
            </a:r>
            <a:r>
              <a:rPr lang="de-DE" altLang="de-DE" dirty="0">
                <a:latin typeface="Arial" charset="0"/>
                <a:ea typeface="Arial" charset="0"/>
                <a:cs typeface="Arial" charset="0"/>
              </a:rPr>
              <a:t> (!) </a:t>
            </a:r>
            <a:r>
              <a:rPr lang="de-DE" altLang="de-DE" dirty="0" err="1">
                <a:latin typeface="Arial" charset="0"/>
                <a:ea typeface="Arial" charset="0"/>
                <a:cs typeface="Arial" charset="0"/>
              </a:rPr>
              <a:t>performance</a:t>
            </a:r>
            <a:r>
              <a:rPr lang="de-DE" altLang="de-DE" dirty="0">
                <a:latin typeface="Arial" charset="0"/>
                <a:ea typeface="Arial" charset="0"/>
                <a:cs typeface="Arial" charset="0"/>
              </a:rPr>
              <a:t> </a:t>
            </a:r>
            <a:r>
              <a:rPr lang="de-DE" altLang="de-DE" dirty="0" err="1">
                <a:latin typeface="Arial" charset="0"/>
                <a:ea typeface="Arial" charset="0"/>
                <a:cs typeface="Arial" charset="0"/>
              </a:rPr>
              <a:t>is</a:t>
            </a:r>
            <a:r>
              <a:rPr lang="de-DE" altLang="de-DE" dirty="0">
                <a:latin typeface="Arial" charset="0"/>
                <a:ea typeface="Arial" charset="0"/>
                <a:cs typeface="Arial" charset="0"/>
              </a:rPr>
              <a:t> an </a:t>
            </a:r>
            <a:r>
              <a:rPr lang="de-DE" altLang="de-DE" dirty="0" err="1">
                <a:latin typeface="Arial" charset="0"/>
                <a:ea typeface="Arial" charset="0"/>
                <a:cs typeface="Arial" charset="0"/>
              </a:rPr>
              <a:t>issue</a:t>
            </a:r>
            <a:r>
              <a:rPr lang="de-DE" altLang="de-DE" dirty="0">
                <a:latin typeface="Arial" charset="0"/>
                <a:ea typeface="Arial" charset="0"/>
                <a:cs typeface="Arial" charset="0"/>
              </a:rPr>
              <a:t> </a:t>
            </a:r>
            <a:r>
              <a:rPr lang="de-DE" altLang="de-DE" dirty="0" err="1">
                <a:latin typeface="Arial" charset="0"/>
                <a:ea typeface="Arial" charset="0"/>
                <a:cs typeface="Arial" charset="0"/>
              </a:rPr>
              <a:t>and</a:t>
            </a:r>
            <a:r>
              <a:rPr lang="de-DE" altLang="de-DE" dirty="0">
                <a:latin typeface="Arial" charset="0"/>
                <a:ea typeface="Arial" charset="0"/>
                <a:cs typeface="Arial" charset="0"/>
              </a:rPr>
              <a:t> </a:t>
            </a:r>
            <a:r>
              <a:rPr lang="de-DE" altLang="de-DE" dirty="0" err="1">
                <a:latin typeface="Arial" charset="0"/>
                <a:ea typeface="Arial" charset="0"/>
                <a:cs typeface="Arial" charset="0"/>
              </a:rPr>
              <a:t>you</a:t>
            </a:r>
            <a:r>
              <a:rPr lang="de-DE" altLang="de-DE" dirty="0">
                <a:latin typeface="Arial" charset="0"/>
                <a:ea typeface="Arial" charset="0"/>
                <a:cs typeface="Arial" charset="0"/>
              </a:rPr>
              <a:t> </a:t>
            </a:r>
            <a:r>
              <a:rPr lang="de-DE" altLang="de-DE" dirty="0" err="1">
                <a:latin typeface="Arial" charset="0"/>
                <a:ea typeface="Arial" charset="0"/>
                <a:cs typeface="Arial" charset="0"/>
              </a:rPr>
              <a:t>very</a:t>
            </a:r>
            <a:r>
              <a:rPr lang="de-DE" altLang="de-DE" dirty="0">
                <a:latin typeface="Arial" charset="0"/>
                <a:ea typeface="Arial" charset="0"/>
                <a:cs typeface="Arial" charset="0"/>
              </a:rPr>
              <a:t> </a:t>
            </a:r>
            <a:r>
              <a:rPr lang="de-DE" altLang="de-DE" dirty="0" err="1">
                <a:latin typeface="Arial" charset="0"/>
                <a:ea typeface="Arial" charset="0"/>
                <a:cs typeface="Arial" charset="0"/>
              </a:rPr>
              <a:t>heavily</a:t>
            </a:r>
            <a:r>
              <a:rPr lang="de-DE" altLang="de-DE" dirty="0">
                <a:latin typeface="Arial" charset="0"/>
                <a:ea typeface="Arial" charset="0"/>
                <a:cs typeface="Arial" charset="0"/>
              </a:rPr>
              <a:t> </a:t>
            </a:r>
            <a:r>
              <a:rPr lang="de-DE" altLang="de-DE" dirty="0" err="1">
                <a:latin typeface="Arial" charset="0"/>
                <a:ea typeface="Arial" charset="0"/>
                <a:cs typeface="Arial" charset="0"/>
              </a:rPr>
              <a:t>operate</a:t>
            </a:r>
            <a:r>
              <a:rPr lang="de-DE" altLang="de-DE" dirty="0">
                <a:latin typeface="Arial" charset="0"/>
                <a:ea typeface="Arial" charset="0"/>
                <a:cs typeface="Arial" charset="0"/>
              </a:rPr>
              <a:t> on </a:t>
            </a:r>
            <a:r>
              <a:rPr lang="de-DE" altLang="de-DE" dirty="0" err="1">
                <a:latin typeface="Arial" charset="0"/>
                <a:ea typeface="Arial" charset="0"/>
                <a:cs typeface="Arial" charset="0"/>
              </a:rPr>
              <a:t>strings</a:t>
            </a:r>
            <a:r>
              <a:rPr lang="de-DE" altLang="de-DE" dirty="0">
                <a:latin typeface="Arial" charset="0"/>
                <a:ea typeface="Arial" charset="0"/>
                <a:cs typeface="Arial" charset="0"/>
              </a:rPr>
              <a:t>, </a:t>
            </a:r>
            <a:r>
              <a:rPr lang="de-DE" altLang="de-DE" dirty="0" err="1">
                <a:latin typeface="Arial" charset="0"/>
                <a:ea typeface="Arial" charset="0"/>
                <a:cs typeface="Arial" charset="0"/>
              </a:rPr>
              <a:t>use</a:t>
            </a:r>
            <a:r>
              <a:rPr lang="de-DE" altLang="de-DE" dirty="0">
                <a:latin typeface="Arial" charset="0"/>
                <a:ea typeface="Arial" charset="0"/>
                <a:cs typeface="Arial" charset="0"/>
              </a:rPr>
              <a:t> </a:t>
            </a:r>
            <a:r>
              <a:rPr lang="de-DE" altLang="de-DE" b="1" dirty="0" err="1">
                <a:latin typeface="Courier New" charset="0"/>
                <a:ea typeface="Courier New" charset="0"/>
                <a:cs typeface="Courier New" charset="0"/>
              </a:rPr>
              <a:t>StringBuilder</a:t>
            </a:r>
            <a:r>
              <a:rPr lang="de-DE" altLang="de-DE" dirty="0">
                <a:latin typeface="Arial" charset="0"/>
                <a:ea typeface="Arial" charset="0"/>
                <a:cs typeface="Arial" charset="0"/>
              </a:rPr>
              <a:t> </a:t>
            </a:r>
            <a:r>
              <a:rPr lang="de-DE" altLang="de-DE" dirty="0" err="1">
                <a:latin typeface="Arial" charset="0"/>
                <a:ea typeface="Arial" charset="0"/>
                <a:cs typeface="Arial" charset="0"/>
              </a:rPr>
              <a:t>instead</a:t>
            </a:r>
            <a:r>
              <a:rPr lang="de-DE" altLang="de-DE" dirty="0">
                <a:latin typeface="Arial" charset="0"/>
                <a:ea typeface="Arial" charset="0"/>
                <a:cs typeface="Arial" charset="0"/>
              </a:rPr>
              <a:t> </a:t>
            </a:r>
            <a:r>
              <a:rPr lang="de-DE" altLang="de-DE" dirty="0" err="1">
                <a:latin typeface="Arial" charset="0"/>
                <a:ea typeface="Arial" charset="0"/>
                <a:cs typeface="Arial" charset="0"/>
              </a:rPr>
              <a:t>of</a:t>
            </a:r>
            <a:r>
              <a:rPr lang="de-DE" altLang="de-DE" dirty="0">
                <a:latin typeface="Arial" charset="0"/>
                <a:ea typeface="Arial" charset="0"/>
                <a:cs typeface="Arial" charset="0"/>
              </a:rPr>
              <a:t> </a:t>
            </a:r>
            <a:r>
              <a:rPr lang="de-DE" altLang="de-DE" b="1" dirty="0">
                <a:latin typeface="Courier New" charset="0"/>
                <a:ea typeface="Courier New" charset="0"/>
                <a:cs typeface="Courier New" charset="0"/>
              </a:rPr>
              <a:t>String</a:t>
            </a:r>
          </a:p>
          <a:p>
            <a:r>
              <a:rPr lang="de-DE" altLang="de-DE" dirty="0">
                <a:latin typeface="Arial" charset="0"/>
                <a:ea typeface="Arial" charset="0"/>
                <a:cs typeface="Arial" charset="0"/>
              </a:rPr>
              <a:t>Care </a:t>
            </a:r>
            <a:r>
              <a:rPr lang="de-DE" altLang="de-DE" dirty="0" err="1">
                <a:latin typeface="Arial" charset="0"/>
                <a:ea typeface="Arial" charset="0"/>
                <a:cs typeface="Arial" charset="0"/>
              </a:rPr>
              <a:t>should</a:t>
            </a:r>
            <a:r>
              <a:rPr lang="de-DE" altLang="de-DE" dirty="0">
                <a:latin typeface="Arial" charset="0"/>
                <a:ea typeface="Arial" charset="0"/>
                <a:cs typeface="Arial" charset="0"/>
              </a:rPr>
              <a:t> </a:t>
            </a:r>
            <a:r>
              <a:rPr lang="de-DE" altLang="de-DE" dirty="0" err="1">
                <a:latin typeface="Arial" charset="0"/>
                <a:ea typeface="Arial" charset="0"/>
                <a:cs typeface="Arial" charset="0"/>
              </a:rPr>
              <a:t>be</a:t>
            </a:r>
            <a:r>
              <a:rPr lang="de-DE" altLang="de-DE" dirty="0">
                <a:latin typeface="Arial" charset="0"/>
                <a:ea typeface="Arial" charset="0"/>
                <a:cs typeface="Arial" charset="0"/>
              </a:rPr>
              <a:t> </a:t>
            </a:r>
            <a:r>
              <a:rPr lang="de-DE" altLang="de-DE" dirty="0" err="1">
                <a:latin typeface="Arial" charset="0"/>
                <a:ea typeface="Arial" charset="0"/>
                <a:cs typeface="Arial" charset="0"/>
              </a:rPr>
              <a:t>taken</a:t>
            </a:r>
            <a:r>
              <a:rPr lang="de-DE" altLang="de-DE" dirty="0">
                <a:latin typeface="Arial" charset="0"/>
                <a:ea typeface="Arial" charset="0"/>
                <a:cs typeface="Arial" charset="0"/>
              </a:rPr>
              <a:t> </a:t>
            </a:r>
            <a:r>
              <a:rPr lang="de-DE" altLang="de-DE" dirty="0" err="1">
                <a:latin typeface="Arial" charset="0"/>
                <a:ea typeface="Arial" charset="0"/>
                <a:cs typeface="Arial" charset="0"/>
              </a:rPr>
              <a:t>when</a:t>
            </a:r>
            <a:r>
              <a:rPr lang="de-DE" altLang="de-DE" dirty="0">
                <a:latin typeface="Arial" charset="0"/>
                <a:ea typeface="Arial" charset="0"/>
                <a:cs typeface="Arial" charset="0"/>
              </a:rPr>
              <a:t> </a:t>
            </a:r>
            <a:r>
              <a:rPr lang="de-DE" altLang="de-DE" dirty="0" err="1">
                <a:latin typeface="Arial" charset="0"/>
                <a:ea typeface="Arial" charset="0"/>
                <a:cs typeface="Arial" charset="0"/>
              </a:rPr>
              <a:t>measuring</a:t>
            </a:r>
            <a:r>
              <a:rPr lang="de-DE" altLang="de-DE" dirty="0">
                <a:latin typeface="Arial" charset="0"/>
                <a:ea typeface="Arial" charset="0"/>
                <a:cs typeface="Arial" charset="0"/>
              </a:rPr>
              <a:t> </a:t>
            </a:r>
            <a:r>
              <a:rPr lang="de-DE" altLang="de-DE" dirty="0" err="1">
                <a:latin typeface="Arial" charset="0"/>
                <a:ea typeface="Arial" charset="0"/>
                <a:cs typeface="Arial" charset="0"/>
              </a:rPr>
              <a:t>execution</a:t>
            </a:r>
            <a:r>
              <a:rPr lang="de-DE" altLang="de-DE" dirty="0">
                <a:latin typeface="Arial" charset="0"/>
                <a:ea typeface="Arial" charset="0"/>
                <a:cs typeface="Arial" charset="0"/>
              </a:rPr>
              <a:t> </a:t>
            </a:r>
            <a:r>
              <a:rPr lang="de-DE" altLang="de-DE" dirty="0" err="1">
                <a:latin typeface="Arial" charset="0"/>
                <a:ea typeface="Arial" charset="0"/>
                <a:cs typeface="Arial" charset="0"/>
              </a:rPr>
              <a:t>times</a:t>
            </a:r>
            <a:endParaRPr lang="de-DE" altLang="de-DE" dirty="0">
              <a:latin typeface="Arial" charset="0"/>
              <a:ea typeface="Arial" charset="0"/>
              <a:cs typeface="Arial" charset="0"/>
            </a:endParaRPr>
          </a:p>
        </p:txBody>
      </p:sp>
      <p:sp>
        <p:nvSpPr>
          <p:cNvPr id="138243" name="Foliennummernplatzhalter 3"/>
          <p:cNvSpPr>
            <a:spLocks noGrp="1"/>
          </p:cNvSpPr>
          <p:nvPr>
            <p:ph type="sldNum" sz="quarter" idx="12"/>
          </p:nvPr>
        </p:nvSpPr>
        <p:spPr>
          <a:xfrm>
            <a:off x="6553200" y="65532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325CB47B-1B12-D74D-9CE7-A810634EE4FC}" type="slidenum">
              <a:rPr lang="en-US" altLang="de-DE" sz="1400"/>
              <a:pPr>
                <a:spcBef>
                  <a:spcPct val="0"/>
                </a:spcBef>
                <a:buFontTx/>
                <a:buNone/>
              </a:pPr>
              <a:t>60</a:t>
            </a:fld>
            <a:endParaRPr lang="en-US" altLang="de-DE" sz="1400"/>
          </a:p>
        </p:txBody>
      </p:sp>
    </p:spTree>
    <p:extLst>
      <p:ext uri="{BB962C8B-B14F-4D97-AF65-F5344CB8AC3E}">
        <p14:creationId xmlns:p14="http://schemas.microsoft.com/office/powerpoint/2010/main" val="608072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2895600"/>
            <a:ext cx="7772400" cy="1143000"/>
          </a:xfrm>
        </p:spPr>
        <p:txBody>
          <a:bodyPr/>
          <a:lstStyle/>
          <a:p>
            <a:r>
              <a:rPr lang="en-US" dirty="0">
                <a:hlinkClick r:id="rId2"/>
              </a:rPr>
              <a:t>https://www.youtube.com/</a:t>
            </a:r>
            <a:br>
              <a:rPr lang="en-US" dirty="0">
                <a:hlinkClick r:id="rId2"/>
              </a:rPr>
            </a:br>
            <a:r>
              <a:rPr lang="en-US" dirty="0">
                <a:hlinkClick r:id="rId2"/>
              </a:rPr>
              <a:t>watch?v=Hsx5R94YFAA</a:t>
            </a:r>
            <a:endParaRPr lang="en-US" dirty="0"/>
          </a:p>
        </p:txBody>
      </p:sp>
      <p:sp>
        <p:nvSpPr>
          <p:cNvPr id="3" name="Foliennummernplatzhalter 2">
            <a:extLst>
              <a:ext uri="{FF2B5EF4-FFF2-40B4-BE49-F238E27FC236}">
                <a16:creationId xmlns:a16="http://schemas.microsoft.com/office/drawing/2014/main" id="{BFB66302-171F-AF45-995E-12F5DE4618A8}"/>
              </a:ext>
            </a:extLst>
          </p:cNvPr>
          <p:cNvSpPr>
            <a:spLocks noGrp="1"/>
          </p:cNvSpPr>
          <p:nvPr>
            <p:ph type="sldNum" sz="quarter" idx="12"/>
          </p:nvPr>
        </p:nvSpPr>
        <p:spPr/>
        <p:txBody>
          <a:bodyPr/>
          <a:lstStyle/>
          <a:p>
            <a:fld id="{08F1C22C-56B7-8E4A-A85D-6B5E4AB162C3}" type="slidenum">
              <a:rPr lang="en-US" altLang="de-DE" smtClean="0"/>
              <a:pPr/>
              <a:t>61</a:t>
            </a:fld>
            <a:endParaRPr lang="en-US" altLang="de-DE"/>
          </a:p>
        </p:txBody>
      </p:sp>
    </p:spTree>
    <p:extLst>
      <p:ext uri="{BB962C8B-B14F-4D97-AF65-F5344CB8AC3E}">
        <p14:creationId xmlns:p14="http://schemas.microsoft.com/office/powerpoint/2010/main" val="1836529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289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Principle of Enumeration</a:t>
            </a:r>
            <a:endParaRPr lang="en-US" altLang="de-DE">
              <a:solidFill>
                <a:schemeClr val="tx1"/>
              </a:solidFill>
            </a:endParaRPr>
          </a:p>
        </p:txBody>
      </p:sp>
      <p:sp>
        <p:nvSpPr>
          <p:cNvPr id="592899" name="Rectangle 3"/>
          <p:cNvSpPr>
            <a:spLocks noChangeArrowheads="1"/>
          </p:cNvSpPr>
          <p:nvPr/>
        </p:nvSpPr>
        <p:spPr bwMode="auto">
          <a:xfrm>
            <a:off x="482600" y="1155700"/>
            <a:ext cx="81280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Computers tend to be good at working with numeric data.  When you declare a variable of type </a:t>
            </a:r>
            <a:r>
              <a:rPr lang="en-US" altLang="de-DE" sz="2200" b="1">
                <a:latin typeface="Courier New" charset="0"/>
              </a:rPr>
              <a:t>int</a:t>
            </a:r>
            <a:r>
              <a:rPr lang="en-US" altLang="de-DE" sz="2400">
                <a:latin typeface="Times New Roman" charset="0"/>
              </a:rPr>
              <a:t>, for example, the Java virtual machine reserves a location in memory  designed to hold an integer in the defined range.</a:t>
            </a:r>
          </a:p>
        </p:txBody>
      </p:sp>
      <p:sp>
        <p:nvSpPr>
          <p:cNvPr id="592900" name="Rectangle 4"/>
          <p:cNvSpPr>
            <a:spLocks noChangeArrowheads="1"/>
          </p:cNvSpPr>
          <p:nvPr/>
        </p:nvSpPr>
        <p:spPr bwMode="auto">
          <a:xfrm>
            <a:off x="482600" y="2578100"/>
            <a:ext cx="8131175" cy="176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The ability to represent an integer value, however, also makes it easy to work with other data types as long as it is possible to represent those types using integers.  For types consisting of a finite set of values, the easiest approach is simply to number the elements of the collection.</a:t>
            </a:r>
          </a:p>
        </p:txBody>
      </p:sp>
      <p:sp>
        <p:nvSpPr>
          <p:cNvPr id="592901" name="Rectangle 5"/>
          <p:cNvSpPr>
            <a:spLocks noChangeArrowheads="1"/>
          </p:cNvSpPr>
          <p:nvPr/>
        </p:nvSpPr>
        <p:spPr bwMode="auto">
          <a:xfrm>
            <a:off x="482600" y="4318000"/>
            <a:ext cx="8131175" cy="139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For example, if you want to work with data representing months of the year, you can simply assign integer codes to the names of each month, much as we do ourselves.  Thus, January is month 1, February is month 2, and so on.</a:t>
            </a:r>
          </a:p>
        </p:txBody>
      </p:sp>
      <p:sp>
        <p:nvSpPr>
          <p:cNvPr id="592902" name="Rectangle 6"/>
          <p:cNvSpPr>
            <a:spLocks noChangeArrowheads="1"/>
          </p:cNvSpPr>
          <p:nvPr/>
        </p:nvSpPr>
        <p:spPr bwMode="auto">
          <a:xfrm>
            <a:off x="482600" y="5740400"/>
            <a:ext cx="8131175" cy="139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dirty="0">
                <a:latin typeface="Times New Roman" charset="0"/>
              </a:rPr>
              <a:t>Types that are identified by counting off the elements are called </a:t>
            </a:r>
            <a:r>
              <a:rPr lang="en-US" altLang="de-DE" sz="2400" b="1" dirty="0">
                <a:latin typeface="Times New Roman" charset="0"/>
              </a:rPr>
              <a:t>enumerated types</a:t>
            </a:r>
            <a:r>
              <a:rPr lang="en-US" altLang="de-DE" sz="2400" dirty="0">
                <a:latin typeface="Times New Roman" charset="0"/>
              </a:rPr>
              <a:t>.</a:t>
            </a:r>
          </a:p>
        </p:txBody>
      </p:sp>
      <p:sp>
        <p:nvSpPr>
          <p:cNvPr id="2" name="Foliennummernplatzhalter 1">
            <a:extLst>
              <a:ext uri="{FF2B5EF4-FFF2-40B4-BE49-F238E27FC236}">
                <a16:creationId xmlns:a16="http://schemas.microsoft.com/office/drawing/2014/main" id="{7FF3BAD2-3A88-B242-96F6-8C86ED070DB7}"/>
              </a:ext>
            </a:extLst>
          </p:cNvPr>
          <p:cNvSpPr>
            <a:spLocks noGrp="1"/>
          </p:cNvSpPr>
          <p:nvPr>
            <p:ph type="sldNum" sz="quarter" idx="12"/>
          </p:nvPr>
        </p:nvSpPr>
        <p:spPr/>
        <p:txBody>
          <a:bodyPr/>
          <a:lstStyle/>
          <a:p>
            <a:fld id="{08F1C22C-56B7-8E4A-A85D-6B5E4AB162C3}" type="slidenum">
              <a:rPr lang="en-US" altLang="de-DE" smtClean="0"/>
              <a:pPr/>
              <a:t>7</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9290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92901">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9290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2900" grpId="0" build="p" bldLvl="2" autoUpdateAnimBg="0"/>
      <p:bldP spid="592901" grpId="0" build="p" bldLvl="2" autoUpdateAnimBg="0"/>
      <p:bldP spid="592902" grpId="0"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318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Enumerated Types in Java</a:t>
            </a:r>
            <a:endParaRPr lang="en-US" altLang="de-DE">
              <a:solidFill>
                <a:schemeClr val="tx1"/>
              </a:solidFill>
            </a:endParaRPr>
          </a:p>
        </p:txBody>
      </p:sp>
      <p:sp>
        <p:nvSpPr>
          <p:cNvPr id="733187" name="Rectangle 3"/>
          <p:cNvSpPr>
            <a:spLocks noChangeArrowheads="1"/>
          </p:cNvSpPr>
          <p:nvPr/>
        </p:nvSpPr>
        <p:spPr bwMode="auto">
          <a:xfrm>
            <a:off x="482600" y="1155700"/>
            <a:ext cx="81280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a:latin typeface="Times New Roman" charset="0"/>
              </a:rPr>
              <a:t>Java offers two strategies for representing enumerated types:</a:t>
            </a:r>
          </a:p>
          <a:p>
            <a:pPr lvl="1" algn="just">
              <a:lnSpc>
                <a:spcPct val="85000"/>
              </a:lnSpc>
              <a:spcBef>
                <a:spcPct val="0"/>
              </a:spcBef>
              <a:spcAft>
                <a:spcPct val="20000"/>
              </a:spcAft>
            </a:pPr>
            <a:r>
              <a:rPr lang="en-US" altLang="de-DE" sz="2000">
                <a:latin typeface="Times New Roman" charset="0"/>
              </a:rPr>
              <a:t>Defining named constants to represent the values in the enumeration</a:t>
            </a:r>
          </a:p>
          <a:p>
            <a:pPr lvl="1" algn="just">
              <a:lnSpc>
                <a:spcPct val="85000"/>
              </a:lnSpc>
              <a:spcBef>
                <a:spcPct val="0"/>
              </a:spcBef>
              <a:spcAft>
                <a:spcPct val="50000"/>
              </a:spcAft>
            </a:pPr>
            <a:r>
              <a:rPr lang="en-US" altLang="de-DE" sz="2000">
                <a:latin typeface="Times New Roman" charset="0"/>
              </a:rPr>
              <a:t>Using the </a:t>
            </a:r>
            <a:r>
              <a:rPr lang="en-US" altLang="de-DE" sz="1800" b="1">
                <a:latin typeface="Courier New" charset="0"/>
              </a:rPr>
              <a:t>enum</a:t>
            </a:r>
            <a:r>
              <a:rPr lang="en-US" altLang="de-DE" sz="2000">
                <a:latin typeface="Times New Roman" charset="0"/>
              </a:rPr>
              <a:t> facility introduced in Java 5.0 </a:t>
            </a:r>
          </a:p>
        </p:txBody>
      </p:sp>
      <p:sp>
        <p:nvSpPr>
          <p:cNvPr id="733188" name="Rectangle 4"/>
          <p:cNvSpPr>
            <a:spLocks noChangeArrowheads="1"/>
          </p:cNvSpPr>
          <p:nvPr/>
        </p:nvSpPr>
        <p:spPr bwMode="auto">
          <a:xfrm>
            <a:off x="482600" y="2260600"/>
            <a:ext cx="8131175" cy="176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Prior to the release of Java 5.0 in 2005, Java did not include any direct support for enumerated types.  Up until then, Java programmers achieved the effect of enumerated types by defining integer constants to represent the elements of the type and then using variables of type </a:t>
            </a:r>
            <a:r>
              <a:rPr lang="en-US" altLang="de-DE" sz="2200" b="1">
                <a:latin typeface="Courier New" charset="0"/>
              </a:rPr>
              <a:t>int</a:t>
            </a:r>
            <a:r>
              <a:rPr lang="en-US" altLang="de-DE" sz="2400">
                <a:latin typeface="Times New Roman" charset="0"/>
              </a:rPr>
              <a:t> to store the values.</a:t>
            </a:r>
          </a:p>
        </p:txBody>
      </p:sp>
      <p:grpSp>
        <p:nvGrpSpPr>
          <p:cNvPr id="733193" name="Group 9"/>
          <p:cNvGrpSpPr>
            <a:grpSpLocks/>
          </p:cNvGrpSpPr>
          <p:nvPr/>
        </p:nvGrpSpPr>
        <p:grpSpPr bwMode="auto">
          <a:xfrm>
            <a:off x="482600" y="3987800"/>
            <a:ext cx="8131175" cy="1803400"/>
            <a:chOff x="304" y="2512"/>
            <a:chExt cx="5122" cy="1136"/>
          </a:xfrm>
        </p:grpSpPr>
        <p:sp>
          <p:nvSpPr>
            <p:cNvPr id="733189" name="Rectangle 5"/>
            <p:cNvSpPr>
              <a:spLocks noChangeArrowheads="1"/>
            </p:cNvSpPr>
            <p:nvPr/>
          </p:nvSpPr>
          <p:spPr bwMode="auto">
            <a:xfrm>
              <a:off x="304" y="2512"/>
              <a:ext cx="5122" cy="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For example, Java programmers might define names for the four major compass points as follows:</a:t>
              </a:r>
            </a:p>
          </p:txBody>
        </p:sp>
        <p:sp>
          <p:nvSpPr>
            <p:cNvPr id="733191" name="Rectangle 7"/>
            <p:cNvSpPr>
              <a:spLocks noChangeArrowheads="1"/>
            </p:cNvSpPr>
            <p:nvPr/>
          </p:nvSpPr>
          <p:spPr bwMode="auto">
            <a:xfrm>
              <a:off x="800" y="3024"/>
              <a:ext cx="4240" cy="62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pPr>
              <a:r>
                <a:rPr lang="en-US" altLang="de-DE" b="1">
                  <a:latin typeface="Courier New" charset="0"/>
                </a:rPr>
                <a:t>public static final int NORTH = 0;</a:t>
              </a:r>
            </a:p>
            <a:p>
              <a:pPr>
                <a:lnSpc>
                  <a:spcPct val="90000"/>
                </a:lnSpc>
              </a:pPr>
              <a:r>
                <a:rPr lang="en-US" altLang="de-DE" b="1">
                  <a:latin typeface="Courier New" charset="0"/>
                </a:rPr>
                <a:t>public static final int EAST = 1;</a:t>
              </a:r>
            </a:p>
            <a:p>
              <a:pPr>
                <a:lnSpc>
                  <a:spcPct val="90000"/>
                </a:lnSpc>
              </a:pPr>
              <a:r>
                <a:rPr lang="en-US" altLang="de-DE" b="1">
                  <a:latin typeface="Courier New" charset="0"/>
                </a:rPr>
                <a:t>public static final int SOUTH = 2;</a:t>
              </a:r>
            </a:p>
            <a:p>
              <a:pPr>
                <a:lnSpc>
                  <a:spcPct val="90000"/>
                </a:lnSpc>
              </a:pPr>
              <a:r>
                <a:rPr lang="en-US" altLang="de-DE" b="1">
                  <a:latin typeface="Courier New" charset="0"/>
                </a:rPr>
                <a:t>public static final int WEST = 3;</a:t>
              </a:r>
            </a:p>
          </p:txBody>
        </p:sp>
      </p:grpSp>
      <p:sp>
        <p:nvSpPr>
          <p:cNvPr id="733192" name="Rectangle 8"/>
          <p:cNvSpPr>
            <a:spLocks noChangeArrowheads="1"/>
          </p:cNvSpPr>
          <p:nvPr/>
        </p:nvSpPr>
        <p:spPr bwMode="auto">
          <a:xfrm>
            <a:off x="482600" y="5880100"/>
            <a:ext cx="8131175" cy="81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Once that definition was in place, those programmers could then store a direction constant in any integer variable.</a:t>
            </a:r>
          </a:p>
        </p:txBody>
      </p:sp>
      <p:sp>
        <p:nvSpPr>
          <p:cNvPr id="2" name="Foliennummernplatzhalter 1">
            <a:extLst>
              <a:ext uri="{FF2B5EF4-FFF2-40B4-BE49-F238E27FC236}">
                <a16:creationId xmlns:a16="http://schemas.microsoft.com/office/drawing/2014/main" id="{1A2DEE79-3C2D-9C4B-82D1-CC29A8478797}"/>
              </a:ext>
            </a:extLst>
          </p:cNvPr>
          <p:cNvSpPr>
            <a:spLocks noGrp="1"/>
          </p:cNvSpPr>
          <p:nvPr>
            <p:ph type="sldNum" sz="quarter" idx="12"/>
          </p:nvPr>
        </p:nvSpPr>
        <p:spPr/>
        <p:txBody>
          <a:bodyPr/>
          <a:lstStyle/>
          <a:p>
            <a:fld id="{08F1C22C-56B7-8E4A-A85D-6B5E4AB162C3}" type="slidenum">
              <a:rPr lang="en-US" altLang="de-DE" smtClean="0"/>
              <a:pPr/>
              <a:t>8</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331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73319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73319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3188" grpId="0" build="p" bldLvl="2" autoUpdateAnimBg="0"/>
      <p:bldP spid="733192" grpId="0" build="p" bldLvl="2"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35234"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a:t>
            </a:r>
            <a:r>
              <a:rPr lang="en-US" altLang="de-DE" sz="4000" b="1">
                <a:solidFill>
                  <a:srgbClr val="FF0000"/>
                </a:solidFill>
                <a:latin typeface="Courier New" charset="0"/>
              </a:rPr>
              <a:t>enum</a:t>
            </a:r>
            <a:r>
              <a:rPr lang="en-US" altLang="de-DE">
                <a:solidFill>
                  <a:srgbClr val="FF0000"/>
                </a:solidFill>
                <a:latin typeface="Times New Roman" charset="0"/>
              </a:rPr>
              <a:t> Facility</a:t>
            </a:r>
            <a:endParaRPr lang="en-US" altLang="de-DE">
              <a:solidFill>
                <a:schemeClr val="tx1"/>
              </a:solidFill>
            </a:endParaRPr>
          </a:p>
        </p:txBody>
      </p:sp>
      <p:sp>
        <p:nvSpPr>
          <p:cNvPr id="735235" name="Rectangle 3"/>
          <p:cNvSpPr>
            <a:spLocks noChangeArrowheads="1"/>
          </p:cNvSpPr>
          <p:nvPr/>
        </p:nvSpPr>
        <p:spPr bwMode="auto">
          <a:xfrm>
            <a:off x="482600" y="1155700"/>
            <a:ext cx="81280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dirty="0">
                <a:latin typeface="Times New Roman" charset="0"/>
              </a:rPr>
              <a:t>Since 2005, Java supports a seemingly simpler and more expressive strategy that makes it possible to define an enumeration as a distinct type.  In its simplest form, the pattern for an enumerated type definition is</a:t>
            </a:r>
          </a:p>
        </p:txBody>
      </p:sp>
      <p:grpSp>
        <p:nvGrpSpPr>
          <p:cNvPr id="735243" name="Group 11"/>
          <p:cNvGrpSpPr>
            <a:grpSpLocks/>
          </p:cNvGrpSpPr>
          <p:nvPr/>
        </p:nvGrpSpPr>
        <p:grpSpPr bwMode="auto">
          <a:xfrm>
            <a:off x="482600" y="3733800"/>
            <a:ext cx="8131175" cy="1676400"/>
            <a:chOff x="304" y="2352"/>
            <a:chExt cx="5122" cy="1056"/>
          </a:xfrm>
        </p:grpSpPr>
        <p:sp>
          <p:nvSpPr>
            <p:cNvPr id="735237" name="Rectangle 5"/>
            <p:cNvSpPr>
              <a:spLocks noChangeArrowheads="1"/>
            </p:cNvSpPr>
            <p:nvPr/>
          </p:nvSpPr>
          <p:spPr bwMode="auto">
            <a:xfrm>
              <a:off x="304" y="2352"/>
              <a:ext cx="5122" cy="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If you use the </a:t>
              </a:r>
              <a:r>
                <a:rPr lang="en-US" altLang="de-DE" sz="2200" b="1">
                  <a:latin typeface="Courier New" charset="0"/>
                </a:rPr>
                <a:t>enum</a:t>
              </a:r>
              <a:r>
                <a:rPr lang="en-US" altLang="de-DE" sz="2400">
                  <a:latin typeface="Times New Roman" charset="0"/>
                </a:rPr>
                <a:t> facility, you can define a new type for the four compass points like this:</a:t>
              </a:r>
            </a:p>
          </p:txBody>
        </p:sp>
        <p:sp>
          <p:nvSpPr>
            <p:cNvPr id="735238" name="Rectangle 6"/>
            <p:cNvSpPr>
              <a:spLocks noChangeArrowheads="1"/>
            </p:cNvSpPr>
            <p:nvPr/>
          </p:nvSpPr>
          <p:spPr bwMode="auto">
            <a:xfrm>
              <a:off x="800" y="2864"/>
              <a:ext cx="4240" cy="544"/>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0000"/>
                </a:lnSpc>
              </a:pPr>
              <a:r>
                <a:rPr lang="en-US" altLang="de-DE" b="1" dirty="0">
                  <a:latin typeface="Courier New" charset="0"/>
                </a:rPr>
                <a:t>public </a:t>
              </a:r>
              <a:r>
                <a:rPr lang="en-US" altLang="de-DE" b="1" dirty="0" err="1">
                  <a:latin typeface="Courier New" charset="0"/>
                </a:rPr>
                <a:t>enum</a:t>
              </a:r>
              <a:r>
                <a:rPr lang="en-US" altLang="de-DE" b="1" dirty="0">
                  <a:latin typeface="Courier New" charset="0"/>
                </a:rPr>
                <a:t> Direction {</a:t>
              </a:r>
            </a:p>
            <a:p>
              <a:pPr>
                <a:lnSpc>
                  <a:spcPct val="90000"/>
                </a:lnSpc>
              </a:pPr>
              <a:r>
                <a:rPr lang="en-US" altLang="de-DE" b="1" dirty="0">
                  <a:latin typeface="Courier New" charset="0"/>
                </a:rPr>
                <a:t>   NORTH, EAST, SOUTH, WEST</a:t>
              </a:r>
            </a:p>
            <a:p>
              <a:pPr>
                <a:lnSpc>
                  <a:spcPct val="90000"/>
                </a:lnSpc>
              </a:pPr>
              <a:r>
                <a:rPr lang="en-US" altLang="de-DE" b="1" dirty="0">
                  <a:latin typeface="Courier New" charset="0"/>
                </a:rPr>
                <a:t>}</a:t>
              </a:r>
            </a:p>
          </p:txBody>
        </p:sp>
      </p:grpSp>
      <p:sp>
        <p:nvSpPr>
          <p:cNvPr id="735239" name="Rectangle 7"/>
          <p:cNvSpPr>
            <a:spLocks noChangeArrowheads="1"/>
          </p:cNvSpPr>
          <p:nvPr/>
        </p:nvSpPr>
        <p:spPr bwMode="auto">
          <a:xfrm>
            <a:off x="482600" y="5626100"/>
            <a:ext cx="8131175" cy="81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a:latin typeface="Times New Roman" charset="0"/>
              </a:rPr>
              <a:t>You can then declare a variable of type </a:t>
            </a:r>
            <a:r>
              <a:rPr lang="en-US" altLang="de-DE" sz="2200" b="1">
                <a:latin typeface="Courier New" charset="0"/>
              </a:rPr>
              <a:t>Direction</a:t>
            </a:r>
            <a:r>
              <a:rPr lang="en-US" altLang="de-DE" sz="2400">
                <a:latin typeface="Times New Roman" charset="0"/>
              </a:rPr>
              <a:t> and use it in conjunction with the constants defined by the class.</a:t>
            </a:r>
          </a:p>
        </p:txBody>
      </p:sp>
      <p:sp>
        <p:nvSpPr>
          <p:cNvPr id="735241" name="Rectangle 9"/>
          <p:cNvSpPr>
            <a:spLocks noChangeArrowheads="1"/>
          </p:cNvSpPr>
          <p:nvPr/>
        </p:nvSpPr>
        <p:spPr bwMode="auto">
          <a:xfrm>
            <a:off x="1295400" y="2590800"/>
            <a:ext cx="6705600" cy="838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b="1">
                <a:latin typeface="Courier New" charset="0"/>
              </a:rPr>
              <a:t>public enum </a:t>
            </a:r>
            <a:r>
              <a:rPr lang="en-US" altLang="de-DE" i="1"/>
              <a:t>name</a:t>
            </a:r>
            <a:r>
              <a:rPr lang="en-US" altLang="de-DE" b="1">
                <a:latin typeface="Courier New" charset="0"/>
              </a:rPr>
              <a:t> {</a:t>
            </a:r>
          </a:p>
          <a:p>
            <a:r>
              <a:rPr lang="en-US" altLang="de-DE" b="1">
                <a:latin typeface="Courier New" charset="0"/>
              </a:rPr>
              <a:t>   </a:t>
            </a:r>
            <a:r>
              <a:rPr lang="en-US" altLang="de-DE" i="1"/>
              <a:t>list of element names</a:t>
            </a:r>
            <a:endParaRPr lang="en-US" altLang="de-DE" sz="1000" b="1">
              <a:latin typeface="Courier New" charset="0"/>
            </a:endParaRPr>
          </a:p>
          <a:p>
            <a:r>
              <a:rPr lang="en-US" altLang="de-DE" b="1">
                <a:latin typeface="Courier New" charset="0"/>
              </a:rPr>
              <a:t>}</a:t>
            </a:r>
            <a:endParaRPr lang="en-US" altLang="de-DE"/>
          </a:p>
        </p:txBody>
      </p:sp>
      <p:sp>
        <p:nvSpPr>
          <p:cNvPr id="2" name="Foliennummernplatzhalter 1">
            <a:extLst>
              <a:ext uri="{FF2B5EF4-FFF2-40B4-BE49-F238E27FC236}">
                <a16:creationId xmlns:a16="http://schemas.microsoft.com/office/drawing/2014/main" id="{DBBAA333-37B6-7644-95EF-050C51AC1CD8}"/>
              </a:ext>
            </a:extLst>
          </p:cNvPr>
          <p:cNvSpPr>
            <a:spLocks noGrp="1"/>
          </p:cNvSpPr>
          <p:nvPr>
            <p:ph type="sldNum" sz="quarter" idx="12"/>
          </p:nvPr>
        </p:nvSpPr>
        <p:spPr/>
        <p:txBody>
          <a:bodyPr/>
          <a:lstStyle/>
          <a:p>
            <a:fld id="{08F1C22C-56B7-8E4A-A85D-6B5E4AB162C3}" type="slidenum">
              <a:rPr lang="en-US" altLang="de-DE" smtClean="0"/>
              <a:pPr/>
              <a:t>9</a:t>
            </a:fld>
            <a:endParaRPr lang="en-US"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3524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3523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5239" grpId="0" build="p" bldLvl="2" autoUpdateAnimBg="0"/>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de-DE" sz="16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de-DE" sz="1600" b="0" i="0" u="none" strike="noStrike" cap="none" normalizeH="0" baseline="0">
            <a:ln>
              <a:noFill/>
            </a:ln>
            <a:solidFill>
              <a:schemeClr val="tx1"/>
            </a:solidFill>
            <a:effectLst/>
            <a:latin typeface="Times New Roman"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8449</Words>
  <Application>Microsoft Macintosh PowerPoint</Application>
  <PresentationFormat>Bildschirmpräsentation (4:3)</PresentationFormat>
  <Paragraphs>1576</Paragraphs>
  <Slides>61</Slides>
  <Notes>48</Notes>
  <HiddenSlides>23</HiddenSlides>
  <MMClips>0</MMClips>
  <ScaleCrop>false</ScaleCrop>
  <HeadingPairs>
    <vt:vector size="8" baseType="variant">
      <vt:variant>
        <vt:lpstr>Verwendete Schriftarten</vt:lpstr>
      </vt:variant>
      <vt:variant>
        <vt:i4>8</vt:i4>
      </vt:variant>
      <vt:variant>
        <vt:lpstr>Design</vt:lpstr>
      </vt:variant>
      <vt:variant>
        <vt:i4>1</vt:i4>
      </vt:variant>
      <vt:variant>
        <vt:lpstr>Eingebettete OLE-Server</vt:lpstr>
      </vt:variant>
      <vt:variant>
        <vt:i4>1</vt:i4>
      </vt:variant>
      <vt:variant>
        <vt:lpstr>Folientitel</vt:lpstr>
      </vt:variant>
      <vt:variant>
        <vt:i4>61</vt:i4>
      </vt:variant>
    </vt:vector>
  </HeadingPairs>
  <TitlesOfParts>
    <vt:vector size="71" baseType="lpstr">
      <vt:lpstr>ＭＳ Ｐゴシック</vt:lpstr>
      <vt:lpstr>Arial</vt:lpstr>
      <vt:lpstr>Charcoal CY</vt:lpstr>
      <vt:lpstr>Courier New</vt:lpstr>
      <vt:lpstr>Garamond</vt:lpstr>
      <vt:lpstr>Helvetica</vt:lpstr>
      <vt:lpstr>Times</vt:lpstr>
      <vt:lpstr>Times New Roman</vt:lpstr>
      <vt:lpstr>Blank Presentation</vt:lpstr>
      <vt:lpstr>Document</vt:lpstr>
      <vt:lpstr>Programming – Lecture 9</vt:lpstr>
      <vt:lpstr>Five-Minute Review</vt:lpstr>
      <vt:lpstr>The Road Ahead – Recent Figures</vt:lpstr>
      <vt:lpstr>Consequences / Advice</vt:lpstr>
      <vt:lpstr>Consequences / Advice</vt:lpstr>
      <vt:lpstr>Chapter 8—Strings and Characters</vt:lpstr>
      <vt:lpstr>The Principle of Enumeration</vt:lpstr>
      <vt:lpstr>Enumerated Types in Java</vt:lpstr>
      <vt:lpstr>The enum Facility</vt:lpstr>
      <vt:lpstr>Tradeoffs in the enum Facility</vt:lpstr>
      <vt:lpstr>Enumerated Types in Java</vt:lpstr>
      <vt:lpstr>Enum Types</vt:lpstr>
      <vt:lpstr>Enum Types</vt:lpstr>
      <vt:lpstr>Characters</vt:lpstr>
      <vt:lpstr>The ASCII Subset of Unicode</vt:lpstr>
      <vt:lpstr>ASCII Subset of Unicode</vt:lpstr>
      <vt:lpstr>Notes on Character Representation </vt:lpstr>
      <vt:lpstr>Special Characters</vt:lpstr>
      <vt:lpstr>Methods in Character Class</vt:lpstr>
      <vt:lpstr>Character Arithmetic</vt:lpstr>
      <vt:lpstr>Exercise: Character Arithmetic</vt:lpstr>
      <vt:lpstr>Strings as an Abstract Idea</vt:lpstr>
      <vt:lpstr>Using Methods in the String Class</vt:lpstr>
      <vt:lpstr>Strings vs. Characters</vt:lpstr>
      <vt:lpstr>Please visit  http://pingo.upb.de/643250</vt:lpstr>
      <vt:lpstr>Strings vs. Characters</vt:lpstr>
      <vt:lpstr>Selecting Characters from a String</vt:lpstr>
      <vt:lpstr>Selecting Characters from a String</vt:lpstr>
      <vt:lpstr>Concatenation</vt:lpstr>
      <vt:lpstr>Concatenation</vt:lpstr>
      <vt:lpstr>Extracting Substrings</vt:lpstr>
      <vt:lpstr>Extracting Substrings</vt:lpstr>
      <vt:lpstr>Checking Strings for Equality</vt:lpstr>
      <vt:lpstr>Checking for Equality</vt:lpstr>
      <vt:lpstr>Comparing Characters and Strings</vt:lpstr>
      <vt:lpstr>Comparing Characters and Strings</vt:lpstr>
      <vt:lpstr>Searching in a String</vt:lpstr>
      <vt:lpstr>Searching in a String</vt:lpstr>
      <vt:lpstr>Other Methods in String Class</vt:lpstr>
      <vt:lpstr>Simple String Idioms</vt:lpstr>
      <vt:lpstr>Exercises: String Processing</vt:lpstr>
      <vt:lpstr>reverseString</vt:lpstr>
      <vt:lpstr>Designing translateLine</vt:lpstr>
      <vt:lpstr>The StringTokenizer Class</vt:lpstr>
      <vt:lpstr>Splitting a String into Tokens</vt:lpstr>
      <vt:lpstr>Aside: Regular Expressions</vt:lpstr>
      <vt:lpstr>Aside: Regular Expressions</vt:lpstr>
      <vt:lpstr>Pig Latin</vt:lpstr>
      <vt:lpstr>Top-Down Design</vt:lpstr>
      <vt:lpstr>PowerPoint-Präsentation</vt:lpstr>
      <vt:lpstr>PowerPoint-Präsentation</vt:lpstr>
      <vt:lpstr>PowerPoint-Präsentation</vt:lpstr>
      <vt:lpstr>PigLatin</vt:lpstr>
      <vt:lpstr>StringBuilder</vt:lpstr>
      <vt:lpstr>Example with String</vt:lpstr>
      <vt:lpstr>Example with StringBuilder</vt:lpstr>
      <vt:lpstr>Aside: Measuring Execution Time</vt:lpstr>
      <vt:lpstr>PowerPoint-Präsentation</vt:lpstr>
      <vt:lpstr>Summary I</vt:lpstr>
      <vt:lpstr>Summary II</vt:lpstr>
      <vt:lpstr>https://www.youtube.com/ watch?v=Hsx5R94YFAA</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Programming – Lecture 9</dc:title>
  <dc:creator>Microsoft Office-Anwender</dc:creator>
  <cp:lastModifiedBy>Microsoft Office User</cp:lastModifiedBy>
  <cp:revision>236</cp:revision>
  <cp:lastPrinted>2017-12-18T17:21:23Z</cp:lastPrinted>
  <dcterms:created xsi:type="dcterms:W3CDTF">2016-01-12T16:08:04Z</dcterms:created>
  <dcterms:modified xsi:type="dcterms:W3CDTF">2020-01-28T14:39:48Z</dcterms:modified>
</cp:coreProperties>
</file>